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3" r:id="rId1"/>
  </p:sldMasterIdLst>
  <p:notesMasterIdLst>
    <p:notesMasterId r:id="rId12"/>
  </p:notesMasterIdLst>
  <p:sldIdLst>
    <p:sldId id="271" r:id="rId2"/>
    <p:sldId id="272" r:id="rId3"/>
    <p:sldId id="273" r:id="rId4"/>
    <p:sldId id="265" r:id="rId5"/>
    <p:sldId id="266" r:id="rId6"/>
    <p:sldId id="267" r:id="rId7"/>
    <p:sldId id="268" r:id="rId8"/>
    <p:sldId id="269" r:id="rId9"/>
    <p:sldId id="270" r:id="rId10"/>
    <p:sldId id="274" r:id="rId11"/>
  </p:sldIdLst>
  <p:sldSz cx="9144000" cy="6858000" type="screen4x3"/>
  <p:notesSz cx="6858000" cy="9144000"/>
  <p:defaultTextStyle>
    <a:defPPr>
      <a:defRPr lang="en-GB"/>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ECFF"/>
    <a:srgbClr val="CCFFCC"/>
    <a:srgbClr val="FFFFCC"/>
    <a:srgbClr val="FEE692"/>
    <a:srgbClr val="984618"/>
    <a:srgbClr val="773713"/>
    <a:srgbClr val="A27506"/>
    <a:srgbClr val="A85400"/>
    <a:srgbClr val="66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0898" autoAdjust="0"/>
  </p:normalViewPr>
  <p:slideViewPr>
    <p:cSldViewPr snapToGrid="0" snapToObjects="1">
      <p:cViewPr varScale="1">
        <p:scale>
          <a:sx n="43" d="100"/>
          <a:sy n="43" d="100"/>
        </p:scale>
        <p:origin x="-648"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1878"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D4F00BD-2A31-4020-8540-6244A599B09B}" type="datetimeFigureOut">
              <a:rPr lang="en-US"/>
              <a:pPr>
                <a:defRPr/>
              </a:pPr>
              <a:t>8/6/2011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FC92D81-31D8-460B-8D88-212C4717FFD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258763" y="2868613"/>
            <a:ext cx="9144001" cy="0"/>
          </a:xfrm>
          <a:prstGeom prst="rect">
            <a:avLst/>
          </a:prstGeom>
          <a:noFill/>
          <a:ln w="9525">
            <a:noFill/>
            <a:miter lim="800000"/>
            <a:headEnd/>
            <a:tailEnd/>
          </a:ln>
          <a:effectLst/>
        </p:spPr>
        <p:txBody>
          <a:bodyPr lIns="0" tIns="0" rIns="0" bIns="0">
            <a:spAutoFit/>
          </a:bodyPr>
          <a:lstStyle/>
          <a:p>
            <a:pPr>
              <a:defRPr/>
            </a:pPr>
            <a:endParaRPr lang="en-GB"/>
          </a:p>
        </p:txBody>
      </p:sp>
      <p:sp>
        <p:nvSpPr>
          <p:cNvPr id="5" name="Rectangle 16"/>
          <p:cNvSpPr>
            <a:spLocks noChangeArrowheads="1"/>
          </p:cNvSpPr>
          <p:nvPr userDrawn="1"/>
        </p:nvSpPr>
        <p:spPr bwMode="auto">
          <a:xfrm>
            <a:off x="-258763" y="2868613"/>
            <a:ext cx="9144001" cy="0"/>
          </a:xfrm>
          <a:prstGeom prst="rect">
            <a:avLst/>
          </a:prstGeom>
          <a:noFill/>
          <a:ln w="9525">
            <a:noFill/>
            <a:miter lim="800000"/>
            <a:headEnd/>
            <a:tailEnd/>
          </a:ln>
          <a:effectLst/>
        </p:spPr>
        <p:txBody>
          <a:bodyPr lIns="0" tIns="0" rIns="0" bIns="0">
            <a:spAutoFit/>
          </a:bodyPr>
          <a:lstStyle/>
          <a:p>
            <a:pPr>
              <a:defRPr/>
            </a:pPr>
            <a:endParaRPr lang="en-GB"/>
          </a:p>
        </p:txBody>
      </p:sp>
      <p:sp>
        <p:nvSpPr>
          <p:cNvPr id="6" name="Rectangle 17"/>
          <p:cNvSpPr>
            <a:spLocks noChangeArrowheads="1"/>
          </p:cNvSpPr>
          <p:nvPr userDrawn="1"/>
        </p:nvSpPr>
        <p:spPr bwMode="auto">
          <a:xfrm>
            <a:off x="-487363" y="2868613"/>
            <a:ext cx="9144001" cy="0"/>
          </a:xfrm>
          <a:prstGeom prst="rect">
            <a:avLst/>
          </a:prstGeom>
          <a:noFill/>
          <a:ln w="9525">
            <a:noFill/>
            <a:miter lim="800000"/>
            <a:headEnd/>
            <a:tailEnd/>
          </a:ln>
          <a:effectLst/>
        </p:spPr>
        <p:txBody>
          <a:bodyPr lIns="0" tIns="0" rIns="0" bIns="0">
            <a:spAutoFit/>
          </a:bodyPr>
          <a:lstStyle/>
          <a:p>
            <a:pPr>
              <a:defRPr/>
            </a:pPr>
            <a:endParaRPr lang="en-GB"/>
          </a:p>
        </p:txBody>
      </p:sp>
      <p:sp>
        <p:nvSpPr>
          <p:cNvPr id="7" name="Rectangle 6"/>
          <p:cNvSpPr/>
          <p:nvPr userDrawn="1"/>
        </p:nvSpPr>
        <p:spPr>
          <a:xfrm>
            <a:off x="0" y="6143625"/>
            <a:ext cx="9144000" cy="21431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2295780-0757-420E-BF51-185A47A9D63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EF7F43-C8FB-4E2E-AE60-ACB4349AB43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131369A-0913-4AA8-AA1A-1F2F4EEC441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lvl1pPr>
              <a:defRPr>
                <a:solidFill>
                  <a:schemeClr val="tx1"/>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7113494" y="6356350"/>
            <a:ext cx="1573306" cy="365125"/>
          </a:xfrm>
          <a:prstGeom prst="rect">
            <a:avLst/>
          </a:prstGeom>
        </p:spPr>
        <p:txBody>
          <a:bodyPr/>
          <a:lstStyle>
            <a:lvl1pPr>
              <a:defRPr/>
            </a:lvl1pPr>
          </a:lstStyle>
          <a:p>
            <a:pPr>
              <a:defRPr/>
            </a:pPr>
            <a:fld id="{7DBEA937-4BBE-4F0A-A2CD-FE0F8175DB2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A47A93C-9803-47A6-8F52-799A9C69BE9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A1BDF17-2ED7-4ECB-B24C-5DF7A262AF4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1D5A1A-E449-40E5-920C-414E96D929A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0EFBD9B-31DF-4798-8C86-A5EBAFF0E4D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945B8B2-E220-441F-B7CF-7851596E52F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F2E7D3D-39CA-4A0F-8D1E-D038D908913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2FFA7D9-06A0-471C-8D03-0BA279749FE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Rectangle 6"/>
          <p:cNvSpPr/>
          <p:nvPr userDrawn="1"/>
        </p:nvSpPr>
        <p:spPr>
          <a:xfrm>
            <a:off x="0" y="0"/>
            <a:ext cx="9144000" cy="92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 name="Rectangle 29"/>
          <p:cNvSpPr>
            <a:spLocks noChangeArrowheads="1"/>
          </p:cNvSpPr>
          <p:nvPr userDrawn="1"/>
        </p:nvSpPr>
        <p:spPr bwMode="auto">
          <a:xfrm>
            <a:off x="-258763" y="2868613"/>
            <a:ext cx="9144001" cy="0"/>
          </a:xfrm>
          <a:prstGeom prst="rect">
            <a:avLst/>
          </a:prstGeom>
          <a:noFill/>
          <a:ln w="9525">
            <a:noFill/>
            <a:miter lim="800000"/>
            <a:headEnd/>
            <a:tailEnd/>
          </a:ln>
          <a:effectLst/>
        </p:spPr>
        <p:txBody>
          <a:bodyPr lIns="0" tIns="0" rIns="0" bIns="0">
            <a:spAutoFit/>
          </a:bodyPr>
          <a:lstStyle/>
          <a:p>
            <a:pPr>
              <a:defRPr/>
            </a:pPr>
            <a:endParaRPr lang="en-GB"/>
          </a:p>
        </p:txBody>
      </p:sp>
      <p:sp>
        <p:nvSpPr>
          <p:cNvPr id="11" name="Rectangle 30"/>
          <p:cNvSpPr>
            <a:spLocks noChangeArrowheads="1"/>
          </p:cNvSpPr>
          <p:nvPr userDrawn="1"/>
        </p:nvSpPr>
        <p:spPr bwMode="auto">
          <a:xfrm>
            <a:off x="-258763" y="2868613"/>
            <a:ext cx="9144001" cy="0"/>
          </a:xfrm>
          <a:prstGeom prst="rect">
            <a:avLst/>
          </a:prstGeom>
          <a:noFill/>
          <a:ln w="9525">
            <a:noFill/>
            <a:miter lim="800000"/>
            <a:headEnd/>
            <a:tailEnd/>
          </a:ln>
          <a:effectLst/>
        </p:spPr>
        <p:txBody>
          <a:bodyPr lIns="0" tIns="0" rIns="0" bIns="0">
            <a:spAutoFit/>
          </a:bodyPr>
          <a:lstStyle/>
          <a:p>
            <a:pPr>
              <a:defRPr/>
            </a:pPr>
            <a:endParaRPr lang="en-GB"/>
          </a:p>
        </p:txBody>
      </p:sp>
      <p:sp>
        <p:nvSpPr>
          <p:cNvPr id="1034" name="Title Placeholder 1"/>
          <p:cNvSpPr>
            <a:spLocks noGrp="1"/>
          </p:cNvSpPr>
          <p:nvPr>
            <p:ph type="title"/>
          </p:nvPr>
        </p:nvSpPr>
        <p:spPr bwMode="auto">
          <a:xfrm>
            <a:off x="4286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2" name="Date Placeholder 3"/>
          <p:cNvSpPr>
            <a:spLocks noGrp="1"/>
          </p:cNvSpPr>
          <p:nvPr>
            <p:ph type="dt" sz="half" idx="2"/>
          </p:nvPr>
        </p:nvSpPr>
        <p:spPr>
          <a:xfrm>
            <a:off x="976194"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2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24" name="Slide Number Placeholder 5"/>
          <p:cNvSpPr>
            <a:spLocks noGrp="1"/>
          </p:cNvSpPr>
          <p:nvPr>
            <p:ph type="sldNum" sz="quarter" idx="4"/>
          </p:nvPr>
        </p:nvSpPr>
        <p:spPr>
          <a:xfrm>
            <a:off x="6118411"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E92C966-3528-44D2-9573-AFBE9AA18739}" type="slidenum">
              <a:rPr lang="en-GB"/>
              <a:pPr>
                <a:defRPr/>
              </a:pPr>
              <a:t>‹#›</a:t>
            </a:fld>
            <a:endParaRPr lang="en-GB"/>
          </a:p>
        </p:txBody>
      </p:sp>
      <p:sp>
        <p:nvSpPr>
          <p:cNvPr id="26" name="Action Button: Forward or Next 25">
            <a:hlinkClick r:id="" action="ppaction://hlinkshowjump?jump=nextslide" highlightClick="1"/>
          </p:cNvPr>
          <p:cNvSpPr/>
          <p:nvPr userDrawn="1"/>
        </p:nvSpPr>
        <p:spPr>
          <a:xfrm>
            <a:off x="7412410" y="6340288"/>
            <a:ext cx="984251" cy="500063"/>
          </a:xfrm>
          <a:prstGeom prst="actionButtonForwardNex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8" name="Rectangle 27"/>
          <p:cNvSpPr/>
          <p:nvPr userDrawn="1"/>
        </p:nvSpPr>
        <p:spPr>
          <a:xfrm>
            <a:off x="1049014" y="6404536"/>
            <a:ext cx="3894945" cy="400110"/>
          </a:xfrm>
          <a:prstGeom prst="rect">
            <a:avLst/>
          </a:prstGeom>
        </p:spPr>
        <p:txBody>
          <a:bodyPr wrap="square">
            <a:spAutoFit/>
          </a:bodyPr>
          <a:lstStyle/>
          <a:p>
            <a:pPr marL="104775">
              <a:defRPr/>
            </a:pPr>
            <a:r>
              <a:rPr lang="en-US" sz="2000" b="0" dirty="0">
                <a:solidFill>
                  <a:prstClr val="black"/>
                </a:solidFill>
                <a:latin typeface="Lucida Sans" pitchFamily="34" charset="0"/>
              </a:rPr>
              <a:t>www.FaradaySchools.com</a:t>
            </a:r>
            <a:endParaRPr lang="en-US" b="0" dirty="0">
              <a:solidFill>
                <a:prstClr val="black"/>
              </a:solidFill>
              <a:latin typeface="Lucida Sans" pitchFamily="34" charset="0"/>
            </a:endParaRPr>
          </a:p>
        </p:txBody>
      </p:sp>
      <p:pic>
        <p:nvPicPr>
          <p:cNvPr id="31" name="Picture 30" descr="FaradaySchools-logo.png"/>
          <p:cNvPicPr>
            <a:picLocks noChangeAspect="1"/>
          </p:cNvPicPr>
          <p:nvPr userDrawn="1"/>
        </p:nvPicPr>
        <p:blipFill>
          <a:blip r:embed="rId13" cstate="print"/>
          <a:stretch>
            <a:fillRect/>
          </a:stretch>
        </p:blipFill>
        <p:spPr>
          <a:xfrm>
            <a:off x="556065" y="6300129"/>
            <a:ext cx="607859" cy="577293"/>
          </a:xfrm>
          <a:prstGeom prst="rect">
            <a:avLst/>
          </a:prstGeom>
        </p:spPr>
      </p:pic>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hyperlink" Target="http://upload.wikimedia.org/wikipedia/commons/4/46/Nuremberg_chronicles_f_11r_1.pn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8/87/Bufo_periglenes1.jpg" TargetMode="External"/><Relationship Id="rId5" Type="http://schemas.openxmlformats.org/officeDocument/2006/relationships/image" Target="../media/image3.jpeg"/><Relationship Id="rId4" Type="http://schemas.openxmlformats.org/officeDocument/2006/relationships/hyperlink" Target="http://upload.wikimedia.org/wikipedia/commons/c/ce/Gibraltar_Barbary_Macaque.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en/8/8d/ArkVanJohan.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2/23/Noahs_Ark.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d/df/Kohrvirab.jp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4/46/Nuremberg_chronicles_f_11r_1.png" TargetMode="Externa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9/92/NoahsSacrifice.JPG" TargetMode="Externa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e/ed/Regenbogen_Pfaffengrund.jpg"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upload.wikimedia.org/wikipedia/commons/9/9b/Frankfurt-eurotower-rainbow.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945"/>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solidFill>
                  <a:schemeClr val="bg1"/>
                </a:solidFill>
              </a:rPr>
              <a:t>Is this too unbelievable to be true? </a:t>
            </a:r>
            <a:endParaRPr lang="en-GB" dirty="0">
              <a:solidFill>
                <a:schemeClr val="bg1"/>
              </a:solidFill>
            </a:endParaRPr>
          </a:p>
        </p:txBody>
      </p:sp>
      <p:sp>
        <p:nvSpPr>
          <p:cNvPr id="3" name="Content Placeholder 2"/>
          <p:cNvSpPr>
            <a:spLocks noGrp="1"/>
          </p:cNvSpPr>
          <p:nvPr>
            <p:ph idx="1"/>
          </p:nvPr>
        </p:nvSpPr>
        <p:spPr>
          <a:xfrm>
            <a:off x="188984" y="1366170"/>
            <a:ext cx="6829663" cy="1798095"/>
          </a:xfrm>
        </p:spPr>
        <p:txBody>
          <a:bodyPr/>
          <a:lstStyle/>
          <a:p>
            <a:pPr marL="0" indent="0">
              <a:buNone/>
            </a:pPr>
            <a:r>
              <a:rPr lang="en-GB" sz="2400" b="1" i="1" dirty="0" smtClean="0"/>
              <a:t>A few thousand years ago, the Bible tells us, the people of Earth had become greedy, evil and sinful.</a:t>
            </a:r>
            <a:endParaRPr lang="en-GB" sz="2000" dirty="0"/>
          </a:p>
        </p:txBody>
      </p:sp>
      <p:pic>
        <p:nvPicPr>
          <p:cNvPr id="62" name="Picture 2" descr="File:Nuremberg chronicles f 11r 1.png">
            <a:hlinkClick r:id="rId2"/>
          </p:cNvPr>
          <p:cNvPicPr>
            <a:picLocks noChangeAspect="1" noChangeArrowheads="1"/>
          </p:cNvPicPr>
          <p:nvPr/>
        </p:nvPicPr>
        <p:blipFill>
          <a:blip r:embed="rId3" cstate="print"/>
          <a:srcRect/>
          <a:stretch>
            <a:fillRect/>
          </a:stretch>
        </p:blipFill>
        <p:spPr bwMode="auto">
          <a:xfrm>
            <a:off x="0" y="2673068"/>
            <a:ext cx="3814979" cy="3232211"/>
          </a:xfrm>
          <a:prstGeom prst="rect">
            <a:avLst/>
          </a:prstGeom>
          <a:noFill/>
        </p:spPr>
      </p:pic>
      <p:pic>
        <p:nvPicPr>
          <p:cNvPr id="63" name="Picture 11" descr="File:Gibraltar Barbary Macaque.jpg">
            <a:hlinkClick r:id="rId4"/>
          </p:cNvPr>
          <p:cNvPicPr>
            <a:picLocks noChangeAspect="1" noChangeArrowheads="1"/>
          </p:cNvPicPr>
          <p:nvPr/>
        </p:nvPicPr>
        <p:blipFill>
          <a:blip r:embed="rId5" cstate="print"/>
          <a:srcRect l="-614"/>
          <a:stretch>
            <a:fillRect/>
          </a:stretch>
        </p:blipFill>
        <p:spPr bwMode="auto">
          <a:xfrm>
            <a:off x="7018647" y="3117055"/>
            <a:ext cx="2125353" cy="1518150"/>
          </a:xfrm>
          <a:prstGeom prst="rect">
            <a:avLst/>
          </a:prstGeom>
          <a:noFill/>
        </p:spPr>
      </p:pic>
      <p:pic>
        <p:nvPicPr>
          <p:cNvPr id="65" name="Picture 118" descr="File:Bufo periglenes1.jpg">
            <a:hlinkClick r:id="rId6"/>
          </p:cNvPr>
          <p:cNvPicPr>
            <a:picLocks noChangeAspect="1" noChangeArrowheads="1"/>
          </p:cNvPicPr>
          <p:nvPr/>
        </p:nvPicPr>
        <p:blipFill>
          <a:blip r:embed="rId7" cstate="print"/>
          <a:srcRect l="21755" t="17165"/>
          <a:stretch>
            <a:fillRect/>
          </a:stretch>
        </p:blipFill>
        <p:spPr bwMode="auto">
          <a:xfrm>
            <a:off x="7018647" y="4815314"/>
            <a:ext cx="2125353" cy="1414507"/>
          </a:xfrm>
          <a:prstGeom prst="rect">
            <a:avLst/>
          </a:prstGeom>
          <a:noFill/>
        </p:spPr>
      </p:pic>
      <p:pic>
        <p:nvPicPr>
          <p:cNvPr id="66" name="Picture 65" descr="all animals.jpg"/>
          <p:cNvPicPr>
            <a:picLocks noChangeAspect="1"/>
          </p:cNvPicPr>
          <p:nvPr/>
        </p:nvPicPr>
        <p:blipFill>
          <a:blip r:embed="rId8" cstate="print"/>
          <a:srcRect t="66263"/>
          <a:stretch>
            <a:fillRect/>
          </a:stretch>
        </p:blipFill>
        <p:spPr>
          <a:xfrm>
            <a:off x="7018646" y="1392233"/>
            <a:ext cx="2125353" cy="1600127"/>
          </a:xfrm>
          <a:prstGeom prst="rect">
            <a:avLst/>
          </a:prstGeom>
        </p:spPr>
      </p:pic>
      <p:sp>
        <p:nvSpPr>
          <p:cNvPr id="67" name="Rectangle 66"/>
          <p:cNvSpPr/>
          <p:nvPr/>
        </p:nvSpPr>
        <p:spPr>
          <a:xfrm>
            <a:off x="3814980" y="2265218"/>
            <a:ext cx="3203666" cy="3908762"/>
          </a:xfrm>
          <a:prstGeom prst="rect">
            <a:avLst/>
          </a:prstGeom>
        </p:spPr>
        <p:txBody>
          <a:bodyPr wrap="square">
            <a:spAutoFit/>
          </a:bodyPr>
          <a:lstStyle/>
          <a:p>
            <a:pPr lvl="0" eaLnBrk="0" hangingPunct="0">
              <a:spcBef>
                <a:spcPct val="20000"/>
              </a:spcBef>
            </a:pPr>
            <a:r>
              <a:rPr lang="en-GB" sz="2000" b="0" dirty="0" smtClean="0">
                <a:solidFill>
                  <a:prstClr val="black"/>
                </a:solidFill>
                <a:latin typeface="Calibri"/>
              </a:rPr>
              <a:t>God felt the only solution was to send a flood to wipe them out. </a:t>
            </a:r>
          </a:p>
          <a:p>
            <a:pPr lvl="0" eaLnBrk="0" hangingPunct="0">
              <a:spcBef>
                <a:spcPct val="20000"/>
              </a:spcBef>
            </a:pPr>
            <a:r>
              <a:rPr lang="en-GB" sz="2000" b="0" dirty="0" smtClean="0">
                <a:solidFill>
                  <a:prstClr val="black"/>
                </a:solidFill>
                <a:latin typeface="Calibri"/>
              </a:rPr>
              <a:t>But there was one man, a farmer called Noah, who was a good man. </a:t>
            </a:r>
          </a:p>
          <a:p>
            <a:pPr lvl="0" eaLnBrk="0" hangingPunct="0">
              <a:spcBef>
                <a:spcPct val="20000"/>
              </a:spcBef>
            </a:pPr>
            <a:r>
              <a:rPr lang="en-GB" sz="2000" b="0" dirty="0" smtClean="0">
                <a:solidFill>
                  <a:prstClr val="black"/>
                </a:solidFill>
                <a:latin typeface="Calibri"/>
              </a:rPr>
              <a:t>God told Noah that he and his family would be saved. So Noah built a gigantic vessel, big enough to carry him, his family and two of every kind of animal in the world. </a:t>
            </a:r>
            <a:endParaRPr lang="en-GB" sz="2000" b="0" dirty="0">
              <a:solidFill>
                <a:prstClr val="black"/>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AutoShape 12"/>
          <p:cNvSpPr>
            <a:spLocks noChangeArrowheads="1"/>
          </p:cNvSpPr>
          <p:nvPr/>
        </p:nvSpPr>
        <p:spPr bwMode="auto">
          <a:xfrm flipH="1">
            <a:off x="4709158" y="418227"/>
            <a:ext cx="3474719" cy="1299007"/>
          </a:xfrm>
          <a:prstGeom prst="wedgeRoundRectCallout">
            <a:avLst>
              <a:gd name="adj1" fmla="val 73806"/>
              <a:gd name="adj2" fmla="val 80286"/>
              <a:gd name="adj3" fmla="val 16667"/>
            </a:avLst>
          </a:prstGeom>
          <a:solidFill>
            <a:srgbClr val="FFFFCC"/>
          </a:solidFill>
          <a:ln w="9525">
            <a:solidFill>
              <a:schemeClr val="tx1"/>
            </a:solidFill>
            <a:miter lim="800000"/>
            <a:headEnd/>
            <a:tailEnd/>
          </a:ln>
          <a:effectLst>
            <a:outerShdw blurRad="50800" dist="38100" dir="2700000" algn="tl" rotWithShape="0">
              <a:prstClr val="black">
                <a:alpha val="40000"/>
              </a:prstClr>
            </a:outerShdw>
          </a:effectLst>
        </p:spPr>
        <p:txBody>
          <a:bodyPr/>
          <a:lstStyle/>
          <a:p>
            <a:pPr algn="ctr"/>
            <a:r>
              <a:rPr lang="en-GB" sz="2000" b="0" dirty="0" smtClean="0">
                <a:latin typeface="Verdana" pitchFamily="34" charset="0"/>
                <a:ea typeface="Verdana" pitchFamily="34" charset="0"/>
                <a:cs typeface="Verdana" pitchFamily="34" charset="0"/>
              </a:rPr>
              <a:t>Was there a flood and did it actually cover the whole Earth?</a:t>
            </a:r>
            <a:endParaRPr lang="en-US" sz="2000" b="0" dirty="0">
              <a:latin typeface="Verdana" pitchFamily="34" charset="0"/>
              <a:ea typeface="Verdana" pitchFamily="34" charset="0"/>
              <a:cs typeface="Verdana" pitchFamily="34" charset="0"/>
            </a:endParaRPr>
          </a:p>
        </p:txBody>
      </p:sp>
      <p:sp>
        <p:nvSpPr>
          <p:cNvPr id="174" name="AutoShape 12"/>
          <p:cNvSpPr>
            <a:spLocks noChangeArrowheads="1"/>
          </p:cNvSpPr>
          <p:nvPr/>
        </p:nvSpPr>
        <p:spPr bwMode="auto">
          <a:xfrm flipH="1">
            <a:off x="4886958" y="2675633"/>
            <a:ext cx="3474719" cy="1397718"/>
          </a:xfrm>
          <a:prstGeom prst="wedgeRoundRectCallout">
            <a:avLst>
              <a:gd name="adj1" fmla="val 75710"/>
              <a:gd name="adj2" fmla="val -103201"/>
              <a:gd name="adj3" fmla="val 16667"/>
            </a:avLst>
          </a:prstGeom>
          <a:solidFill>
            <a:srgbClr val="FFFFCC"/>
          </a:solidFill>
          <a:ln w="9525">
            <a:solidFill>
              <a:schemeClr val="tx1"/>
            </a:solidFill>
            <a:miter lim="800000"/>
            <a:headEnd/>
            <a:tailEnd/>
          </a:ln>
          <a:effectLst>
            <a:outerShdw blurRad="50800" dist="38100" dir="2700000" algn="tl" rotWithShape="0">
              <a:prstClr val="black">
                <a:alpha val="40000"/>
              </a:prstClr>
            </a:outerShdw>
          </a:effectLst>
        </p:spPr>
        <p:txBody>
          <a:bodyPr/>
          <a:lstStyle/>
          <a:p>
            <a:pPr algn="ctr"/>
            <a:r>
              <a:rPr lang="en-GB" sz="2000" b="0" dirty="0" smtClean="0">
                <a:latin typeface="Verdana" pitchFamily="34" charset="0"/>
                <a:ea typeface="Verdana" pitchFamily="34" charset="0"/>
                <a:cs typeface="Verdana" pitchFamily="34" charset="0"/>
              </a:rPr>
              <a:t>Are we meant to believe it happened or is it just a story?</a:t>
            </a:r>
            <a:endParaRPr lang="en-US" sz="2000" b="0" dirty="0">
              <a:latin typeface="Verdana" pitchFamily="34" charset="0"/>
              <a:ea typeface="Verdana" pitchFamily="34" charset="0"/>
              <a:cs typeface="Verdana" pitchFamily="34" charset="0"/>
            </a:endParaRPr>
          </a:p>
        </p:txBody>
      </p:sp>
      <p:sp>
        <p:nvSpPr>
          <p:cNvPr id="205" name="AutoShape 12"/>
          <p:cNvSpPr>
            <a:spLocks noChangeArrowheads="1"/>
          </p:cNvSpPr>
          <p:nvPr/>
        </p:nvSpPr>
        <p:spPr bwMode="auto">
          <a:xfrm flipH="1">
            <a:off x="636165" y="1717234"/>
            <a:ext cx="3474719" cy="1464861"/>
          </a:xfrm>
          <a:prstGeom prst="wedgeRoundRectCallout">
            <a:avLst>
              <a:gd name="adj1" fmla="val -68517"/>
              <a:gd name="adj2" fmla="val -23264"/>
              <a:gd name="adj3" fmla="val 16667"/>
            </a:avLst>
          </a:prstGeom>
          <a:solidFill>
            <a:srgbClr val="FFFFCC"/>
          </a:solidFill>
          <a:ln w="9525">
            <a:solidFill>
              <a:schemeClr val="tx1"/>
            </a:solidFill>
            <a:miter lim="800000"/>
            <a:headEnd/>
            <a:tailEnd/>
          </a:ln>
          <a:effectLst>
            <a:outerShdw blurRad="50800" dist="38100" dir="2700000" algn="tl" rotWithShape="0">
              <a:prstClr val="black">
                <a:alpha val="40000"/>
              </a:prstClr>
            </a:outerShdw>
          </a:effectLst>
        </p:spPr>
        <p:txBody>
          <a:bodyPr/>
          <a:lstStyle/>
          <a:p>
            <a:pPr algn="ctr"/>
            <a:r>
              <a:rPr lang="en-GB" sz="2000" b="0" dirty="0" smtClean="0">
                <a:latin typeface="Verdana" pitchFamily="34" charset="0"/>
                <a:ea typeface="Verdana" pitchFamily="34" charset="0"/>
                <a:cs typeface="Verdana" pitchFamily="34" charset="0"/>
              </a:rPr>
              <a:t>Could you really have a boat that’s big enough to take two of every kind of animal</a:t>
            </a:r>
            <a:endParaRPr lang="en-US" sz="2000" b="0" dirty="0">
              <a:latin typeface="Verdana" pitchFamily="34" charset="0"/>
              <a:ea typeface="Verdana" pitchFamily="34" charset="0"/>
              <a:cs typeface="Verdana" pitchFamily="34" charset="0"/>
            </a:endParaRPr>
          </a:p>
        </p:txBody>
      </p:sp>
      <p:sp>
        <p:nvSpPr>
          <p:cNvPr id="206" name="Rectangle 205"/>
          <p:cNvSpPr/>
          <p:nvPr/>
        </p:nvSpPr>
        <p:spPr>
          <a:xfrm>
            <a:off x="66228" y="131747"/>
            <a:ext cx="4044656" cy="461665"/>
          </a:xfrm>
          <a:prstGeom prst="rect">
            <a:avLst/>
          </a:prstGeom>
        </p:spPr>
        <p:txBody>
          <a:bodyPr wrap="square">
            <a:spAutoFit/>
          </a:bodyPr>
          <a:lstStyle/>
          <a:p>
            <a:pPr marL="0" indent="0">
              <a:buNone/>
            </a:pPr>
            <a:r>
              <a:rPr lang="en-GB" i="1" dirty="0" smtClean="0">
                <a:solidFill>
                  <a:srgbClr val="FF0000"/>
                </a:solidFill>
              </a:rPr>
              <a:t>What do you think now?</a:t>
            </a:r>
            <a:endParaRPr lang="en-GB" i="1" dirty="0">
              <a:solidFill>
                <a:srgbClr val="FF0000"/>
              </a:solidFill>
            </a:endParaRPr>
          </a:p>
        </p:txBody>
      </p:sp>
      <p:pic>
        <p:nvPicPr>
          <p:cNvPr id="50" name="Picture 49" descr="kids-heads.png"/>
          <p:cNvPicPr>
            <a:picLocks noChangeAspect="1"/>
          </p:cNvPicPr>
          <p:nvPr/>
        </p:nvPicPr>
        <p:blipFill>
          <a:blip r:embed="rId2" cstate="print"/>
          <a:stretch>
            <a:fillRect/>
          </a:stretch>
        </p:blipFill>
        <p:spPr>
          <a:xfrm>
            <a:off x="66228" y="4073351"/>
            <a:ext cx="5842000" cy="22800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erry\AppData\Local\Microsoft\Windows\Temporary Internet Files\Content.IE5\HIPGXWZD\MPj04100820000[1].jpg"/>
          <p:cNvPicPr>
            <a:picLocks noChangeAspect="1" noChangeArrowheads="1"/>
          </p:cNvPicPr>
          <p:nvPr/>
        </p:nvPicPr>
        <p:blipFill>
          <a:blip r:embed="rId2" cstate="print"/>
          <a:srcRect/>
          <a:stretch>
            <a:fillRect/>
          </a:stretch>
        </p:blipFill>
        <p:spPr bwMode="auto">
          <a:xfrm>
            <a:off x="-25185" y="0"/>
            <a:ext cx="9144000" cy="6093619"/>
          </a:xfrm>
          <a:prstGeom prst="rect">
            <a:avLst/>
          </a:prstGeom>
          <a:noFill/>
        </p:spPr>
      </p:pic>
      <p:sp>
        <p:nvSpPr>
          <p:cNvPr id="3" name="Content Placeholder 2"/>
          <p:cNvSpPr>
            <a:spLocks noGrp="1"/>
          </p:cNvSpPr>
          <p:nvPr>
            <p:ph idx="1"/>
          </p:nvPr>
        </p:nvSpPr>
        <p:spPr>
          <a:xfrm>
            <a:off x="527690" y="978698"/>
            <a:ext cx="4364182" cy="4345665"/>
          </a:xfrm>
          <a:solidFill>
            <a:schemeClr val="bg1"/>
          </a:solidFill>
        </p:spPr>
        <p:txBody>
          <a:bodyPr/>
          <a:lstStyle/>
          <a:p>
            <a:pPr marL="0" indent="0">
              <a:buNone/>
            </a:pPr>
            <a:r>
              <a:rPr lang="en-GB" sz="2000" dirty="0" smtClean="0"/>
              <a:t>As the rain began to fall, they hurried aboard. The puddles became a flood and the ark lifted off the ground. After forty days of rain there was no dry land to be seen anywhere. The flood lasted for more than a year and for all that time, the ark and its extraordinary cargo stayed afloat.</a:t>
            </a:r>
          </a:p>
          <a:p>
            <a:pPr marL="0" indent="0">
              <a:buNone/>
            </a:pPr>
            <a:endParaRPr lang="en-GB" sz="2000" dirty="0" smtClean="0"/>
          </a:p>
          <a:p>
            <a:pPr marL="0" indent="0">
              <a:buNone/>
            </a:pPr>
            <a:r>
              <a:rPr lang="en-GB" sz="2800" b="1" i="1" dirty="0" smtClean="0">
                <a:solidFill>
                  <a:srgbClr val="FF0000"/>
                </a:solidFill>
              </a:rPr>
              <a:t>The Noah's ark story, if it's true, is amazing. But is it true? What do you think?</a:t>
            </a:r>
            <a:endParaRPr lang="en-GB" sz="2800" b="1" i="1" dirty="0">
              <a:solidFill>
                <a:srgbClr val="FF0000"/>
              </a:solidFill>
            </a:endParaRPr>
          </a:p>
        </p:txBody>
      </p:sp>
      <p:grpSp>
        <p:nvGrpSpPr>
          <p:cNvPr id="450" name="Group 449"/>
          <p:cNvGrpSpPr/>
          <p:nvPr/>
        </p:nvGrpSpPr>
        <p:grpSpPr>
          <a:xfrm>
            <a:off x="5150299" y="3227275"/>
            <a:ext cx="3543300" cy="2168526"/>
            <a:chOff x="951706" y="3116151"/>
            <a:chExt cx="3543300" cy="2168526"/>
          </a:xfrm>
        </p:grpSpPr>
        <p:sp>
          <p:nvSpPr>
            <p:cNvPr id="1223" name="Freeform 199"/>
            <p:cNvSpPr>
              <a:spLocks/>
            </p:cNvSpPr>
            <p:nvPr/>
          </p:nvSpPr>
          <p:spPr bwMode="auto">
            <a:xfrm>
              <a:off x="1470819" y="3538426"/>
              <a:ext cx="1838325" cy="835025"/>
            </a:xfrm>
            <a:custGeom>
              <a:avLst/>
              <a:gdLst/>
              <a:ahLst/>
              <a:cxnLst>
                <a:cxn ang="0">
                  <a:pos x="19" y="51"/>
                </a:cxn>
                <a:cxn ang="0">
                  <a:pos x="122" y="29"/>
                </a:cxn>
                <a:cxn ang="0">
                  <a:pos x="238" y="24"/>
                </a:cxn>
                <a:cxn ang="0">
                  <a:pos x="436" y="16"/>
                </a:cxn>
                <a:cxn ang="0">
                  <a:pos x="616" y="16"/>
                </a:cxn>
                <a:cxn ang="0">
                  <a:pos x="794" y="0"/>
                </a:cxn>
                <a:cxn ang="0">
                  <a:pos x="919" y="13"/>
                </a:cxn>
                <a:cxn ang="0">
                  <a:pos x="1089" y="48"/>
                </a:cxn>
                <a:cxn ang="0">
                  <a:pos x="1122" y="63"/>
                </a:cxn>
                <a:cxn ang="0">
                  <a:pos x="1116" y="104"/>
                </a:cxn>
                <a:cxn ang="0">
                  <a:pos x="1125" y="152"/>
                </a:cxn>
                <a:cxn ang="0">
                  <a:pos x="1144" y="258"/>
                </a:cxn>
                <a:cxn ang="0">
                  <a:pos x="1157" y="336"/>
                </a:cxn>
                <a:cxn ang="0">
                  <a:pos x="1158" y="477"/>
                </a:cxn>
                <a:cxn ang="0">
                  <a:pos x="1132" y="509"/>
                </a:cxn>
                <a:cxn ang="0">
                  <a:pos x="1008" y="515"/>
                </a:cxn>
                <a:cxn ang="0">
                  <a:pos x="939" y="523"/>
                </a:cxn>
                <a:cxn ang="0">
                  <a:pos x="784" y="524"/>
                </a:cxn>
                <a:cxn ang="0">
                  <a:pos x="639" y="521"/>
                </a:cxn>
                <a:cxn ang="0">
                  <a:pos x="507" y="526"/>
                </a:cxn>
                <a:cxn ang="0">
                  <a:pos x="396" y="521"/>
                </a:cxn>
                <a:cxn ang="0">
                  <a:pos x="253" y="505"/>
                </a:cxn>
                <a:cxn ang="0">
                  <a:pos x="171" y="488"/>
                </a:cxn>
                <a:cxn ang="0">
                  <a:pos x="77" y="472"/>
                </a:cxn>
                <a:cxn ang="0">
                  <a:pos x="57" y="452"/>
                </a:cxn>
                <a:cxn ang="0">
                  <a:pos x="63" y="415"/>
                </a:cxn>
                <a:cxn ang="0">
                  <a:pos x="60" y="382"/>
                </a:cxn>
                <a:cxn ang="0">
                  <a:pos x="58" y="330"/>
                </a:cxn>
                <a:cxn ang="0">
                  <a:pos x="57" y="310"/>
                </a:cxn>
                <a:cxn ang="0">
                  <a:pos x="46" y="277"/>
                </a:cxn>
                <a:cxn ang="0">
                  <a:pos x="36" y="237"/>
                </a:cxn>
                <a:cxn ang="0">
                  <a:pos x="24" y="164"/>
                </a:cxn>
                <a:cxn ang="0">
                  <a:pos x="16" y="122"/>
                </a:cxn>
                <a:cxn ang="0">
                  <a:pos x="2" y="67"/>
                </a:cxn>
                <a:cxn ang="0">
                  <a:pos x="0" y="57"/>
                </a:cxn>
              </a:cxnLst>
              <a:rect l="0" t="0" r="r" b="b"/>
              <a:pathLst>
                <a:path w="1158" h="526">
                  <a:moveTo>
                    <a:pt x="0" y="57"/>
                  </a:moveTo>
                  <a:lnTo>
                    <a:pt x="19" y="51"/>
                  </a:lnTo>
                  <a:lnTo>
                    <a:pt x="66" y="40"/>
                  </a:lnTo>
                  <a:lnTo>
                    <a:pt x="122" y="29"/>
                  </a:lnTo>
                  <a:lnTo>
                    <a:pt x="174" y="26"/>
                  </a:lnTo>
                  <a:lnTo>
                    <a:pt x="238" y="24"/>
                  </a:lnTo>
                  <a:lnTo>
                    <a:pt x="333" y="21"/>
                  </a:lnTo>
                  <a:lnTo>
                    <a:pt x="436" y="16"/>
                  </a:lnTo>
                  <a:lnTo>
                    <a:pt x="529" y="19"/>
                  </a:lnTo>
                  <a:lnTo>
                    <a:pt x="616" y="16"/>
                  </a:lnTo>
                  <a:lnTo>
                    <a:pt x="710" y="8"/>
                  </a:lnTo>
                  <a:lnTo>
                    <a:pt x="794" y="0"/>
                  </a:lnTo>
                  <a:lnTo>
                    <a:pt x="854" y="0"/>
                  </a:lnTo>
                  <a:lnTo>
                    <a:pt x="919" y="13"/>
                  </a:lnTo>
                  <a:lnTo>
                    <a:pt x="1008" y="32"/>
                  </a:lnTo>
                  <a:lnTo>
                    <a:pt x="1089" y="48"/>
                  </a:lnTo>
                  <a:lnTo>
                    <a:pt x="1125" y="57"/>
                  </a:lnTo>
                  <a:lnTo>
                    <a:pt x="1122" y="63"/>
                  </a:lnTo>
                  <a:lnTo>
                    <a:pt x="1119" y="84"/>
                  </a:lnTo>
                  <a:lnTo>
                    <a:pt x="1116" y="104"/>
                  </a:lnTo>
                  <a:lnTo>
                    <a:pt x="1119" y="123"/>
                  </a:lnTo>
                  <a:lnTo>
                    <a:pt x="1125" y="152"/>
                  </a:lnTo>
                  <a:lnTo>
                    <a:pt x="1135" y="204"/>
                  </a:lnTo>
                  <a:lnTo>
                    <a:pt x="1144" y="258"/>
                  </a:lnTo>
                  <a:lnTo>
                    <a:pt x="1152" y="292"/>
                  </a:lnTo>
                  <a:lnTo>
                    <a:pt x="1157" y="336"/>
                  </a:lnTo>
                  <a:lnTo>
                    <a:pt x="1158" y="409"/>
                  </a:lnTo>
                  <a:lnTo>
                    <a:pt x="1158" y="477"/>
                  </a:lnTo>
                  <a:lnTo>
                    <a:pt x="1158" y="509"/>
                  </a:lnTo>
                  <a:lnTo>
                    <a:pt x="1132" y="509"/>
                  </a:lnTo>
                  <a:lnTo>
                    <a:pt x="1072" y="510"/>
                  </a:lnTo>
                  <a:lnTo>
                    <a:pt x="1008" y="515"/>
                  </a:lnTo>
                  <a:lnTo>
                    <a:pt x="975" y="520"/>
                  </a:lnTo>
                  <a:lnTo>
                    <a:pt x="939" y="523"/>
                  </a:lnTo>
                  <a:lnTo>
                    <a:pt x="870" y="526"/>
                  </a:lnTo>
                  <a:lnTo>
                    <a:pt x="784" y="524"/>
                  </a:lnTo>
                  <a:lnTo>
                    <a:pt x="709" y="523"/>
                  </a:lnTo>
                  <a:lnTo>
                    <a:pt x="639" y="521"/>
                  </a:lnTo>
                  <a:lnTo>
                    <a:pt x="570" y="524"/>
                  </a:lnTo>
                  <a:lnTo>
                    <a:pt x="507" y="526"/>
                  </a:lnTo>
                  <a:lnTo>
                    <a:pt x="456" y="526"/>
                  </a:lnTo>
                  <a:lnTo>
                    <a:pt x="396" y="521"/>
                  </a:lnTo>
                  <a:lnTo>
                    <a:pt x="322" y="515"/>
                  </a:lnTo>
                  <a:lnTo>
                    <a:pt x="253" y="505"/>
                  </a:lnTo>
                  <a:lnTo>
                    <a:pt x="208" y="497"/>
                  </a:lnTo>
                  <a:lnTo>
                    <a:pt x="171" y="488"/>
                  </a:lnTo>
                  <a:lnTo>
                    <a:pt x="122" y="480"/>
                  </a:lnTo>
                  <a:lnTo>
                    <a:pt x="77" y="472"/>
                  </a:lnTo>
                  <a:lnTo>
                    <a:pt x="58" y="466"/>
                  </a:lnTo>
                  <a:lnTo>
                    <a:pt x="57" y="452"/>
                  </a:lnTo>
                  <a:lnTo>
                    <a:pt x="60" y="434"/>
                  </a:lnTo>
                  <a:lnTo>
                    <a:pt x="63" y="415"/>
                  </a:lnTo>
                  <a:lnTo>
                    <a:pt x="63" y="401"/>
                  </a:lnTo>
                  <a:lnTo>
                    <a:pt x="60" y="382"/>
                  </a:lnTo>
                  <a:lnTo>
                    <a:pt x="60" y="355"/>
                  </a:lnTo>
                  <a:lnTo>
                    <a:pt x="58" y="330"/>
                  </a:lnTo>
                  <a:lnTo>
                    <a:pt x="58" y="318"/>
                  </a:lnTo>
                  <a:lnTo>
                    <a:pt x="57" y="310"/>
                  </a:lnTo>
                  <a:lnTo>
                    <a:pt x="52" y="295"/>
                  </a:lnTo>
                  <a:lnTo>
                    <a:pt x="46" y="277"/>
                  </a:lnTo>
                  <a:lnTo>
                    <a:pt x="43" y="261"/>
                  </a:lnTo>
                  <a:lnTo>
                    <a:pt x="36" y="237"/>
                  </a:lnTo>
                  <a:lnTo>
                    <a:pt x="30" y="201"/>
                  </a:lnTo>
                  <a:lnTo>
                    <a:pt x="24" y="164"/>
                  </a:lnTo>
                  <a:lnTo>
                    <a:pt x="21" y="142"/>
                  </a:lnTo>
                  <a:lnTo>
                    <a:pt x="16" y="122"/>
                  </a:lnTo>
                  <a:lnTo>
                    <a:pt x="8" y="93"/>
                  </a:lnTo>
                  <a:lnTo>
                    <a:pt x="2" y="67"/>
                  </a:lnTo>
                  <a:lnTo>
                    <a:pt x="0" y="57"/>
                  </a:lnTo>
                  <a:lnTo>
                    <a:pt x="0" y="57"/>
                  </a:lnTo>
                  <a:close/>
                </a:path>
              </a:pathLst>
            </a:custGeom>
            <a:solidFill>
              <a:srgbClr val="FFE6B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4" name="Freeform 200"/>
            <p:cNvSpPr>
              <a:spLocks/>
            </p:cNvSpPr>
            <p:nvPr/>
          </p:nvSpPr>
          <p:spPr bwMode="auto">
            <a:xfrm>
              <a:off x="2085181" y="3719401"/>
              <a:ext cx="460375" cy="515938"/>
            </a:xfrm>
            <a:custGeom>
              <a:avLst/>
              <a:gdLst/>
              <a:ahLst/>
              <a:cxnLst>
                <a:cxn ang="0">
                  <a:pos x="36" y="76"/>
                </a:cxn>
                <a:cxn ang="0">
                  <a:pos x="44" y="61"/>
                </a:cxn>
                <a:cxn ang="0">
                  <a:pos x="61" y="44"/>
                </a:cxn>
                <a:cxn ang="0">
                  <a:pos x="77" y="27"/>
                </a:cxn>
                <a:cxn ang="0">
                  <a:pos x="91" y="16"/>
                </a:cxn>
                <a:cxn ang="0">
                  <a:pos x="102" y="9"/>
                </a:cxn>
                <a:cxn ang="0">
                  <a:pos x="116" y="5"/>
                </a:cxn>
                <a:cxn ang="0">
                  <a:pos x="132" y="0"/>
                </a:cxn>
                <a:cxn ang="0">
                  <a:pos x="145" y="0"/>
                </a:cxn>
                <a:cxn ang="0">
                  <a:pos x="161" y="0"/>
                </a:cxn>
                <a:cxn ang="0">
                  <a:pos x="180" y="2"/>
                </a:cxn>
                <a:cxn ang="0">
                  <a:pos x="195" y="5"/>
                </a:cxn>
                <a:cxn ang="0">
                  <a:pos x="205" y="9"/>
                </a:cxn>
                <a:cxn ang="0">
                  <a:pos x="214" y="17"/>
                </a:cxn>
                <a:cxn ang="0">
                  <a:pos x="230" y="32"/>
                </a:cxn>
                <a:cxn ang="0">
                  <a:pos x="246" y="46"/>
                </a:cxn>
                <a:cxn ang="0">
                  <a:pos x="260" y="57"/>
                </a:cxn>
                <a:cxn ang="0">
                  <a:pos x="270" y="71"/>
                </a:cxn>
                <a:cxn ang="0">
                  <a:pos x="277" y="98"/>
                </a:cxn>
                <a:cxn ang="0">
                  <a:pos x="282" y="125"/>
                </a:cxn>
                <a:cxn ang="0">
                  <a:pos x="287" y="142"/>
                </a:cxn>
                <a:cxn ang="0">
                  <a:pos x="287" y="159"/>
                </a:cxn>
                <a:cxn ang="0">
                  <a:pos x="288" y="191"/>
                </a:cxn>
                <a:cxn ang="0">
                  <a:pos x="288" y="222"/>
                </a:cxn>
                <a:cxn ang="0">
                  <a:pos x="290" y="238"/>
                </a:cxn>
                <a:cxn ang="0">
                  <a:pos x="257" y="254"/>
                </a:cxn>
                <a:cxn ang="0">
                  <a:pos x="187" y="284"/>
                </a:cxn>
                <a:cxn ang="0">
                  <a:pos x="118" y="312"/>
                </a:cxn>
                <a:cxn ang="0">
                  <a:pos x="88" y="325"/>
                </a:cxn>
                <a:cxn ang="0">
                  <a:pos x="82" y="323"/>
                </a:cxn>
                <a:cxn ang="0">
                  <a:pos x="71" y="320"/>
                </a:cxn>
                <a:cxn ang="0">
                  <a:pos x="57" y="316"/>
                </a:cxn>
                <a:cxn ang="0">
                  <a:pos x="50" y="316"/>
                </a:cxn>
                <a:cxn ang="0">
                  <a:pos x="42" y="316"/>
                </a:cxn>
                <a:cxn ang="0">
                  <a:pos x="31" y="317"/>
                </a:cxn>
                <a:cxn ang="0">
                  <a:pos x="19" y="317"/>
                </a:cxn>
                <a:cxn ang="0">
                  <a:pos x="12" y="316"/>
                </a:cxn>
                <a:cxn ang="0">
                  <a:pos x="11" y="309"/>
                </a:cxn>
                <a:cxn ang="0">
                  <a:pos x="12" y="300"/>
                </a:cxn>
                <a:cxn ang="0">
                  <a:pos x="14" y="284"/>
                </a:cxn>
                <a:cxn ang="0">
                  <a:pos x="14" y="265"/>
                </a:cxn>
                <a:cxn ang="0">
                  <a:pos x="9" y="246"/>
                </a:cxn>
                <a:cxn ang="0">
                  <a:pos x="6" y="229"/>
                </a:cxn>
                <a:cxn ang="0">
                  <a:pos x="1" y="211"/>
                </a:cxn>
                <a:cxn ang="0">
                  <a:pos x="0" y="192"/>
                </a:cxn>
                <a:cxn ang="0">
                  <a:pos x="0" y="167"/>
                </a:cxn>
                <a:cxn ang="0">
                  <a:pos x="8" y="139"/>
                </a:cxn>
                <a:cxn ang="0">
                  <a:pos x="15" y="114"/>
                </a:cxn>
                <a:cxn ang="0">
                  <a:pos x="20" y="104"/>
                </a:cxn>
                <a:cxn ang="0">
                  <a:pos x="23" y="98"/>
                </a:cxn>
                <a:cxn ang="0">
                  <a:pos x="28" y="88"/>
                </a:cxn>
                <a:cxn ang="0">
                  <a:pos x="33" y="79"/>
                </a:cxn>
                <a:cxn ang="0">
                  <a:pos x="36" y="76"/>
                </a:cxn>
                <a:cxn ang="0">
                  <a:pos x="36" y="76"/>
                </a:cxn>
              </a:cxnLst>
              <a:rect l="0" t="0" r="r" b="b"/>
              <a:pathLst>
                <a:path w="290" h="325">
                  <a:moveTo>
                    <a:pt x="36" y="76"/>
                  </a:moveTo>
                  <a:lnTo>
                    <a:pt x="44" y="61"/>
                  </a:lnTo>
                  <a:lnTo>
                    <a:pt x="61" y="44"/>
                  </a:lnTo>
                  <a:lnTo>
                    <a:pt x="77" y="27"/>
                  </a:lnTo>
                  <a:lnTo>
                    <a:pt x="91" y="16"/>
                  </a:lnTo>
                  <a:lnTo>
                    <a:pt x="102" y="9"/>
                  </a:lnTo>
                  <a:lnTo>
                    <a:pt x="116" y="5"/>
                  </a:lnTo>
                  <a:lnTo>
                    <a:pt x="132" y="0"/>
                  </a:lnTo>
                  <a:lnTo>
                    <a:pt x="145" y="0"/>
                  </a:lnTo>
                  <a:lnTo>
                    <a:pt x="161" y="0"/>
                  </a:lnTo>
                  <a:lnTo>
                    <a:pt x="180" y="2"/>
                  </a:lnTo>
                  <a:lnTo>
                    <a:pt x="195" y="5"/>
                  </a:lnTo>
                  <a:lnTo>
                    <a:pt x="205" y="9"/>
                  </a:lnTo>
                  <a:lnTo>
                    <a:pt x="214" y="17"/>
                  </a:lnTo>
                  <a:lnTo>
                    <a:pt x="230" y="32"/>
                  </a:lnTo>
                  <a:lnTo>
                    <a:pt x="246" y="46"/>
                  </a:lnTo>
                  <a:lnTo>
                    <a:pt x="260" y="57"/>
                  </a:lnTo>
                  <a:lnTo>
                    <a:pt x="270" y="71"/>
                  </a:lnTo>
                  <a:lnTo>
                    <a:pt x="277" y="98"/>
                  </a:lnTo>
                  <a:lnTo>
                    <a:pt x="282" y="125"/>
                  </a:lnTo>
                  <a:lnTo>
                    <a:pt x="287" y="142"/>
                  </a:lnTo>
                  <a:lnTo>
                    <a:pt x="287" y="159"/>
                  </a:lnTo>
                  <a:lnTo>
                    <a:pt x="288" y="191"/>
                  </a:lnTo>
                  <a:lnTo>
                    <a:pt x="288" y="222"/>
                  </a:lnTo>
                  <a:lnTo>
                    <a:pt x="290" y="238"/>
                  </a:lnTo>
                  <a:lnTo>
                    <a:pt x="257" y="254"/>
                  </a:lnTo>
                  <a:lnTo>
                    <a:pt x="187" y="284"/>
                  </a:lnTo>
                  <a:lnTo>
                    <a:pt x="118" y="312"/>
                  </a:lnTo>
                  <a:lnTo>
                    <a:pt x="88" y="325"/>
                  </a:lnTo>
                  <a:lnTo>
                    <a:pt x="82" y="323"/>
                  </a:lnTo>
                  <a:lnTo>
                    <a:pt x="71" y="320"/>
                  </a:lnTo>
                  <a:lnTo>
                    <a:pt x="57" y="316"/>
                  </a:lnTo>
                  <a:lnTo>
                    <a:pt x="50" y="316"/>
                  </a:lnTo>
                  <a:lnTo>
                    <a:pt x="42" y="316"/>
                  </a:lnTo>
                  <a:lnTo>
                    <a:pt x="31" y="317"/>
                  </a:lnTo>
                  <a:lnTo>
                    <a:pt x="19" y="317"/>
                  </a:lnTo>
                  <a:lnTo>
                    <a:pt x="12" y="316"/>
                  </a:lnTo>
                  <a:lnTo>
                    <a:pt x="11" y="309"/>
                  </a:lnTo>
                  <a:lnTo>
                    <a:pt x="12" y="300"/>
                  </a:lnTo>
                  <a:lnTo>
                    <a:pt x="14" y="284"/>
                  </a:lnTo>
                  <a:lnTo>
                    <a:pt x="14" y="265"/>
                  </a:lnTo>
                  <a:lnTo>
                    <a:pt x="9" y="246"/>
                  </a:lnTo>
                  <a:lnTo>
                    <a:pt x="6" y="229"/>
                  </a:lnTo>
                  <a:lnTo>
                    <a:pt x="1" y="211"/>
                  </a:lnTo>
                  <a:lnTo>
                    <a:pt x="0" y="192"/>
                  </a:lnTo>
                  <a:lnTo>
                    <a:pt x="0" y="167"/>
                  </a:lnTo>
                  <a:lnTo>
                    <a:pt x="8" y="139"/>
                  </a:lnTo>
                  <a:lnTo>
                    <a:pt x="15" y="114"/>
                  </a:lnTo>
                  <a:lnTo>
                    <a:pt x="20" y="104"/>
                  </a:lnTo>
                  <a:lnTo>
                    <a:pt x="23" y="98"/>
                  </a:lnTo>
                  <a:lnTo>
                    <a:pt x="28" y="88"/>
                  </a:lnTo>
                  <a:lnTo>
                    <a:pt x="33" y="79"/>
                  </a:lnTo>
                  <a:lnTo>
                    <a:pt x="36" y="76"/>
                  </a:lnTo>
                  <a:lnTo>
                    <a:pt x="36" y="76"/>
                  </a:lnTo>
                  <a:close/>
                </a:path>
              </a:pathLst>
            </a:custGeom>
            <a:solidFill>
              <a:srgbClr val="B8B8D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5" name="Freeform 201"/>
            <p:cNvSpPr>
              <a:spLocks/>
            </p:cNvSpPr>
            <p:nvPr/>
          </p:nvSpPr>
          <p:spPr bwMode="auto">
            <a:xfrm>
              <a:off x="2394744" y="3759089"/>
              <a:ext cx="136525" cy="285750"/>
            </a:xfrm>
            <a:custGeom>
              <a:avLst/>
              <a:gdLst/>
              <a:ahLst/>
              <a:cxnLst>
                <a:cxn ang="0">
                  <a:pos x="2" y="65"/>
                </a:cxn>
                <a:cxn ang="0">
                  <a:pos x="0" y="63"/>
                </a:cxn>
                <a:cxn ang="0">
                  <a:pos x="0" y="57"/>
                </a:cxn>
                <a:cxn ang="0">
                  <a:pos x="2" y="48"/>
                </a:cxn>
                <a:cxn ang="0">
                  <a:pos x="7" y="36"/>
                </a:cxn>
                <a:cxn ang="0">
                  <a:pos x="11" y="25"/>
                </a:cxn>
                <a:cxn ang="0">
                  <a:pos x="19" y="16"/>
                </a:cxn>
                <a:cxn ang="0">
                  <a:pos x="26" y="10"/>
                </a:cxn>
                <a:cxn ang="0">
                  <a:pos x="32" y="7"/>
                </a:cxn>
                <a:cxn ang="0">
                  <a:pos x="35" y="3"/>
                </a:cxn>
                <a:cxn ang="0">
                  <a:pos x="45" y="2"/>
                </a:cxn>
                <a:cxn ang="0">
                  <a:pos x="54" y="0"/>
                </a:cxn>
                <a:cxn ang="0">
                  <a:pos x="64" y="2"/>
                </a:cxn>
                <a:cxn ang="0">
                  <a:pos x="70" y="7"/>
                </a:cxn>
                <a:cxn ang="0">
                  <a:pos x="78" y="16"/>
                </a:cxn>
                <a:cxn ang="0">
                  <a:pos x="82" y="25"/>
                </a:cxn>
                <a:cxn ang="0">
                  <a:pos x="86" y="36"/>
                </a:cxn>
                <a:cxn ang="0">
                  <a:pos x="82" y="48"/>
                </a:cxn>
                <a:cxn ang="0">
                  <a:pos x="81" y="59"/>
                </a:cxn>
                <a:cxn ang="0">
                  <a:pos x="76" y="65"/>
                </a:cxn>
                <a:cxn ang="0">
                  <a:pos x="76" y="70"/>
                </a:cxn>
                <a:cxn ang="0">
                  <a:pos x="76" y="73"/>
                </a:cxn>
                <a:cxn ang="0">
                  <a:pos x="78" y="79"/>
                </a:cxn>
                <a:cxn ang="0">
                  <a:pos x="79" y="85"/>
                </a:cxn>
                <a:cxn ang="0">
                  <a:pos x="79" y="92"/>
                </a:cxn>
                <a:cxn ang="0">
                  <a:pos x="76" y="98"/>
                </a:cxn>
                <a:cxn ang="0">
                  <a:pos x="75" y="104"/>
                </a:cxn>
                <a:cxn ang="0">
                  <a:pos x="71" y="111"/>
                </a:cxn>
                <a:cxn ang="0">
                  <a:pos x="71" y="114"/>
                </a:cxn>
                <a:cxn ang="0">
                  <a:pos x="71" y="115"/>
                </a:cxn>
                <a:cxn ang="0">
                  <a:pos x="75" y="122"/>
                </a:cxn>
                <a:cxn ang="0">
                  <a:pos x="76" y="131"/>
                </a:cxn>
                <a:cxn ang="0">
                  <a:pos x="76" y="139"/>
                </a:cxn>
                <a:cxn ang="0">
                  <a:pos x="76" y="145"/>
                </a:cxn>
                <a:cxn ang="0">
                  <a:pos x="75" y="152"/>
                </a:cxn>
                <a:cxn ang="0">
                  <a:pos x="71" y="158"/>
                </a:cxn>
                <a:cxn ang="0">
                  <a:pos x="70" y="163"/>
                </a:cxn>
                <a:cxn ang="0">
                  <a:pos x="64" y="167"/>
                </a:cxn>
                <a:cxn ang="0">
                  <a:pos x="54" y="172"/>
                </a:cxn>
                <a:cxn ang="0">
                  <a:pos x="48" y="177"/>
                </a:cxn>
                <a:cxn ang="0">
                  <a:pos x="45" y="180"/>
                </a:cxn>
                <a:cxn ang="0">
                  <a:pos x="35" y="166"/>
                </a:cxn>
                <a:cxn ang="0">
                  <a:pos x="35" y="164"/>
                </a:cxn>
                <a:cxn ang="0">
                  <a:pos x="38" y="161"/>
                </a:cxn>
                <a:cxn ang="0">
                  <a:pos x="41" y="156"/>
                </a:cxn>
                <a:cxn ang="0">
                  <a:pos x="45" y="152"/>
                </a:cxn>
                <a:cxn ang="0">
                  <a:pos x="45" y="141"/>
                </a:cxn>
                <a:cxn ang="0">
                  <a:pos x="43" y="125"/>
                </a:cxn>
                <a:cxn ang="0">
                  <a:pos x="41" y="111"/>
                </a:cxn>
                <a:cxn ang="0">
                  <a:pos x="41" y="104"/>
                </a:cxn>
                <a:cxn ang="0">
                  <a:pos x="34" y="96"/>
                </a:cxn>
                <a:cxn ang="0">
                  <a:pos x="21" y="84"/>
                </a:cxn>
                <a:cxn ang="0">
                  <a:pos x="7" y="70"/>
                </a:cxn>
                <a:cxn ang="0">
                  <a:pos x="2" y="65"/>
                </a:cxn>
                <a:cxn ang="0">
                  <a:pos x="2" y="65"/>
                </a:cxn>
              </a:cxnLst>
              <a:rect l="0" t="0" r="r" b="b"/>
              <a:pathLst>
                <a:path w="86" h="180">
                  <a:moveTo>
                    <a:pt x="2" y="65"/>
                  </a:moveTo>
                  <a:lnTo>
                    <a:pt x="0" y="63"/>
                  </a:lnTo>
                  <a:lnTo>
                    <a:pt x="0" y="57"/>
                  </a:lnTo>
                  <a:lnTo>
                    <a:pt x="2" y="48"/>
                  </a:lnTo>
                  <a:lnTo>
                    <a:pt x="7" y="36"/>
                  </a:lnTo>
                  <a:lnTo>
                    <a:pt x="11" y="25"/>
                  </a:lnTo>
                  <a:lnTo>
                    <a:pt x="19" y="16"/>
                  </a:lnTo>
                  <a:lnTo>
                    <a:pt x="26" y="10"/>
                  </a:lnTo>
                  <a:lnTo>
                    <a:pt x="32" y="7"/>
                  </a:lnTo>
                  <a:lnTo>
                    <a:pt x="35" y="3"/>
                  </a:lnTo>
                  <a:lnTo>
                    <a:pt x="45" y="2"/>
                  </a:lnTo>
                  <a:lnTo>
                    <a:pt x="54" y="0"/>
                  </a:lnTo>
                  <a:lnTo>
                    <a:pt x="64" y="2"/>
                  </a:lnTo>
                  <a:lnTo>
                    <a:pt x="70" y="7"/>
                  </a:lnTo>
                  <a:lnTo>
                    <a:pt x="78" y="16"/>
                  </a:lnTo>
                  <a:lnTo>
                    <a:pt x="82" y="25"/>
                  </a:lnTo>
                  <a:lnTo>
                    <a:pt x="86" y="36"/>
                  </a:lnTo>
                  <a:lnTo>
                    <a:pt x="82" y="48"/>
                  </a:lnTo>
                  <a:lnTo>
                    <a:pt x="81" y="59"/>
                  </a:lnTo>
                  <a:lnTo>
                    <a:pt x="76" y="65"/>
                  </a:lnTo>
                  <a:lnTo>
                    <a:pt x="76" y="70"/>
                  </a:lnTo>
                  <a:lnTo>
                    <a:pt x="76" y="73"/>
                  </a:lnTo>
                  <a:lnTo>
                    <a:pt x="78" y="79"/>
                  </a:lnTo>
                  <a:lnTo>
                    <a:pt x="79" y="85"/>
                  </a:lnTo>
                  <a:lnTo>
                    <a:pt x="79" y="92"/>
                  </a:lnTo>
                  <a:lnTo>
                    <a:pt x="76" y="98"/>
                  </a:lnTo>
                  <a:lnTo>
                    <a:pt x="75" y="104"/>
                  </a:lnTo>
                  <a:lnTo>
                    <a:pt x="71" y="111"/>
                  </a:lnTo>
                  <a:lnTo>
                    <a:pt x="71" y="114"/>
                  </a:lnTo>
                  <a:lnTo>
                    <a:pt x="71" y="115"/>
                  </a:lnTo>
                  <a:lnTo>
                    <a:pt x="75" y="122"/>
                  </a:lnTo>
                  <a:lnTo>
                    <a:pt x="76" y="131"/>
                  </a:lnTo>
                  <a:lnTo>
                    <a:pt x="76" y="139"/>
                  </a:lnTo>
                  <a:lnTo>
                    <a:pt x="76" y="145"/>
                  </a:lnTo>
                  <a:lnTo>
                    <a:pt x="75" y="152"/>
                  </a:lnTo>
                  <a:lnTo>
                    <a:pt x="71" y="158"/>
                  </a:lnTo>
                  <a:lnTo>
                    <a:pt x="70" y="163"/>
                  </a:lnTo>
                  <a:lnTo>
                    <a:pt x="64" y="167"/>
                  </a:lnTo>
                  <a:lnTo>
                    <a:pt x="54" y="172"/>
                  </a:lnTo>
                  <a:lnTo>
                    <a:pt x="48" y="177"/>
                  </a:lnTo>
                  <a:lnTo>
                    <a:pt x="45" y="180"/>
                  </a:lnTo>
                  <a:lnTo>
                    <a:pt x="35" y="166"/>
                  </a:lnTo>
                  <a:lnTo>
                    <a:pt x="35" y="164"/>
                  </a:lnTo>
                  <a:lnTo>
                    <a:pt x="38" y="161"/>
                  </a:lnTo>
                  <a:lnTo>
                    <a:pt x="41" y="156"/>
                  </a:lnTo>
                  <a:lnTo>
                    <a:pt x="45" y="152"/>
                  </a:lnTo>
                  <a:lnTo>
                    <a:pt x="45" y="141"/>
                  </a:lnTo>
                  <a:lnTo>
                    <a:pt x="43" y="125"/>
                  </a:lnTo>
                  <a:lnTo>
                    <a:pt x="41" y="111"/>
                  </a:lnTo>
                  <a:lnTo>
                    <a:pt x="41" y="104"/>
                  </a:lnTo>
                  <a:lnTo>
                    <a:pt x="34" y="96"/>
                  </a:lnTo>
                  <a:lnTo>
                    <a:pt x="21" y="84"/>
                  </a:lnTo>
                  <a:lnTo>
                    <a:pt x="7" y="70"/>
                  </a:lnTo>
                  <a:lnTo>
                    <a:pt x="2" y="65"/>
                  </a:lnTo>
                  <a:lnTo>
                    <a:pt x="2" y="65"/>
                  </a:lnTo>
                  <a:close/>
                </a:path>
              </a:pathLst>
            </a:custGeom>
            <a:solidFill>
              <a:srgbClr val="E6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6" name="Freeform 202"/>
            <p:cNvSpPr>
              <a:spLocks/>
            </p:cNvSpPr>
            <p:nvPr/>
          </p:nvSpPr>
          <p:spPr bwMode="auto">
            <a:xfrm>
              <a:off x="2199481" y="4036901"/>
              <a:ext cx="349250" cy="201613"/>
            </a:xfrm>
            <a:custGeom>
              <a:avLst/>
              <a:gdLst/>
              <a:ahLst/>
              <a:cxnLst>
                <a:cxn ang="0">
                  <a:pos x="13" y="49"/>
                </a:cxn>
                <a:cxn ang="0">
                  <a:pos x="7" y="59"/>
                </a:cxn>
                <a:cxn ang="0">
                  <a:pos x="3" y="68"/>
                </a:cxn>
                <a:cxn ang="0">
                  <a:pos x="0" y="78"/>
                </a:cxn>
                <a:cxn ang="0">
                  <a:pos x="0" y="86"/>
                </a:cxn>
                <a:cxn ang="0">
                  <a:pos x="3" y="94"/>
                </a:cxn>
                <a:cxn ang="0">
                  <a:pos x="7" y="106"/>
                </a:cxn>
                <a:cxn ang="0">
                  <a:pos x="10" y="116"/>
                </a:cxn>
                <a:cxn ang="0">
                  <a:pos x="11" y="122"/>
                </a:cxn>
                <a:cxn ang="0">
                  <a:pos x="19" y="122"/>
                </a:cxn>
                <a:cxn ang="0">
                  <a:pos x="35" y="122"/>
                </a:cxn>
                <a:cxn ang="0">
                  <a:pos x="51" y="120"/>
                </a:cxn>
                <a:cxn ang="0">
                  <a:pos x="67" y="120"/>
                </a:cxn>
                <a:cxn ang="0">
                  <a:pos x="79" y="122"/>
                </a:cxn>
                <a:cxn ang="0">
                  <a:pos x="97" y="125"/>
                </a:cxn>
                <a:cxn ang="0">
                  <a:pos x="114" y="127"/>
                </a:cxn>
                <a:cxn ang="0">
                  <a:pos x="127" y="127"/>
                </a:cxn>
                <a:cxn ang="0">
                  <a:pos x="139" y="122"/>
                </a:cxn>
                <a:cxn ang="0">
                  <a:pos x="153" y="117"/>
                </a:cxn>
                <a:cxn ang="0">
                  <a:pos x="166" y="114"/>
                </a:cxn>
                <a:cxn ang="0">
                  <a:pos x="174" y="112"/>
                </a:cxn>
                <a:cxn ang="0">
                  <a:pos x="183" y="112"/>
                </a:cxn>
                <a:cxn ang="0">
                  <a:pos x="198" y="112"/>
                </a:cxn>
                <a:cxn ang="0">
                  <a:pos x="212" y="111"/>
                </a:cxn>
                <a:cxn ang="0">
                  <a:pos x="220" y="106"/>
                </a:cxn>
                <a:cxn ang="0">
                  <a:pos x="220" y="95"/>
                </a:cxn>
                <a:cxn ang="0">
                  <a:pos x="216" y="78"/>
                </a:cxn>
                <a:cxn ang="0">
                  <a:pos x="213" y="60"/>
                </a:cxn>
                <a:cxn ang="0">
                  <a:pos x="215" y="51"/>
                </a:cxn>
                <a:cxn ang="0">
                  <a:pos x="216" y="46"/>
                </a:cxn>
                <a:cxn ang="0">
                  <a:pos x="218" y="40"/>
                </a:cxn>
                <a:cxn ang="0">
                  <a:pos x="218" y="35"/>
                </a:cxn>
                <a:cxn ang="0">
                  <a:pos x="215" y="30"/>
                </a:cxn>
                <a:cxn ang="0">
                  <a:pos x="212" y="22"/>
                </a:cxn>
                <a:cxn ang="0">
                  <a:pos x="207" y="13"/>
                </a:cxn>
                <a:cxn ang="0">
                  <a:pos x="202" y="7"/>
                </a:cxn>
                <a:cxn ang="0">
                  <a:pos x="198" y="2"/>
                </a:cxn>
                <a:cxn ang="0">
                  <a:pos x="191" y="2"/>
                </a:cxn>
                <a:cxn ang="0">
                  <a:pos x="185" y="0"/>
                </a:cxn>
                <a:cxn ang="0">
                  <a:pos x="179" y="0"/>
                </a:cxn>
                <a:cxn ang="0">
                  <a:pos x="177" y="0"/>
                </a:cxn>
                <a:cxn ang="0">
                  <a:pos x="174" y="2"/>
                </a:cxn>
                <a:cxn ang="0">
                  <a:pos x="171" y="7"/>
                </a:cxn>
                <a:cxn ang="0">
                  <a:pos x="163" y="10"/>
                </a:cxn>
                <a:cxn ang="0">
                  <a:pos x="155" y="15"/>
                </a:cxn>
                <a:cxn ang="0">
                  <a:pos x="141" y="15"/>
                </a:cxn>
                <a:cxn ang="0">
                  <a:pos x="128" y="18"/>
                </a:cxn>
                <a:cxn ang="0">
                  <a:pos x="115" y="19"/>
                </a:cxn>
                <a:cxn ang="0">
                  <a:pos x="108" y="27"/>
                </a:cxn>
                <a:cxn ang="0">
                  <a:pos x="98" y="29"/>
                </a:cxn>
                <a:cxn ang="0">
                  <a:pos x="86" y="29"/>
                </a:cxn>
                <a:cxn ang="0">
                  <a:pos x="73" y="24"/>
                </a:cxn>
                <a:cxn ang="0">
                  <a:pos x="63" y="21"/>
                </a:cxn>
                <a:cxn ang="0">
                  <a:pos x="56" y="18"/>
                </a:cxn>
                <a:cxn ang="0">
                  <a:pos x="48" y="15"/>
                </a:cxn>
                <a:cxn ang="0">
                  <a:pos x="40" y="11"/>
                </a:cxn>
                <a:cxn ang="0">
                  <a:pos x="37" y="11"/>
                </a:cxn>
                <a:cxn ang="0">
                  <a:pos x="29" y="43"/>
                </a:cxn>
                <a:cxn ang="0">
                  <a:pos x="13" y="49"/>
                </a:cxn>
                <a:cxn ang="0">
                  <a:pos x="13" y="49"/>
                </a:cxn>
              </a:cxnLst>
              <a:rect l="0" t="0" r="r" b="b"/>
              <a:pathLst>
                <a:path w="220" h="127">
                  <a:moveTo>
                    <a:pt x="13" y="49"/>
                  </a:moveTo>
                  <a:lnTo>
                    <a:pt x="7" y="59"/>
                  </a:lnTo>
                  <a:lnTo>
                    <a:pt x="3" y="68"/>
                  </a:lnTo>
                  <a:lnTo>
                    <a:pt x="0" y="78"/>
                  </a:lnTo>
                  <a:lnTo>
                    <a:pt x="0" y="86"/>
                  </a:lnTo>
                  <a:lnTo>
                    <a:pt x="3" y="94"/>
                  </a:lnTo>
                  <a:lnTo>
                    <a:pt x="7" y="106"/>
                  </a:lnTo>
                  <a:lnTo>
                    <a:pt x="10" y="116"/>
                  </a:lnTo>
                  <a:lnTo>
                    <a:pt x="11" y="122"/>
                  </a:lnTo>
                  <a:lnTo>
                    <a:pt x="19" y="122"/>
                  </a:lnTo>
                  <a:lnTo>
                    <a:pt x="35" y="122"/>
                  </a:lnTo>
                  <a:lnTo>
                    <a:pt x="51" y="120"/>
                  </a:lnTo>
                  <a:lnTo>
                    <a:pt x="67" y="120"/>
                  </a:lnTo>
                  <a:lnTo>
                    <a:pt x="79" y="122"/>
                  </a:lnTo>
                  <a:lnTo>
                    <a:pt x="97" y="125"/>
                  </a:lnTo>
                  <a:lnTo>
                    <a:pt x="114" y="127"/>
                  </a:lnTo>
                  <a:lnTo>
                    <a:pt x="127" y="127"/>
                  </a:lnTo>
                  <a:lnTo>
                    <a:pt x="139" y="122"/>
                  </a:lnTo>
                  <a:lnTo>
                    <a:pt x="153" y="117"/>
                  </a:lnTo>
                  <a:lnTo>
                    <a:pt x="166" y="114"/>
                  </a:lnTo>
                  <a:lnTo>
                    <a:pt x="174" y="112"/>
                  </a:lnTo>
                  <a:lnTo>
                    <a:pt x="183" y="112"/>
                  </a:lnTo>
                  <a:lnTo>
                    <a:pt x="198" y="112"/>
                  </a:lnTo>
                  <a:lnTo>
                    <a:pt x="212" y="111"/>
                  </a:lnTo>
                  <a:lnTo>
                    <a:pt x="220" y="106"/>
                  </a:lnTo>
                  <a:lnTo>
                    <a:pt x="220" y="95"/>
                  </a:lnTo>
                  <a:lnTo>
                    <a:pt x="216" y="78"/>
                  </a:lnTo>
                  <a:lnTo>
                    <a:pt x="213" y="60"/>
                  </a:lnTo>
                  <a:lnTo>
                    <a:pt x="215" y="51"/>
                  </a:lnTo>
                  <a:lnTo>
                    <a:pt x="216" y="46"/>
                  </a:lnTo>
                  <a:lnTo>
                    <a:pt x="218" y="40"/>
                  </a:lnTo>
                  <a:lnTo>
                    <a:pt x="218" y="35"/>
                  </a:lnTo>
                  <a:lnTo>
                    <a:pt x="215" y="30"/>
                  </a:lnTo>
                  <a:lnTo>
                    <a:pt x="212" y="22"/>
                  </a:lnTo>
                  <a:lnTo>
                    <a:pt x="207" y="13"/>
                  </a:lnTo>
                  <a:lnTo>
                    <a:pt x="202" y="7"/>
                  </a:lnTo>
                  <a:lnTo>
                    <a:pt x="198" y="2"/>
                  </a:lnTo>
                  <a:lnTo>
                    <a:pt x="191" y="2"/>
                  </a:lnTo>
                  <a:lnTo>
                    <a:pt x="185" y="0"/>
                  </a:lnTo>
                  <a:lnTo>
                    <a:pt x="179" y="0"/>
                  </a:lnTo>
                  <a:lnTo>
                    <a:pt x="177" y="0"/>
                  </a:lnTo>
                  <a:lnTo>
                    <a:pt x="174" y="2"/>
                  </a:lnTo>
                  <a:lnTo>
                    <a:pt x="171" y="7"/>
                  </a:lnTo>
                  <a:lnTo>
                    <a:pt x="163" y="10"/>
                  </a:lnTo>
                  <a:lnTo>
                    <a:pt x="155" y="15"/>
                  </a:lnTo>
                  <a:lnTo>
                    <a:pt x="141" y="15"/>
                  </a:lnTo>
                  <a:lnTo>
                    <a:pt x="128" y="18"/>
                  </a:lnTo>
                  <a:lnTo>
                    <a:pt x="115" y="19"/>
                  </a:lnTo>
                  <a:lnTo>
                    <a:pt x="108" y="27"/>
                  </a:lnTo>
                  <a:lnTo>
                    <a:pt x="98" y="29"/>
                  </a:lnTo>
                  <a:lnTo>
                    <a:pt x="86" y="29"/>
                  </a:lnTo>
                  <a:lnTo>
                    <a:pt x="73" y="24"/>
                  </a:lnTo>
                  <a:lnTo>
                    <a:pt x="63" y="21"/>
                  </a:lnTo>
                  <a:lnTo>
                    <a:pt x="56" y="18"/>
                  </a:lnTo>
                  <a:lnTo>
                    <a:pt x="48" y="15"/>
                  </a:lnTo>
                  <a:lnTo>
                    <a:pt x="40" y="11"/>
                  </a:lnTo>
                  <a:lnTo>
                    <a:pt x="37" y="11"/>
                  </a:lnTo>
                  <a:lnTo>
                    <a:pt x="29" y="43"/>
                  </a:lnTo>
                  <a:lnTo>
                    <a:pt x="13" y="49"/>
                  </a:lnTo>
                  <a:lnTo>
                    <a:pt x="13" y="49"/>
                  </a:lnTo>
                  <a:close/>
                </a:path>
              </a:pathLst>
            </a:custGeom>
            <a:solidFill>
              <a:srgbClr val="B8FA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7" name="Freeform 203"/>
            <p:cNvSpPr>
              <a:spLocks/>
            </p:cNvSpPr>
            <p:nvPr/>
          </p:nvSpPr>
          <p:spPr bwMode="auto">
            <a:xfrm>
              <a:off x="2282031" y="4130564"/>
              <a:ext cx="65087" cy="42863"/>
            </a:xfrm>
            <a:custGeom>
              <a:avLst/>
              <a:gdLst/>
              <a:ahLst/>
              <a:cxnLst>
                <a:cxn ang="0">
                  <a:pos x="32" y="5"/>
                </a:cxn>
                <a:cxn ang="0">
                  <a:pos x="29" y="3"/>
                </a:cxn>
                <a:cxn ang="0">
                  <a:pos x="24" y="1"/>
                </a:cxn>
                <a:cxn ang="0">
                  <a:pos x="18" y="0"/>
                </a:cxn>
                <a:cxn ang="0">
                  <a:pos x="11" y="1"/>
                </a:cxn>
                <a:cxn ang="0">
                  <a:pos x="5" y="1"/>
                </a:cxn>
                <a:cxn ang="0">
                  <a:pos x="2" y="5"/>
                </a:cxn>
                <a:cxn ang="0">
                  <a:pos x="0" y="8"/>
                </a:cxn>
                <a:cxn ang="0">
                  <a:pos x="2" y="12"/>
                </a:cxn>
                <a:cxn ang="0">
                  <a:pos x="4" y="16"/>
                </a:cxn>
                <a:cxn ang="0">
                  <a:pos x="10" y="20"/>
                </a:cxn>
                <a:cxn ang="0">
                  <a:pos x="16" y="25"/>
                </a:cxn>
                <a:cxn ang="0">
                  <a:pos x="24" y="27"/>
                </a:cxn>
                <a:cxn ang="0">
                  <a:pos x="27" y="27"/>
                </a:cxn>
                <a:cxn ang="0">
                  <a:pos x="34" y="27"/>
                </a:cxn>
                <a:cxn ang="0">
                  <a:pos x="38" y="25"/>
                </a:cxn>
                <a:cxn ang="0">
                  <a:pos x="41" y="22"/>
                </a:cxn>
                <a:cxn ang="0">
                  <a:pos x="40" y="12"/>
                </a:cxn>
                <a:cxn ang="0">
                  <a:pos x="37" y="6"/>
                </a:cxn>
                <a:cxn ang="0">
                  <a:pos x="34" y="5"/>
                </a:cxn>
                <a:cxn ang="0">
                  <a:pos x="32" y="5"/>
                </a:cxn>
                <a:cxn ang="0">
                  <a:pos x="32" y="5"/>
                </a:cxn>
              </a:cxnLst>
              <a:rect l="0" t="0" r="r" b="b"/>
              <a:pathLst>
                <a:path w="41" h="27">
                  <a:moveTo>
                    <a:pt x="32" y="5"/>
                  </a:moveTo>
                  <a:lnTo>
                    <a:pt x="29" y="3"/>
                  </a:lnTo>
                  <a:lnTo>
                    <a:pt x="24" y="1"/>
                  </a:lnTo>
                  <a:lnTo>
                    <a:pt x="18" y="0"/>
                  </a:lnTo>
                  <a:lnTo>
                    <a:pt x="11" y="1"/>
                  </a:lnTo>
                  <a:lnTo>
                    <a:pt x="5" y="1"/>
                  </a:lnTo>
                  <a:lnTo>
                    <a:pt x="2" y="5"/>
                  </a:lnTo>
                  <a:lnTo>
                    <a:pt x="0" y="8"/>
                  </a:lnTo>
                  <a:lnTo>
                    <a:pt x="2" y="12"/>
                  </a:lnTo>
                  <a:lnTo>
                    <a:pt x="4" y="16"/>
                  </a:lnTo>
                  <a:lnTo>
                    <a:pt x="10" y="20"/>
                  </a:lnTo>
                  <a:lnTo>
                    <a:pt x="16" y="25"/>
                  </a:lnTo>
                  <a:lnTo>
                    <a:pt x="24" y="27"/>
                  </a:lnTo>
                  <a:lnTo>
                    <a:pt x="27" y="27"/>
                  </a:lnTo>
                  <a:lnTo>
                    <a:pt x="34" y="27"/>
                  </a:lnTo>
                  <a:lnTo>
                    <a:pt x="38" y="25"/>
                  </a:lnTo>
                  <a:lnTo>
                    <a:pt x="41" y="22"/>
                  </a:lnTo>
                  <a:lnTo>
                    <a:pt x="40" y="12"/>
                  </a:lnTo>
                  <a:lnTo>
                    <a:pt x="37" y="6"/>
                  </a:lnTo>
                  <a:lnTo>
                    <a:pt x="34" y="5"/>
                  </a:lnTo>
                  <a:lnTo>
                    <a:pt x="32" y="5"/>
                  </a:lnTo>
                  <a:lnTo>
                    <a:pt x="32" y="5"/>
                  </a:lnTo>
                  <a:close/>
                </a:path>
              </a:pathLst>
            </a:custGeom>
            <a:solidFill>
              <a:srgbClr val="00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8" name="Freeform 204"/>
            <p:cNvSpPr>
              <a:spLocks/>
            </p:cNvSpPr>
            <p:nvPr/>
          </p:nvSpPr>
          <p:spPr bwMode="auto">
            <a:xfrm>
              <a:off x="2150269" y="3852751"/>
              <a:ext cx="339725" cy="427038"/>
            </a:xfrm>
            <a:custGeom>
              <a:avLst/>
              <a:gdLst/>
              <a:ahLst/>
              <a:cxnLst>
                <a:cxn ang="0">
                  <a:pos x="45" y="31"/>
                </a:cxn>
                <a:cxn ang="0">
                  <a:pos x="23" y="19"/>
                </a:cxn>
                <a:cxn ang="0">
                  <a:pos x="3" y="20"/>
                </a:cxn>
                <a:cxn ang="0">
                  <a:pos x="0" y="91"/>
                </a:cxn>
                <a:cxn ang="0">
                  <a:pos x="9" y="115"/>
                </a:cxn>
                <a:cxn ang="0">
                  <a:pos x="16" y="132"/>
                </a:cxn>
                <a:cxn ang="0">
                  <a:pos x="23" y="154"/>
                </a:cxn>
                <a:cxn ang="0">
                  <a:pos x="36" y="164"/>
                </a:cxn>
                <a:cxn ang="0">
                  <a:pos x="57" y="164"/>
                </a:cxn>
                <a:cxn ang="0">
                  <a:pos x="68" y="151"/>
                </a:cxn>
                <a:cxn ang="0">
                  <a:pos x="72" y="129"/>
                </a:cxn>
                <a:cxn ang="0">
                  <a:pos x="83" y="137"/>
                </a:cxn>
                <a:cxn ang="0">
                  <a:pos x="102" y="145"/>
                </a:cxn>
                <a:cxn ang="0">
                  <a:pos x="121" y="148"/>
                </a:cxn>
                <a:cxn ang="0">
                  <a:pos x="139" y="146"/>
                </a:cxn>
                <a:cxn ang="0">
                  <a:pos x="146" y="137"/>
                </a:cxn>
                <a:cxn ang="0">
                  <a:pos x="156" y="145"/>
                </a:cxn>
                <a:cxn ang="0">
                  <a:pos x="173" y="162"/>
                </a:cxn>
                <a:cxn ang="0">
                  <a:pos x="176" y="181"/>
                </a:cxn>
                <a:cxn ang="0">
                  <a:pos x="176" y="202"/>
                </a:cxn>
                <a:cxn ang="0">
                  <a:pos x="172" y="221"/>
                </a:cxn>
                <a:cxn ang="0">
                  <a:pos x="161" y="225"/>
                </a:cxn>
                <a:cxn ang="0">
                  <a:pos x="151" y="238"/>
                </a:cxn>
                <a:cxn ang="0">
                  <a:pos x="134" y="236"/>
                </a:cxn>
                <a:cxn ang="0">
                  <a:pos x="123" y="228"/>
                </a:cxn>
                <a:cxn ang="0">
                  <a:pos x="117" y="213"/>
                </a:cxn>
                <a:cxn ang="0">
                  <a:pos x="117" y="202"/>
                </a:cxn>
                <a:cxn ang="0">
                  <a:pos x="104" y="200"/>
                </a:cxn>
                <a:cxn ang="0">
                  <a:pos x="87" y="187"/>
                </a:cxn>
                <a:cxn ang="0">
                  <a:pos x="82" y="195"/>
                </a:cxn>
                <a:cxn ang="0">
                  <a:pos x="82" y="210"/>
                </a:cxn>
                <a:cxn ang="0">
                  <a:pos x="85" y="224"/>
                </a:cxn>
                <a:cxn ang="0">
                  <a:pos x="99" y="244"/>
                </a:cxn>
                <a:cxn ang="0">
                  <a:pos x="121" y="260"/>
                </a:cxn>
                <a:cxn ang="0">
                  <a:pos x="142" y="269"/>
                </a:cxn>
                <a:cxn ang="0">
                  <a:pos x="173" y="263"/>
                </a:cxn>
                <a:cxn ang="0">
                  <a:pos x="189" y="254"/>
                </a:cxn>
                <a:cxn ang="0">
                  <a:pos x="199" y="233"/>
                </a:cxn>
                <a:cxn ang="0">
                  <a:pos x="208" y="216"/>
                </a:cxn>
                <a:cxn ang="0">
                  <a:pos x="214" y="198"/>
                </a:cxn>
                <a:cxn ang="0">
                  <a:pos x="214" y="168"/>
                </a:cxn>
                <a:cxn ang="0">
                  <a:pos x="208" y="142"/>
                </a:cxn>
                <a:cxn ang="0">
                  <a:pos x="200" y="123"/>
                </a:cxn>
                <a:cxn ang="0">
                  <a:pos x="189" y="108"/>
                </a:cxn>
                <a:cxn ang="0">
                  <a:pos x="195" y="99"/>
                </a:cxn>
                <a:cxn ang="0">
                  <a:pos x="200" y="75"/>
                </a:cxn>
                <a:cxn ang="0">
                  <a:pos x="197" y="52"/>
                </a:cxn>
                <a:cxn ang="0">
                  <a:pos x="192" y="39"/>
                </a:cxn>
                <a:cxn ang="0">
                  <a:pos x="181" y="31"/>
                </a:cxn>
                <a:cxn ang="0">
                  <a:pos x="167" y="12"/>
                </a:cxn>
                <a:cxn ang="0">
                  <a:pos x="143" y="4"/>
                </a:cxn>
                <a:cxn ang="0">
                  <a:pos x="115" y="1"/>
                </a:cxn>
                <a:cxn ang="0">
                  <a:pos x="94" y="4"/>
                </a:cxn>
                <a:cxn ang="0">
                  <a:pos x="74" y="14"/>
                </a:cxn>
                <a:cxn ang="0">
                  <a:pos x="61" y="30"/>
                </a:cxn>
                <a:cxn ang="0">
                  <a:pos x="57" y="41"/>
                </a:cxn>
              </a:cxnLst>
              <a:rect l="0" t="0" r="r" b="b"/>
              <a:pathLst>
                <a:path w="214" h="269">
                  <a:moveTo>
                    <a:pt x="57" y="41"/>
                  </a:moveTo>
                  <a:lnTo>
                    <a:pt x="52" y="36"/>
                  </a:lnTo>
                  <a:lnTo>
                    <a:pt x="45" y="31"/>
                  </a:lnTo>
                  <a:lnTo>
                    <a:pt x="38" y="25"/>
                  </a:lnTo>
                  <a:lnTo>
                    <a:pt x="31" y="20"/>
                  </a:lnTo>
                  <a:lnTo>
                    <a:pt x="23" y="19"/>
                  </a:lnTo>
                  <a:lnTo>
                    <a:pt x="14" y="19"/>
                  </a:lnTo>
                  <a:lnTo>
                    <a:pt x="4" y="19"/>
                  </a:lnTo>
                  <a:lnTo>
                    <a:pt x="3" y="20"/>
                  </a:lnTo>
                  <a:lnTo>
                    <a:pt x="1" y="31"/>
                  </a:lnTo>
                  <a:lnTo>
                    <a:pt x="1" y="61"/>
                  </a:lnTo>
                  <a:lnTo>
                    <a:pt x="0" y="91"/>
                  </a:lnTo>
                  <a:lnTo>
                    <a:pt x="3" y="107"/>
                  </a:lnTo>
                  <a:lnTo>
                    <a:pt x="4" y="110"/>
                  </a:lnTo>
                  <a:lnTo>
                    <a:pt x="9" y="115"/>
                  </a:lnTo>
                  <a:lnTo>
                    <a:pt x="14" y="121"/>
                  </a:lnTo>
                  <a:lnTo>
                    <a:pt x="16" y="127"/>
                  </a:lnTo>
                  <a:lnTo>
                    <a:pt x="16" y="132"/>
                  </a:lnTo>
                  <a:lnTo>
                    <a:pt x="19" y="140"/>
                  </a:lnTo>
                  <a:lnTo>
                    <a:pt x="20" y="148"/>
                  </a:lnTo>
                  <a:lnTo>
                    <a:pt x="23" y="154"/>
                  </a:lnTo>
                  <a:lnTo>
                    <a:pt x="27" y="157"/>
                  </a:lnTo>
                  <a:lnTo>
                    <a:pt x="31" y="161"/>
                  </a:lnTo>
                  <a:lnTo>
                    <a:pt x="36" y="164"/>
                  </a:lnTo>
                  <a:lnTo>
                    <a:pt x="42" y="165"/>
                  </a:lnTo>
                  <a:lnTo>
                    <a:pt x="50" y="164"/>
                  </a:lnTo>
                  <a:lnTo>
                    <a:pt x="57" y="164"/>
                  </a:lnTo>
                  <a:lnTo>
                    <a:pt x="61" y="161"/>
                  </a:lnTo>
                  <a:lnTo>
                    <a:pt x="66" y="159"/>
                  </a:lnTo>
                  <a:lnTo>
                    <a:pt x="68" y="151"/>
                  </a:lnTo>
                  <a:lnTo>
                    <a:pt x="71" y="143"/>
                  </a:lnTo>
                  <a:lnTo>
                    <a:pt x="71" y="134"/>
                  </a:lnTo>
                  <a:lnTo>
                    <a:pt x="72" y="129"/>
                  </a:lnTo>
                  <a:lnTo>
                    <a:pt x="74" y="129"/>
                  </a:lnTo>
                  <a:lnTo>
                    <a:pt x="79" y="134"/>
                  </a:lnTo>
                  <a:lnTo>
                    <a:pt x="83" y="137"/>
                  </a:lnTo>
                  <a:lnTo>
                    <a:pt x="88" y="140"/>
                  </a:lnTo>
                  <a:lnTo>
                    <a:pt x="94" y="140"/>
                  </a:lnTo>
                  <a:lnTo>
                    <a:pt x="102" y="145"/>
                  </a:lnTo>
                  <a:lnTo>
                    <a:pt x="110" y="146"/>
                  </a:lnTo>
                  <a:lnTo>
                    <a:pt x="117" y="150"/>
                  </a:lnTo>
                  <a:lnTo>
                    <a:pt x="121" y="148"/>
                  </a:lnTo>
                  <a:lnTo>
                    <a:pt x="128" y="148"/>
                  </a:lnTo>
                  <a:lnTo>
                    <a:pt x="134" y="148"/>
                  </a:lnTo>
                  <a:lnTo>
                    <a:pt x="139" y="146"/>
                  </a:lnTo>
                  <a:lnTo>
                    <a:pt x="140" y="143"/>
                  </a:lnTo>
                  <a:lnTo>
                    <a:pt x="143" y="140"/>
                  </a:lnTo>
                  <a:lnTo>
                    <a:pt x="146" y="137"/>
                  </a:lnTo>
                  <a:lnTo>
                    <a:pt x="148" y="135"/>
                  </a:lnTo>
                  <a:lnTo>
                    <a:pt x="150" y="138"/>
                  </a:lnTo>
                  <a:lnTo>
                    <a:pt x="156" y="145"/>
                  </a:lnTo>
                  <a:lnTo>
                    <a:pt x="162" y="153"/>
                  </a:lnTo>
                  <a:lnTo>
                    <a:pt x="170" y="159"/>
                  </a:lnTo>
                  <a:lnTo>
                    <a:pt x="173" y="162"/>
                  </a:lnTo>
                  <a:lnTo>
                    <a:pt x="176" y="168"/>
                  </a:lnTo>
                  <a:lnTo>
                    <a:pt x="176" y="175"/>
                  </a:lnTo>
                  <a:lnTo>
                    <a:pt x="176" y="181"/>
                  </a:lnTo>
                  <a:lnTo>
                    <a:pt x="176" y="187"/>
                  </a:lnTo>
                  <a:lnTo>
                    <a:pt x="176" y="195"/>
                  </a:lnTo>
                  <a:lnTo>
                    <a:pt x="176" y="202"/>
                  </a:lnTo>
                  <a:lnTo>
                    <a:pt x="176" y="206"/>
                  </a:lnTo>
                  <a:lnTo>
                    <a:pt x="175" y="214"/>
                  </a:lnTo>
                  <a:lnTo>
                    <a:pt x="172" y="221"/>
                  </a:lnTo>
                  <a:lnTo>
                    <a:pt x="167" y="224"/>
                  </a:lnTo>
                  <a:lnTo>
                    <a:pt x="164" y="225"/>
                  </a:lnTo>
                  <a:lnTo>
                    <a:pt x="161" y="225"/>
                  </a:lnTo>
                  <a:lnTo>
                    <a:pt x="158" y="228"/>
                  </a:lnTo>
                  <a:lnTo>
                    <a:pt x="156" y="233"/>
                  </a:lnTo>
                  <a:lnTo>
                    <a:pt x="151" y="238"/>
                  </a:lnTo>
                  <a:lnTo>
                    <a:pt x="145" y="239"/>
                  </a:lnTo>
                  <a:lnTo>
                    <a:pt x="139" y="238"/>
                  </a:lnTo>
                  <a:lnTo>
                    <a:pt x="134" y="236"/>
                  </a:lnTo>
                  <a:lnTo>
                    <a:pt x="131" y="235"/>
                  </a:lnTo>
                  <a:lnTo>
                    <a:pt x="126" y="232"/>
                  </a:lnTo>
                  <a:lnTo>
                    <a:pt x="123" y="228"/>
                  </a:lnTo>
                  <a:lnTo>
                    <a:pt x="120" y="224"/>
                  </a:lnTo>
                  <a:lnTo>
                    <a:pt x="118" y="217"/>
                  </a:lnTo>
                  <a:lnTo>
                    <a:pt x="117" y="213"/>
                  </a:lnTo>
                  <a:lnTo>
                    <a:pt x="117" y="210"/>
                  </a:lnTo>
                  <a:lnTo>
                    <a:pt x="115" y="203"/>
                  </a:lnTo>
                  <a:lnTo>
                    <a:pt x="117" y="202"/>
                  </a:lnTo>
                  <a:lnTo>
                    <a:pt x="113" y="203"/>
                  </a:lnTo>
                  <a:lnTo>
                    <a:pt x="109" y="203"/>
                  </a:lnTo>
                  <a:lnTo>
                    <a:pt x="104" y="200"/>
                  </a:lnTo>
                  <a:lnTo>
                    <a:pt x="98" y="195"/>
                  </a:lnTo>
                  <a:lnTo>
                    <a:pt x="90" y="191"/>
                  </a:lnTo>
                  <a:lnTo>
                    <a:pt x="87" y="187"/>
                  </a:lnTo>
                  <a:lnTo>
                    <a:pt x="85" y="189"/>
                  </a:lnTo>
                  <a:lnTo>
                    <a:pt x="83" y="192"/>
                  </a:lnTo>
                  <a:lnTo>
                    <a:pt x="82" y="195"/>
                  </a:lnTo>
                  <a:lnTo>
                    <a:pt x="82" y="200"/>
                  </a:lnTo>
                  <a:lnTo>
                    <a:pt x="82" y="203"/>
                  </a:lnTo>
                  <a:lnTo>
                    <a:pt x="82" y="210"/>
                  </a:lnTo>
                  <a:lnTo>
                    <a:pt x="82" y="214"/>
                  </a:lnTo>
                  <a:lnTo>
                    <a:pt x="83" y="219"/>
                  </a:lnTo>
                  <a:lnTo>
                    <a:pt x="85" y="224"/>
                  </a:lnTo>
                  <a:lnTo>
                    <a:pt x="90" y="232"/>
                  </a:lnTo>
                  <a:lnTo>
                    <a:pt x="94" y="239"/>
                  </a:lnTo>
                  <a:lnTo>
                    <a:pt x="99" y="244"/>
                  </a:lnTo>
                  <a:lnTo>
                    <a:pt x="104" y="249"/>
                  </a:lnTo>
                  <a:lnTo>
                    <a:pt x="113" y="255"/>
                  </a:lnTo>
                  <a:lnTo>
                    <a:pt x="121" y="260"/>
                  </a:lnTo>
                  <a:lnTo>
                    <a:pt x="129" y="266"/>
                  </a:lnTo>
                  <a:lnTo>
                    <a:pt x="134" y="268"/>
                  </a:lnTo>
                  <a:lnTo>
                    <a:pt x="142" y="269"/>
                  </a:lnTo>
                  <a:lnTo>
                    <a:pt x="151" y="269"/>
                  </a:lnTo>
                  <a:lnTo>
                    <a:pt x="164" y="268"/>
                  </a:lnTo>
                  <a:lnTo>
                    <a:pt x="173" y="263"/>
                  </a:lnTo>
                  <a:lnTo>
                    <a:pt x="181" y="260"/>
                  </a:lnTo>
                  <a:lnTo>
                    <a:pt x="186" y="255"/>
                  </a:lnTo>
                  <a:lnTo>
                    <a:pt x="189" y="254"/>
                  </a:lnTo>
                  <a:lnTo>
                    <a:pt x="192" y="247"/>
                  </a:lnTo>
                  <a:lnTo>
                    <a:pt x="197" y="239"/>
                  </a:lnTo>
                  <a:lnTo>
                    <a:pt x="199" y="233"/>
                  </a:lnTo>
                  <a:lnTo>
                    <a:pt x="202" y="227"/>
                  </a:lnTo>
                  <a:lnTo>
                    <a:pt x="203" y="222"/>
                  </a:lnTo>
                  <a:lnTo>
                    <a:pt x="208" y="216"/>
                  </a:lnTo>
                  <a:lnTo>
                    <a:pt x="211" y="208"/>
                  </a:lnTo>
                  <a:lnTo>
                    <a:pt x="214" y="205"/>
                  </a:lnTo>
                  <a:lnTo>
                    <a:pt x="214" y="198"/>
                  </a:lnTo>
                  <a:lnTo>
                    <a:pt x="214" y="189"/>
                  </a:lnTo>
                  <a:lnTo>
                    <a:pt x="214" y="180"/>
                  </a:lnTo>
                  <a:lnTo>
                    <a:pt x="214" y="168"/>
                  </a:lnTo>
                  <a:lnTo>
                    <a:pt x="211" y="159"/>
                  </a:lnTo>
                  <a:lnTo>
                    <a:pt x="210" y="150"/>
                  </a:lnTo>
                  <a:lnTo>
                    <a:pt x="208" y="142"/>
                  </a:lnTo>
                  <a:lnTo>
                    <a:pt x="208" y="137"/>
                  </a:lnTo>
                  <a:lnTo>
                    <a:pt x="203" y="131"/>
                  </a:lnTo>
                  <a:lnTo>
                    <a:pt x="200" y="123"/>
                  </a:lnTo>
                  <a:lnTo>
                    <a:pt x="197" y="115"/>
                  </a:lnTo>
                  <a:lnTo>
                    <a:pt x="194" y="112"/>
                  </a:lnTo>
                  <a:lnTo>
                    <a:pt x="189" y="108"/>
                  </a:lnTo>
                  <a:lnTo>
                    <a:pt x="189" y="107"/>
                  </a:lnTo>
                  <a:lnTo>
                    <a:pt x="192" y="104"/>
                  </a:lnTo>
                  <a:lnTo>
                    <a:pt x="195" y="99"/>
                  </a:lnTo>
                  <a:lnTo>
                    <a:pt x="199" y="93"/>
                  </a:lnTo>
                  <a:lnTo>
                    <a:pt x="199" y="83"/>
                  </a:lnTo>
                  <a:lnTo>
                    <a:pt x="200" y="75"/>
                  </a:lnTo>
                  <a:lnTo>
                    <a:pt x="199" y="67"/>
                  </a:lnTo>
                  <a:lnTo>
                    <a:pt x="199" y="60"/>
                  </a:lnTo>
                  <a:lnTo>
                    <a:pt x="197" y="52"/>
                  </a:lnTo>
                  <a:lnTo>
                    <a:pt x="197" y="45"/>
                  </a:lnTo>
                  <a:lnTo>
                    <a:pt x="195" y="41"/>
                  </a:lnTo>
                  <a:lnTo>
                    <a:pt x="192" y="39"/>
                  </a:lnTo>
                  <a:lnTo>
                    <a:pt x="189" y="36"/>
                  </a:lnTo>
                  <a:lnTo>
                    <a:pt x="186" y="34"/>
                  </a:lnTo>
                  <a:lnTo>
                    <a:pt x="181" y="31"/>
                  </a:lnTo>
                  <a:lnTo>
                    <a:pt x="178" y="25"/>
                  </a:lnTo>
                  <a:lnTo>
                    <a:pt x="172" y="17"/>
                  </a:lnTo>
                  <a:lnTo>
                    <a:pt x="167" y="12"/>
                  </a:lnTo>
                  <a:lnTo>
                    <a:pt x="161" y="9"/>
                  </a:lnTo>
                  <a:lnTo>
                    <a:pt x="154" y="6"/>
                  </a:lnTo>
                  <a:lnTo>
                    <a:pt x="143" y="4"/>
                  </a:lnTo>
                  <a:lnTo>
                    <a:pt x="131" y="3"/>
                  </a:lnTo>
                  <a:lnTo>
                    <a:pt x="120" y="1"/>
                  </a:lnTo>
                  <a:lnTo>
                    <a:pt x="115" y="1"/>
                  </a:lnTo>
                  <a:lnTo>
                    <a:pt x="110" y="0"/>
                  </a:lnTo>
                  <a:lnTo>
                    <a:pt x="104" y="3"/>
                  </a:lnTo>
                  <a:lnTo>
                    <a:pt x="94" y="4"/>
                  </a:lnTo>
                  <a:lnTo>
                    <a:pt x="88" y="6"/>
                  </a:lnTo>
                  <a:lnTo>
                    <a:pt x="82" y="9"/>
                  </a:lnTo>
                  <a:lnTo>
                    <a:pt x="74" y="14"/>
                  </a:lnTo>
                  <a:lnTo>
                    <a:pt x="68" y="19"/>
                  </a:lnTo>
                  <a:lnTo>
                    <a:pt x="63" y="25"/>
                  </a:lnTo>
                  <a:lnTo>
                    <a:pt x="61" y="30"/>
                  </a:lnTo>
                  <a:lnTo>
                    <a:pt x="58" y="36"/>
                  </a:lnTo>
                  <a:lnTo>
                    <a:pt x="57" y="39"/>
                  </a:lnTo>
                  <a:lnTo>
                    <a:pt x="57" y="41"/>
                  </a:lnTo>
                  <a:lnTo>
                    <a:pt x="57" y="41"/>
                  </a:lnTo>
                  <a:close/>
                </a:path>
              </a:pathLst>
            </a:custGeom>
            <a:solidFill>
              <a:srgbClr val="E6FFE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9" name="Freeform 205"/>
            <p:cNvSpPr>
              <a:spLocks/>
            </p:cNvSpPr>
            <p:nvPr/>
          </p:nvSpPr>
          <p:spPr bwMode="auto">
            <a:xfrm>
              <a:off x="1593056" y="3722576"/>
              <a:ext cx="361950" cy="481013"/>
            </a:xfrm>
            <a:custGeom>
              <a:avLst/>
              <a:gdLst/>
              <a:ahLst/>
              <a:cxnLst>
                <a:cxn ang="0">
                  <a:pos x="16" y="288"/>
                </a:cxn>
                <a:cxn ang="0">
                  <a:pos x="18" y="252"/>
                </a:cxn>
                <a:cxn ang="0">
                  <a:pos x="13" y="230"/>
                </a:cxn>
                <a:cxn ang="0">
                  <a:pos x="5" y="200"/>
                </a:cxn>
                <a:cxn ang="0">
                  <a:pos x="4" y="179"/>
                </a:cxn>
                <a:cxn ang="0">
                  <a:pos x="0" y="112"/>
                </a:cxn>
                <a:cxn ang="0">
                  <a:pos x="2" y="88"/>
                </a:cxn>
                <a:cxn ang="0">
                  <a:pos x="10" y="61"/>
                </a:cxn>
                <a:cxn ang="0">
                  <a:pos x="24" y="45"/>
                </a:cxn>
                <a:cxn ang="0">
                  <a:pos x="38" y="30"/>
                </a:cxn>
                <a:cxn ang="0">
                  <a:pos x="46" y="18"/>
                </a:cxn>
                <a:cxn ang="0">
                  <a:pos x="62" y="7"/>
                </a:cxn>
                <a:cxn ang="0">
                  <a:pos x="92" y="0"/>
                </a:cxn>
                <a:cxn ang="0">
                  <a:pos x="114" y="0"/>
                </a:cxn>
                <a:cxn ang="0">
                  <a:pos x="131" y="4"/>
                </a:cxn>
                <a:cxn ang="0">
                  <a:pos x="152" y="17"/>
                </a:cxn>
                <a:cxn ang="0">
                  <a:pos x="161" y="23"/>
                </a:cxn>
                <a:cxn ang="0">
                  <a:pos x="172" y="28"/>
                </a:cxn>
                <a:cxn ang="0">
                  <a:pos x="182" y="36"/>
                </a:cxn>
                <a:cxn ang="0">
                  <a:pos x="190" y="52"/>
                </a:cxn>
                <a:cxn ang="0">
                  <a:pos x="195" y="67"/>
                </a:cxn>
                <a:cxn ang="0">
                  <a:pos x="199" y="93"/>
                </a:cxn>
                <a:cxn ang="0">
                  <a:pos x="204" y="112"/>
                </a:cxn>
                <a:cxn ang="0">
                  <a:pos x="220" y="178"/>
                </a:cxn>
                <a:cxn ang="0">
                  <a:pos x="224" y="214"/>
                </a:cxn>
                <a:cxn ang="0">
                  <a:pos x="224" y="252"/>
                </a:cxn>
                <a:cxn ang="0">
                  <a:pos x="226" y="268"/>
                </a:cxn>
                <a:cxn ang="0">
                  <a:pos x="228" y="285"/>
                </a:cxn>
                <a:cxn ang="0">
                  <a:pos x="220" y="288"/>
                </a:cxn>
                <a:cxn ang="0">
                  <a:pos x="195" y="288"/>
                </a:cxn>
                <a:cxn ang="0">
                  <a:pos x="180" y="288"/>
                </a:cxn>
                <a:cxn ang="0">
                  <a:pos x="158" y="295"/>
                </a:cxn>
                <a:cxn ang="0">
                  <a:pos x="141" y="293"/>
                </a:cxn>
                <a:cxn ang="0">
                  <a:pos x="105" y="292"/>
                </a:cxn>
                <a:cxn ang="0">
                  <a:pos x="84" y="293"/>
                </a:cxn>
                <a:cxn ang="0">
                  <a:pos x="38" y="301"/>
                </a:cxn>
                <a:cxn ang="0">
                  <a:pos x="19" y="299"/>
                </a:cxn>
                <a:cxn ang="0">
                  <a:pos x="16" y="298"/>
                </a:cxn>
              </a:cxnLst>
              <a:rect l="0" t="0" r="r" b="b"/>
              <a:pathLst>
                <a:path w="228" h="303">
                  <a:moveTo>
                    <a:pt x="16" y="298"/>
                  </a:moveTo>
                  <a:lnTo>
                    <a:pt x="16" y="288"/>
                  </a:lnTo>
                  <a:lnTo>
                    <a:pt x="18" y="271"/>
                  </a:lnTo>
                  <a:lnTo>
                    <a:pt x="18" y="252"/>
                  </a:lnTo>
                  <a:lnTo>
                    <a:pt x="16" y="241"/>
                  </a:lnTo>
                  <a:lnTo>
                    <a:pt x="13" y="230"/>
                  </a:lnTo>
                  <a:lnTo>
                    <a:pt x="10" y="213"/>
                  </a:lnTo>
                  <a:lnTo>
                    <a:pt x="5" y="200"/>
                  </a:lnTo>
                  <a:lnTo>
                    <a:pt x="5" y="194"/>
                  </a:lnTo>
                  <a:lnTo>
                    <a:pt x="4" y="179"/>
                  </a:lnTo>
                  <a:lnTo>
                    <a:pt x="4" y="146"/>
                  </a:lnTo>
                  <a:lnTo>
                    <a:pt x="0" y="112"/>
                  </a:lnTo>
                  <a:lnTo>
                    <a:pt x="2" y="96"/>
                  </a:lnTo>
                  <a:lnTo>
                    <a:pt x="2" y="88"/>
                  </a:lnTo>
                  <a:lnTo>
                    <a:pt x="5" y="75"/>
                  </a:lnTo>
                  <a:lnTo>
                    <a:pt x="10" y="61"/>
                  </a:lnTo>
                  <a:lnTo>
                    <a:pt x="16" y="53"/>
                  </a:lnTo>
                  <a:lnTo>
                    <a:pt x="24" y="45"/>
                  </a:lnTo>
                  <a:lnTo>
                    <a:pt x="30" y="36"/>
                  </a:lnTo>
                  <a:lnTo>
                    <a:pt x="38" y="30"/>
                  </a:lnTo>
                  <a:lnTo>
                    <a:pt x="43" y="23"/>
                  </a:lnTo>
                  <a:lnTo>
                    <a:pt x="46" y="18"/>
                  </a:lnTo>
                  <a:lnTo>
                    <a:pt x="52" y="14"/>
                  </a:lnTo>
                  <a:lnTo>
                    <a:pt x="62" y="7"/>
                  </a:lnTo>
                  <a:lnTo>
                    <a:pt x="78" y="4"/>
                  </a:lnTo>
                  <a:lnTo>
                    <a:pt x="92" y="0"/>
                  </a:lnTo>
                  <a:lnTo>
                    <a:pt x="105" y="0"/>
                  </a:lnTo>
                  <a:lnTo>
                    <a:pt x="114" y="0"/>
                  </a:lnTo>
                  <a:lnTo>
                    <a:pt x="122" y="1"/>
                  </a:lnTo>
                  <a:lnTo>
                    <a:pt x="131" y="4"/>
                  </a:lnTo>
                  <a:lnTo>
                    <a:pt x="142" y="11"/>
                  </a:lnTo>
                  <a:lnTo>
                    <a:pt x="152" y="17"/>
                  </a:lnTo>
                  <a:lnTo>
                    <a:pt x="158" y="20"/>
                  </a:lnTo>
                  <a:lnTo>
                    <a:pt x="161" y="23"/>
                  </a:lnTo>
                  <a:lnTo>
                    <a:pt x="166" y="25"/>
                  </a:lnTo>
                  <a:lnTo>
                    <a:pt x="172" y="28"/>
                  </a:lnTo>
                  <a:lnTo>
                    <a:pt x="179" y="33"/>
                  </a:lnTo>
                  <a:lnTo>
                    <a:pt x="182" y="36"/>
                  </a:lnTo>
                  <a:lnTo>
                    <a:pt x="187" y="44"/>
                  </a:lnTo>
                  <a:lnTo>
                    <a:pt x="190" y="52"/>
                  </a:lnTo>
                  <a:lnTo>
                    <a:pt x="193" y="59"/>
                  </a:lnTo>
                  <a:lnTo>
                    <a:pt x="195" y="67"/>
                  </a:lnTo>
                  <a:lnTo>
                    <a:pt x="198" y="82"/>
                  </a:lnTo>
                  <a:lnTo>
                    <a:pt x="199" y="93"/>
                  </a:lnTo>
                  <a:lnTo>
                    <a:pt x="202" y="97"/>
                  </a:lnTo>
                  <a:lnTo>
                    <a:pt x="204" y="112"/>
                  </a:lnTo>
                  <a:lnTo>
                    <a:pt x="212" y="143"/>
                  </a:lnTo>
                  <a:lnTo>
                    <a:pt x="220" y="178"/>
                  </a:lnTo>
                  <a:lnTo>
                    <a:pt x="224" y="200"/>
                  </a:lnTo>
                  <a:lnTo>
                    <a:pt x="224" y="214"/>
                  </a:lnTo>
                  <a:lnTo>
                    <a:pt x="224" y="233"/>
                  </a:lnTo>
                  <a:lnTo>
                    <a:pt x="224" y="252"/>
                  </a:lnTo>
                  <a:lnTo>
                    <a:pt x="226" y="262"/>
                  </a:lnTo>
                  <a:lnTo>
                    <a:pt x="226" y="268"/>
                  </a:lnTo>
                  <a:lnTo>
                    <a:pt x="228" y="277"/>
                  </a:lnTo>
                  <a:lnTo>
                    <a:pt x="228" y="285"/>
                  </a:lnTo>
                  <a:lnTo>
                    <a:pt x="228" y="288"/>
                  </a:lnTo>
                  <a:lnTo>
                    <a:pt x="220" y="288"/>
                  </a:lnTo>
                  <a:lnTo>
                    <a:pt x="209" y="288"/>
                  </a:lnTo>
                  <a:lnTo>
                    <a:pt x="195" y="288"/>
                  </a:lnTo>
                  <a:lnTo>
                    <a:pt x="188" y="288"/>
                  </a:lnTo>
                  <a:lnTo>
                    <a:pt x="180" y="288"/>
                  </a:lnTo>
                  <a:lnTo>
                    <a:pt x="169" y="293"/>
                  </a:lnTo>
                  <a:lnTo>
                    <a:pt x="158" y="295"/>
                  </a:lnTo>
                  <a:lnTo>
                    <a:pt x="152" y="295"/>
                  </a:lnTo>
                  <a:lnTo>
                    <a:pt x="141" y="293"/>
                  </a:lnTo>
                  <a:lnTo>
                    <a:pt x="123" y="293"/>
                  </a:lnTo>
                  <a:lnTo>
                    <a:pt x="105" y="292"/>
                  </a:lnTo>
                  <a:lnTo>
                    <a:pt x="95" y="292"/>
                  </a:lnTo>
                  <a:lnTo>
                    <a:pt x="84" y="293"/>
                  </a:lnTo>
                  <a:lnTo>
                    <a:pt x="62" y="298"/>
                  </a:lnTo>
                  <a:lnTo>
                    <a:pt x="38" y="301"/>
                  </a:lnTo>
                  <a:lnTo>
                    <a:pt x="26" y="303"/>
                  </a:lnTo>
                  <a:lnTo>
                    <a:pt x="19" y="299"/>
                  </a:lnTo>
                  <a:lnTo>
                    <a:pt x="16" y="298"/>
                  </a:lnTo>
                  <a:lnTo>
                    <a:pt x="16" y="298"/>
                  </a:lnTo>
                  <a:close/>
                </a:path>
              </a:pathLst>
            </a:custGeom>
            <a:solidFill>
              <a:srgbClr val="B8B8D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0" name="Freeform 206"/>
            <p:cNvSpPr>
              <a:spLocks/>
            </p:cNvSpPr>
            <p:nvPr/>
          </p:nvSpPr>
          <p:spPr bwMode="auto">
            <a:xfrm>
              <a:off x="1759744" y="3697176"/>
              <a:ext cx="444500" cy="493713"/>
            </a:xfrm>
            <a:custGeom>
              <a:avLst/>
              <a:gdLst/>
              <a:ahLst/>
              <a:cxnLst>
                <a:cxn ang="0">
                  <a:pos x="3" y="210"/>
                </a:cxn>
                <a:cxn ang="0">
                  <a:pos x="17" y="180"/>
                </a:cxn>
                <a:cxn ang="0">
                  <a:pos x="42" y="150"/>
                </a:cxn>
                <a:cxn ang="0">
                  <a:pos x="56" y="132"/>
                </a:cxn>
                <a:cxn ang="0">
                  <a:pos x="74" y="120"/>
                </a:cxn>
                <a:cxn ang="0">
                  <a:pos x="105" y="93"/>
                </a:cxn>
                <a:cxn ang="0">
                  <a:pos x="124" y="82"/>
                </a:cxn>
                <a:cxn ang="0">
                  <a:pos x="146" y="69"/>
                </a:cxn>
                <a:cxn ang="0">
                  <a:pos x="161" y="61"/>
                </a:cxn>
                <a:cxn ang="0">
                  <a:pos x="172" y="46"/>
                </a:cxn>
                <a:cxn ang="0">
                  <a:pos x="172" y="31"/>
                </a:cxn>
                <a:cxn ang="0">
                  <a:pos x="165" y="19"/>
                </a:cxn>
                <a:cxn ang="0">
                  <a:pos x="165" y="4"/>
                </a:cxn>
                <a:cxn ang="0">
                  <a:pos x="168" y="3"/>
                </a:cxn>
                <a:cxn ang="0">
                  <a:pos x="175" y="11"/>
                </a:cxn>
                <a:cxn ang="0">
                  <a:pos x="179" y="16"/>
                </a:cxn>
                <a:cxn ang="0">
                  <a:pos x="187" y="25"/>
                </a:cxn>
                <a:cxn ang="0">
                  <a:pos x="192" y="41"/>
                </a:cxn>
                <a:cxn ang="0">
                  <a:pos x="224" y="46"/>
                </a:cxn>
                <a:cxn ang="0">
                  <a:pos x="232" y="39"/>
                </a:cxn>
                <a:cxn ang="0">
                  <a:pos x="243" y="31"/>
                </a:cxn>
                <a:cxn ang="0">
                  <a:pos x="257" y="25"/>
                </a:cxn>
                <a:cxn ang="0">
                  <a:pos x="268" y="20"/>
                </a:cxn>
                <a:cxn ang="0">
                  <a:pos x="263" y="30"/>
                </a:cxn>
                <a:cxn ang="0">
                  <a:pos x="257" y="44"/>
                </a:cxn>
                <a:cxn ang="0">
                  <a:pos x="246" y="55"/>
                </a:cxn>
                <a:cxn ang="0">
                  <a:pos x="236" y="66"/>
                </a:cxn>
                <a:cxn ang="0">
                  <a:pos x="239" y="80"/>
                </a:cxn>
                <a:cxn ang="0">
                  <a:pos x="246" y="99"/>
                </a:cxn>
                <a:cxn ang="0">
                  <a:pos x="250" y="121"/>
                </a:cxn>
                <a:cxn ang="0">
                  <a:pos x="255" y="142"/>
                </a:cxn>
                <a:cxn ang="0">
                  <a:pos x="265" y="148"/>
                </a:cxn>
                <a:cxn ang="0">
                  <a:pos x="274" y="156"/>
                </a:cxn>
                <a:cxn ang="0">
                  <a:pos x="277" y="164"/>
                </a:cxn>
                <a:cxn ang="0">
                  <a:pos x="280" y="177"/>
                </a:cxn>
                <a:cxn ang="0">
                  <a:pos x="273" y="189"/>
                </a:cxn>
                <a:cxn ang="0">
                  <a:pos x="265" y="200"/>
                </a:cxn>
                <a:cxn ang="0">
                  <a:pos x="255" y="202"/>
                </a:cxn>
                <a:cxn ang="0">
                  <a:pos x="246" y="206"/>
                </a:cxn>
                <a:cxn ang="0">
                  <a:pos x="236" y="206"/>
                </a:cxn>
                <a:cxn ang="0">
                  <a:pos x="230" y="206"/>
                </a:cxn>
                <a:cxn ang="0">
                  <a:pos x="220" y="200"/>
                </a:cxn>
                <a:cxn ang="0">
                  <a:pos x="214" y="191"/>
                </a:cxn>
                <a:cxn ang="0">
                  <a:pos x="213" y="181"/>
                </a:cxn>
                <a:cxn ang="0">
                  <a:pos x="211" y="173"/>
                </a:cxn>
                <a:cxn ang="0">
                  <a:pos x="202" y="161"/>
                </a:cxn>
                <a:cxn ang="0">
                  <a:pos x="189" y="150"/>
                </a:cxn>
                <a:cxn ang="0">
                  <a:pos x="176" y="147"/>
                </a:cxn>
                <a:cxn ang="0">
                  <a:pos x="167" y="145"/>
                </a:cxn>
                <a:cxn ang="0">
                  <a:pos x="153" y="135"/>
                </a:cxn>
                <a:cxn ang="0">
                  <a:pos x="131" y="153"/>
                </a:cxn>
                <a:cxn ang="0">
                  <a:pos x="118" y="164"/>
                </a:cxn>
                <a:cxn ang="0">
                  <a:pos x="94" y="195"/>
                </a:cxn>
                <a:cxn ang="0">
                  <a:pos x="83" y="221"/>
                </a:cxn>
                <a:cxn ang="0">
                  <a:pos x="74" y="248"/>
                </a:cxn>
                <a:cxn ang="0">
                  <a:pos x="72" y="270"/>
                </a:cxn>
                <a:cxn ang="0">
                  <a:pos x="74" y="300"/>
                </a:cxn>
                <a:cxn ang="0">
                  <a:pos x="50" y="311"/>
                </a:cxn>
                <a:cxn ang="0">
                  <a:pos x="36" y="287"/>
                </a:cxn>
                <a:cxn ang="0">
                  <a:pos x="18" y="260"/>
                </a:cxn>
                <a:cxn ang="0">
                  <a:pos x="7" y="236"/>
                </a:cxn>
                <a:cxn ang="0">
                  <a:pos x="0" y="218"/>
                </a:cxn>
              </a:cxnLst>
              <a:rect l="0" t="0" r="r" b="b"/>
              <a:pathLst>
                <a:path w="280" h="311">
                  <a:moveTo>
                    <a:pt x="0" y="218"/>
                  </a:moveTo>
                  <a:lnTo>
                    <a:pt x="3" y="210"/>
                  </a:lnTo>
                  <a:lnTo>
                    <a:pt x="7" y="195"/>
                  </a:lnTo>
                  <a:lnTo>
                    <a:pt x="17" y="180"/>
                  </a:lnTo>
                  <a:lnTo>
                    <a:pt x="31" y="164"/>
                  </a:lnTo>
                  <a:lnTo>
                    <a:pt x="42" y="150"/>
                  </a:lnTo>
                  <a:lnTo>
                    <a:pt x="52" y="140"/>
                  </a:lnTo>
                  <a:lnTo>
                    <a:pt x="56" y="132"/>
                  </a:lnTo>
                  <a:lnTo>
                    <a:pt x="63" y="128"/>
                  </a:lnTo>
                  <a:lnTo>
                    <a:pt x="74" y="120"/>
                  </a:lnTo>
                  <a:lnTo>
                    <a:pt x="90" y="107"/>
                  </a:lnTo>
                  <a:lnTo>
                    <a:pt x="105" y="93"/>
                  </a:lnTo>
                  <a:lnTo>
                    <a:pt x="116" y="87"/>
                  </a:lnTo>
                  <a:lnTo>
                    <a:pt x="124" y="82"/>
                  </a:lnTo>
                  <a:lnTo>
                    <a:pt x="135" y="75"/>
                  </a:lnTo>
                  <a:lnTo>
                    <a:pt x="146" y="69"/>
                  </a:lnTo>
                  <a:lnTo>
                    <a:pt x="154" y="66"/>
                  </a:lnTo>
                  <a:lnTo>
                    <a:pt x="161" y="61"/>
                  </a:lnTo>
                  <a:lnTo>
                    <a:pt x="167" y="55"/>
                  </a:lnTo>
                  <a:lnTo>
                    <a:pt x="172" y="46"/>
                  </a:lnTo>
                  <a:lnTo>
                    <a:pt x="173" y="39"/>
                  </a:lnTo>
                  <a:lnTo>
                    <a:pt x="172" y="31"/>
                  </a:lnTo>
                  <a:lnTo>
                    <a:pt x="170" y="25"/>
                  </a:lnTo>
                  <a:lnTo>
                    <a:pt x="165" y="19"/>
                  </a:lnTo>
                  <a:lnTo>
                    <a:pt x="165" y="14"/>
                  </a:lnTo>
                  <a:lnTo>
                    <a:pt x="165" y="4"/>
                  </a:lnTo>
                  <a:lnTo>
                    <a:pt x="167" y="0"/>
                  </a:lnTo>
                  <a:lnTo>
                    <a:pt x="168" y="3"/>
                  </a:lnTo>
                  <a:lnTo>
                    <a:pt x="172" y="8"/>
                  </a:lnTo>
                  <a:lnTo>
                    <a:pt x="175" y="11"/>
                  </a:lnTo>
                  <a:lnTo>
                    <a:pt x="178" y="14"/>
                  </a:lnTo>
                  <a:lnTo>
                    <a:pt x="179" y="16"/>
                  </a:lnTo>
                  <a:lnTo>
                    <a:pt x="184" y="22"/>
                  </a:lnTo>
                  <a:lnTo>
                    <a:pt x="187" y="25"/>
                  </a:lnTo>
                  <a:lnTo>
                    <a:pt x="189" y="28"/>
                  </a:lnTo>
                  <a:lnTo>
                    <a:pt x="192" y="41"/>
                  </a:lnTo>
                  <a:lnTo>
                    <a:pt x="205" y="39"/>
                  </a:lnTo>
                  <a:lnTo>
                    <a:pt x="224" y="46"/>
                  </a:lnTo>
                  <a:lnTo>
                    <a:pt x="225" y="44"/>
                  </a:lnTo>
                  <a:lnTo>
                    <a:pt x="232" y="39"/>
                  </a:lnTo>
                  <a:lnTo>
                    <a:pt x="238" y="34"/>
                  </a:lnTo>
                  <a:lnTo>
                    <a:pt x="243" y="31"/>
                  </a:lnTo>
                  <a:lnTo>
                    <a:pt x="247" y="28"/>
                  </a:lnTo>
                  <a:lnTo>
                    <a:pt x="257" y="25"/>
                  </a:lnTo>
                  <a:lnTo>
                    <a:pt x="265" y="22"/>
                  </a:lnTo>
                  <a:lnTo>
                    <a:pt x="268" y="20"/>
                  </a:lnTo>
                  <a:lnTo>
                    <a:pt x="266" y="23"/>
                  </a:lnTo>
                  <a:lnTo>
                    <a:pt x="263" y="30"/>
                  </a:lnTo>
                  <a:lnTo>
                    <a:pt x="260" y="38"/>
                  </a:lnTo>
                  <a:lnTo>
                    <a:pt x="257" y="44"/>
                  </a:lnTo>
                  <a:lnTo>
                    <a:pt x="252" y="49"/>
                  </a:lnTo>
                  <a:lnTo>
                    <a:pt x="246" y="55"/>
                  </a:lnTo>
                  <a:lnTo>
                    <a:pt x="239" y="61"/>
                  </a:lnTo>
                  <a:lnTo>
                    <a:pt x="236" y="66"/>
                  </a:lnTo>
                  <a:lnTo>
                    <a:pt x="236" y="71"/>
                  </a:lnTo>
                  <a:lnTo>
                    <a:pt x="239" y="80"/>
                  </a:lnTo>
                  <a:lnTo>
                    <a:pt x="243" y="90"/>
                  </a:lnTo>
                  <a:lnTo>
                    <a:pt x="246" y="99"/>
                  </a:lnTo>
                  <a:lnTo>
                    <a:pt x="249" y="107"/>
                  </a:lnTo>
                  <a:lnTo>
                    <a:pt x="250" y="121"/>
                  </a:lnTo>
                  <a:lnTo>
                    <a:pt x="254" y="134"/>
                  </a:lnTo>
                  <a:lnTo>
                    <a:pt x="255" y="142"/>
                  </a:lnTo>
                  <a:lnTo>
                    <a:pt x="258" y="145"/>
                  </a:lnTo>
                  <a:lnTo>
                    <a:pt x="265" y="148"/>
                  </a:lnTo>
                  <a:lnTo>
                    <a:pt x="269" y="153"/>
                  </a:lnTo>
                  <a:lnTo>
                    <a:pt x="274" y="156"/>
                  </a:lnTo>
                  <a:lnTo>
                    <a:pt x="276" y="158"/>
                  </a:lnTo>
                  <a:lnTo>
                    <a:pt x="277" y="164"/>
                  </a:lnTo>
                  <a:lnTo>
                    <a:pt x="279" y="170"/>
                  </a:lnTo>
                  <a:lnTo>
                    <a:pt x="280" y="177"/>
                  </a:lnTo>
                  <a:lnTo>
                    <a:pt x="277" y="183"/>
                  </a:lnTo>
                  <a:lnTo>
                    <a:pt x="273" y="189"/>
                  </a:lnTo>
                  <a:lnTo>
                    <a:pt x="268" y="195"/>
                  </a:lnTo>
                  <a:lnTo>
                    <a:pt x="265" y="200"/>
                  </a:lnTo>
                  <a:lnTo>
                    <a:pt x="260" y="200"/>
                  </a:lnTo>
                  <a:lnTo>
                    <a:pt x="255" y="202"/>
                  </a:lnTo>
                  <a:lnTo>
                    <a:pt x="249" y="203"/>
                  </a:lnTo>
                  <a:lnTo>
                    <a:pt x="246" y="206"/>
                  </a:lnTo>
                  <a:lnTo>
                    <a:pt x="241" y="206"/>
                  </a:lnTo>
                  <a:lnTo>
                    <a:pt x="236" y="206"/>
                  </a:lnTo>
                  <a:lnTo>
                    <a:pt x="232" y="206"/>
                  </a:lnTo>
                  <a:lnTo>
                    <a:pt x="230" y="206"/>
                  </a:lnTo>
                  <a:lnTo>
                    <a:pt x="225" y="205"/>
                  </a:lnTo>
                  <a:lnTo>
                    <a:pt x="220" y="200"/>
                  </a:lnTo>
                  <a:lnTo>
                    <a:pt x="216" y="195"/>
                  </a:lnTo>
                  <a:lnTo>
                    <a:pt x="214" y="191"/>
                  </a:lnTo>
                  <a:lnTo>
                    <a:pt x="214" y="186"/>
                  </a:lnTo>
                  <a:lnTo>
                    <a:pt x="213" y="181"/>
                  </a:lnTo>
                  <a:lnTo>
                    <a:pt x="211" y="177"/>
                  </a:lnTo>
                  <a:lnTo>
                    <a:pt x="211" y="173"/>
                  </a:lnTo>
                  <a:lnTo>
                    <a:pt x="208" y="167"/>
                  </a:lnTo>
                  <a:lnTo>
                    <a:pt x="202" y="161"/>
                  </a:lnTo>
                  <a:lnTo>
                    <a:pt x="194" y="154"/>
                  </a:lnTo>
                  <a:lnTo>
                    <a:pt x="189" y="150"/>
                  </a:lnTo>
                  <a:lnTo>
                    <a:pt x="184" y="148"/>
                  </a:lnTo>
                  <a:lnTo>
                    <a:pt x="176" y="147"/>
                  </a:lnTo>
                  <a:lnTo>
                    <a:pt x="170" y="145"/>
                  </a:lnTo>
                  <a:lnTo>
                    <a:pt x="167" y="145"/>
                  </a:lnTo>
                  <a:lnTo>
                    <a:pt x="157" y="132"/>
                  </a:lnTo>
                  <a:lnTo>
                    <a:pt x="153" y="135"/>
                  </a:lnTo>
                  <a:lnTo>
                    <a:pt x="143" y="143"/>
                  </a:lnTo>
                  <a:lnTo>
                    <a:pt x="131" y="153"/>
                  </a:lnTo>
                  <a:lnTo>
                    <a:pt x="126" y="158"/>
                  </a:lnTo>
                  <a:lnTo>
                    <a:pt x="118" y="164"/>
                  </a:lnTo>
                  <a:lnTo>
                    <a:pt x="105" y="180"/>
                  </a:lnTo>
                  <a:lnTo>
                    <a:pt x="94" y="195"/>
                  </a:lnTo>
                  <a:lnTo>
                    <a:pt x="88" y="210"/>
                  </a:lnTo>
                  <a:lnTo>
                    <a:pt x="83" y="221"/>
                  </a:lnTo>
                  <a:lnTo>
                    <a:pt x="78" y="233"/>
                  </a:lnTo>
                  <a:lnTo>
                    <a:pt x="74" y="248"/>
                  </a:lnTo>
                  <a:lnTo>
                    <a:pt x="74" y="259"/>
                  </a:lnTo>
                  <a:lnTo>
                    <a:pt x="72" y="270"/>
                  </a:lnTo>
                  <a:lnTo>
                    <a:pt x="74" y="285"/>
                  </a:lnTo>
                  <a:lnTo>
                    <a:pt x="74" y="300"/>
                  </a:lnTo>
                  <a:lnTo>
                    <a:pt x="75" y="306"/>
                  </a:lnTo>
                  <a:lnTo>
                    <a:pt x="50" y="311"/>
                  </a:lnTo>
                  <a:lnTo>
                    <a:pt x="45" y="303"/>
                  </a:lnTo>
                  <a:lnTo>
                    <a:pt x="36" y="287"/>
                  </a:lnTo>
                  <a:lnTo>
                    <a:pt x="25" y="270"/>
                  </a:lnTo>
                  <a:lnTo>
                    <a:pt x="18" y="260"/>
                  </a:lnTo>
                  <a:lnTo>
                    <a:pt x="14" y="251"/>
                  </a:lnTo>
                  <a:lnTo>
                    <a:pt x="7" y="236"/>
                  </a:lnTo>
                  <a:lnTo>
                    <a:pt x="3" y="222"/>
                  </a:lnTo>
                  <a:lnTo>
                    <a:pt x="0" y="218"/>
                  </a:lnTo>
                  <a:lnTo>
                    <a:pt x="0" y="218"/>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1" name="Freeform 207"/>
            <p:cNvSpPr>
              <a:spLocks/>
            </p:cNvSpPr>
            <p:nvPr/>
          </p:nvSpPr>
          <p:spPr bwMode="auto">
            <a:xfrm>
              <a:off x="1267619" y="3744801"/>
              <a:ext cx="576262" cy="446088"/>
            </a:xfrm>
            <a:custGeom>
              <a:avLst/>
              <a:gdLst/>
              <a:ahLst/>
              <a:cxnLst>
                <a:cxn ang="0">
                  <a:pos x="346" y="260"/>
                </a:cxn>
                <a:cxn ang="0">
                  <a:pos x="327" y="225"/>
                </a:cxn>
                <a:cxn ang="0">
                  <a:pos x="310" y="192"/>
                </a:cxn>
                <a:cxn ang="0">
                  <a:pos x="267" y="142"/>
                </a:cxn>
                <a:cxn ang="0">
                  <a:pos x="223" y="104"/>
                </a:cxn>
                <a:cxn ang="0">
                  <a:pos x="198" y="87"/>
                </a:cxn>
                <a:cxn ang="0">
                  <a:pos x="164" y="71"/>
                </a:cxn>
                <a:cxn ang="0">
                  <a:pos x="104" y="47"/>
                </a:cxn>
                <a:cxn ang="0">
                  <a:pos x="97" y="34"/>
                </a:cxn>
                <a:cxn ang="0">
                  <a:pos x="101" y="27"/>
                </a:cxn>
                <a:cxn ang="0">
                  <a:pos x="109" y="16"/>
                </a:cxn>
                <a:cxn ang="0">
                  <a:pos x="109" y="1"/>
                </a:cxn>
                <a:cxn ang="0">
                  <a:pos x="100" y="6"/>
                </a:cxn>
                <a:cxn ang="0">
                  <a:pos x="82" y="20"/>
                </a:cxn>
                <a:cxn ang="0">
                  <a:pos x="62" y="25"/>
                </a:cxn>
                <a:cxn ang="0">
                  <a:pos x="51" y="23"/>
                </a:cxn>
                <a:cxn ang="0">
                  <a:pos x="38" y="9"/>
                </a:cxn>
                <a:cxn ang="0">
                  <a:pos x="27" y="1"/>
                </a:cxn>
                <a:cxn ang="0">
                  <a:pos x="25" y="12"/>
                </a:cxn>
                <a:cxn ang="0">
                  <a:pos x="30" y="25"/>
                </a:cxn>
                <a:cxn ang="0">
                  <a:pos x="37" y="44"/>
                </a:cxn>
                <a:cxn ang="0">
                  <a:pos x="32" y="69"/>
                </a:cxn>
                <a:cxn ang="0">
                  <a:pos x="24" y="99"/>
                </a:cxn>
                <a:cxn ang="0">
                  <a:pos x="14" y="118"/>
                </a:cxn>
                <a:cxn ang="0">
                  <a:pos x="2" y="135"/>
                </a:cxn>
                <a:cxn ang="0">
                  <a:pos x="5" y="150"/>
                </a:cxn>
                <a:cxn ang="0">
                  <a:pos x="18" y="156"/>
                </a:cxn>
                <a:cxn ang="0">
                  <a:pos x="25" y="159"/>
                </a:cxn>
                <a:cxn ang="0">
                  <a:pos x="38" y="159"/>
                </a:cxn>
                <a:cxn ang="0">
                  <a:pos x="49" y="159"/>
                </a:cxn>
                <a:cxn ang="0">
                  <a:pos x="63" y="156"/>
                </a:cxn>
                <a:cxn ang="0">
                  <a:pos x="65" y="140"/>
                </a:cxn>
                <a:cxn ang="0">
                  <a:pos x="78" y="124"/>
                </a:cxn>
                <a:cxn ang="0">
                  <a:pos x="93" y="107"/>
                </a:cxn>
                <a:cxn ang="0">
                  <a:pos x="117" y="105"/>
                </a:cxn>
                <a:cxn ang="0">
                  <a:pos x="131" y="109"/>
                </a:cxn>
                <a:cxn ang="0">
                  <a:pos x="155" y="120"/>
                </a:cxn>
                <a:cxn ang="0">
                  <a:pos x="183" y="134"/>
                </a:cxn>
                <a:cxn ang="0">
                  <a:pos x="199" y="147"/>
                </a:cxn>
                <a:cxn ang="0">
                  <a:pos x="215" y="161"/>
                </a:cxn>
                <a:cxn ang="0">
                  <a:pos x="245" y="195"/>
                </a:cxn>
                <a:cxn ang="0">
                  <a:pos x="262" y="224"/>
                </a:cxn>
                <a:cxn ang="0">
                  <a:pos x="272" y="257"/>
                </a:cxn>
                <a:cxn ang="0">
                  <a:pos x="284" y="279"/>
                </a:cxn>
                <a:cxn ang="0">
                  <a:pos x="308" y="279"/>
                </a:cxn>
                <a:cxn ang="0">
                  <a:pos x="336" y="279"/>
                </a:cxn>
                <a:cxn ang="0">
                  <a:pos x="357" y="281"/>
                </a:cxn>
                <a:cxn ang="0">
                  <a:pos x="363" y="281"/>
                </a:cxn>
              </a:cxnLst>
              <a:rect l="0" t="0" r="r" b="b"/>
              <a:pathLst>
                <a:path w="363" h="281">
                  <a:moveTo>
                    <a:pt x="363" y="281"/>
                  </a:moveTo>
                  <a:lnTo>
                    <a:pt x="357" y="274"/>
                  </a:lnTo>
                  <a:lnTo>
                    <a:pt x="346" y="260"/>
                  </a:lnTo>
                  <a:lnTo>
                    <a:pt x="335" y="244"/>
                  </a:lnTo>
                  <a:lnTo>
                    <a:pt x="330" y="235"/>
                  </a:lnTo>
                  <a:lnTo>
                    <a:pt x="327" y="225"/>
                  </a:lnTo>
                  <a:lnTo>
                    <a:pt x="321" y="213"/>
                  </a:lnTo>
                  <a:lnTo>
                    <a:pt x="314" y="199"/>
                  </a:lnTo>
                  <a:lnTo>
                    <a:pt x="310" y="192"/>
                  </a:lnTo>
                  <a:lnTo>
                    <a:pt x="300" y="181"/>
                  </a:lnTo>
                  <a:lnTo>
                    <a:pt x="284" y="162"/>
                  </a:lnTo>
                  <a:lnTo>
                    <a:pt x="267" y="142"/>
                  </a:lnTo>
                  <a:lnTo>
                    <a:pt x="253" y="126"/>
                  </a:lnTo>
                  <a:lnTo>
                    <a:pt x="237" y="113"/>
                  </a:lnTo>
                  <a:lnTo>
                    <a:pt x="223" y="104"/>
                  </a:lnTo>
                  <a:lnTo>
                    <a:pt x="210" y="96"/>
                  </a:lnTo>
                  <a:lnTo>
                    <a:pt x="205" y="91"/>
                  </a:lnTo>
                  <a:lnTo>
                    <a:pt x="198" y="87"/>
                  </a:lnTo>
                  <a:lnTo>
                    <a:pt x="186" y="82"/>
                  </a:lnTo>
                  <a:lnTo>
                    <a:pt x="174" y="74"/>
                  </a:lnTo>
                  <a:lnTo>
                    <a:pt x="164" y="71"/>
                  </a:lnTo>
                  <a:lnTo>
                    <a:pt x="147" y="64"/>
                  </a:lnTo>
                  <a:lnTo>
                    <a:pt x="125" y="57"/>
                  </a:lnTo>
                  <a:lnTo>
                    <a:pt x="104" y="47"/>
                  </a:lnTo>
                  <a:lnTo>
                    <a:pt x="95" y="42"/>
                  </a:lnTo>
                  <a:lnTo>
                    <a:pt x="95" y="38"/>
                  </a:lnTo>
                  <a:lnTo>
                    <a:pt x="97" y="34"/>
                  </a:lnTo>
                  <a:lnTo>
                    <a:pt x="98" y="31"/>
                  </a:lnTo>
                  <a:lnTo>
                    <a:pt x="101" y="30"/>
                  </a:lnTo>
                  <a:lnTo>
                    <a:pt x="101" y="27"/>
                  </a:lnTo>
                  <a:lnTo>
                    <a:pt x="104" y="22"/>
                  </a:lnTo>
                  <a:lnTo>
                    <a:pt x="106" y="19"/>
                  </a:lnTo>
                  <a:lnTo>
                    <a:pt x="109" y="16"/>
                  </a:lnTo>
                  <a:lnTo>
                    <a:pt x="109" y="11"/>
                  </a:lnTo>
                  <a:lnTo>
                    <a:pt x="109" y="6"/>
                  </a:lnTo>
                  <a:lnTo>
                    <a:pt x="109" y="1"/>
                  </a:lnTo>
                  <a:lnTo>
                    <a:pt x="109" y="0"/>
                  </a:lnTo>
                  <a:lnTo>
                    <a:pt x="104" y="1"/>
                  </a:lnTo>
                  <a:lnTo>
                    <a:pt x="100" y="6"/>
                  </a:lnTo>
                  <a:lnTo>
                    <a:pt x="95" y="11"/>
                  </a:lnTo>
                  <a:lnTo>
                    <a:pt x="90" y="16"/>
                  </a:lnTo>
                  <a:lnTo>
                    <a:pt x="82" y="20"/>
                  </a:lnTo>
                  <a:lnTo>
                    <a:pt x="76" y="25"/>
                  </a:lnTo>
                  <a:lnTo>
                    <a:pt x="70" y="23"/>
                  </a:lnTo>
                  <a:lnTo>
                    <a:pt x="62" y="25"/>
                  </a:lnTo>
                  <a:lnTo>
                    <a:pt x="54" y="27"/>
                  </a:lnTo>
                  <a:lnTo>
                    <a:pt x="52" y="27"/>
                  </a:lnTo>
                  <a:lnTo>
                    <a:pt x="51" y="23"/>
                  </a:lnTo>
                  <a:lnTo>
                    <a:pt x="46" y="19"/>
                  </a:lnTo>
                  <a:lnTo>
                    <a:pt x="41" y="11"/>
                  </a:lnTo>
                  <a:lnTo>
                    <a:pt x="38" y="9"/>
                  </a:lnTo>
                  <a:lnTo>
                    <a:pt x="35" y="6"/>
                  </a:lnTo>
                  <a:lnTo>
                    <a:pt x="32" y="3"/>
                  </a:lnTo>
                  <a:lnTo>
                    <a:pt x="27" y="1"/>
                  </a:lnTo>
                  <a:lnTo>
                    <a:pt x="25" y="3"/>
                  </a:lnTo>
                  <a:lnTo>
                    <a:pt x="25" y="6"/>
                  </a:lnTo>
                  <a:lnTo>
                    <a:pt x="25" y="12"/>
                  </a:lnTo>
                  <a:lnTo>
                    <a:pt x="27" y="19"/>
                  </a:lnTo>
                  <a:lnTo>
                    <a:pt x="30" y="23"/>
                  </a:lnTo>
                  <a:lnTo>
                    <a:pt x="30" y="25"/>
                  </a:lnTo>
                  <a:lnTo>
                    <a:pt x="33" y="31"/>
                  </a:lnTo>
                  <a:lnTo>
                    <a:pt x="35" y="38"/>
                  </a:lnTo>
                  <a:lnTo>
                    <a:pt x="37" y="44"/>
                  </a:lnTo>
                  <a:lnTo>
                    <a:pt x="37" y="50"/>
                  </a:lnTo>
                  <a:lnTo>
                    <a:pt x="35" y="60"/>
                  </a:lnTo>
                  <a:lnTo>
                    <a:pt x="32" y="69"/>
                  </a:lnTo>
                  <a:lnTo>
                    <a:pt x="30" y="79"/>
                  </a:lnTo>
                  <a:lnTo>
                    <a:pt x="27" y="88"/>
                  </a:lnTo>
                  <a:lnTo>
                    <a:pt x="24" y="99"/>
                  </a:lnTo>
                  <a:lnTo>
                    <a:pt x="21" y="109"/>
                  </a:lnTo>
                  <a:lnTo>
                    <a:pt x="19" y="115"/>
                  </a:lnTo>
                  <a:lnTo>
                    <a:pt x="14" y="118"/>
                  </a:lnTo>
                  <a:lnTo>
                    <a:pt x="10" y="124"/>
                  </a:lnTo>
                  <a:lnTo>
                    <a:pt x="3" y="129"/>
                  </a:lnTo>
                  <a:lnTo>
                    <a:pt x="2" y="135"/>
                  </a:lnTo>
                  <a:lnTo>
                    <a:pt x="0" y="140"/>
                  </a:lnTo>
                  <a:lnTo>
                    <a:pt x="2" y="147"/>
                  </a:lnTo>
                  <a:lnTo>
                    <a:pt x="5" y="150"/>
                  </a:lnTo>
                  <a:lnTo>
                    <a:pt x="8" y="154"/>
                  </a:lnTo>
                  <a:lnTo>
                    <a:pt x="13" y="154"/>
                  </a:lnTo>
                  <a:lnTo>
                    <a:pt x="18" y="156"/>
                  </a:lnTo>
                  <a:lnTo>
                    <a:pt x="21" y="156"/>
                  </a:lnTo>
                  <a:lnTo>
                    <a:pt x="22" y="156"/>
                  </a:lnTo>
                  <a:lnTo>
                    <a:pt x="25" y="159"/>
                  </a:lnTo>
                  <a:lnTo>
                    <a:pt x="30" y="162"/>
                  </a:lnTo>
                  <a:lnTo>
                    <a:pt x="32" y="161"/>
                  </a:lnTo>
                  <a:lnTo>
                    <a:pt x="38" y="159"/>
                  </a:lnTo>
                  <a:lnTo>
                    <a:pt x="43" y="158"/>
                  </a:lnTo>
                  <a:lnTo>
                    <a:pt x="46" y="156"/>
                  </a:lnTo>
                  <a:lnTo>
                    <a:pt x="49" y="159"/>
                  </a:lnTo>
                  <a:lnTo>
                    <a:pt x="55" y="162"/>
                  </a:lnTo>
                  <a:lnTo>
                    <a:pt x="60" y="161"/>
                  </a:lnTo>
                  <a:lnTo>
                    <a:pt x="63" y="156"/>
                  </a:lnTo>
                  <a:lnTo>
                    <a:pt x="63" y="151"/>
                  </a:lnTo>
                  <a:lnTo>
                    <a:pt x="63" y="147"/>
                  </a:lnTo>
                  <a:lnTo>
                    <a:pt x="65" y="140"/>
                  </a:lnTo>
                  <a:lnTo>
                    <a:pt x="68" y="139"/>
                  </a:lnTo>
                  <a:lnTo>
                    <a:pt x="71" y="132"/>
                  </a:lnTo>
                  <a:lnTo>
                    <a:pt x="78" y="124"/>
                  </a:lnTo>
                  <a:lnTo>
                    <a:pt x="84" y="115"/>
                  </a:lnTo>
                  <a:lnTo>
                    <a:pt x="89" y="112"/>
                  </a:lnTo>
                  <a:lnTo>
                    <a:pt x="93" y="107"/>
                  </a:lnTo>
                  <a:lnTo>
                    <a:pt x="101" y="104"/>
                  </a:lnTo>
                  <a:lnTo>
                    <a:pt x="109" y="104"/>
                  </a:lnTo>
                  <a:lnTo>
                    <a:pt x="117" y="105"/>
                  </a:lnTo>
                  <a:lnTo>
                    <a:pt x="125" y="107"/>
                  </a:lnTo>
                  <a:lnTo>
                    <a:pt x="130" y="109"/>
                  </a:lnTo>
                  <a:lnTo>
                    <a:pt x="131" y="109"/>
                  </a:lnTo>
                  <a:lnTo>
                    <a:pt x="138" y="110"/>
                  </a:lnTo>
                  <a:lnTo>
                    <a:pt x="145" y="113"/>
                  </a:lnTo>
                  <a:lnTo>
                    <a:pt x="155" y="120"/>
                  </a:lnTo>
                  <a:lnTo>
                    <a:pt x="163" y="124"/>
                  </a:lnTo>
                  <a:lnTo>
                    <a:pt x="174" y="131"/>
                  </a:lnTo>
                  <a:lnTo>
                    <a:pt x="183" y="134"/>
                  </a:lnTo>
                  <a:lnTo>
                    <a:pt x="190" y="135"/>
                  </a:lnTo>
                  <a:lnTo>
                    <a:pt x="193" y="140"/>
                  </a:lnTo>
                  <a:lnTo>
                    <a:pt x="199" y="147"/>
                  </a:lnTo>
                  <a:lnTo>
                    <a:pt x="205" y="151"/>
                  </a:lnTo>
                  <a:lnTo>
                    <a:pt x="210" y="156"/>
                  </a:lnTo>
                  <a:lnTo>
                    <a:pt x="215" y="161"/>
                  </a:lnTo>
                  <a:lnTo>
                    <a:pt x="226" y="172"/>
                  </a:lnTo>
                  <a:lnTo>
                    <a:pt x="235" y="183"/>
                  </a:lnTo>
                  <a:lnTo>
                    <a:pt x="245" y="195"/>
                  </a:lnTo>
                  <a:lnTo>
                    <a:pt x="250" y="205"/>
                  </a:lnTo>
                  <a:lnTo>
                    <a:pt x="257" y="216"/>
                  </a:lnTo>
                  <a:lnTo>
                    <a:pt x="262" y="224"/>
                  </a:lnTo>
                  <a:lnTo>
                    <a:pt x="267" y="230"/>
                  </a:lnTo>
                  <a:lnTo>
                    <a:pt x="269" y="240"/>
                  </a:lnTo>
                  <a:lnTo>
                    <a:pt x="272" y="257"/>
                  </a:lnTo>
                  <a:lnTo>
                    <a:pt x="276" y="271"/>
                  </a:lnTo>
                  <a:lnTo>
                    <a:pt x="280" y="279"/>
                  </a:lnTo>
                  <a:lnTo>
                    <a:pt x="284" y="279"/>
                  </a:lnTo>
                  <a:lnTo>
                    <a:pt x="292" y="279"/>
                  </a:lnTo>
                  <a:lnTo>
                    <a:pt x="300" y="279"/>
                  </a:lnTo>
                  <a:lnTo>
                    <a:pt x="308" y="279"/>
                  </a:lnTo>
                  <a:lnTo>
                    <a:pt x="314" y="279"/>
                  </a:lnTo>
                  <a:lnTo>
                    <a:pt x="325" y="279"/>
                  </a:lnTo>
                  <a:lnTo>
                    <a:pt x="336" y="279"/>
                  </a:lnTo>
                  <a:lnTo>
                    <a:pt x="344" y="281"/>
                  </a:lnTo>
                  <a:lnTo>
                    <a:pt x="351" y="281"/>
                  </a:lnTo>
                  <a:lnTo>
                    <a:pt x="357" y="281"/>
                  </a:lnTo>
                  <a:lnTo>
                    <a:pt x="362" y="281"/>
                  </a:lnTo>
                  <a:lnTo>
                    <a:pt x="363" y="281"/>
                  </a:lnTo>
                  <a:lnTo>
                    <a:pt x="363" y="281"/>
                  </a:lnTo>
                  <a:close/>
                </a:path>
              </a:pathLst>
            </a:custGeom>
            <a:solidFill>
              <a:srgbClr val="FFFF9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3" name="Freeform 209"/>
            <p:cNvSpPr>
              <a:spLocks/>
            </p:cNvSpPr>
            <p:nvPr/>
          </p:nvSpPr>
          <p:spPr bwMode="auto">
            <a:xfrm>
              <a:off x="1335881" y="4673489"/>
              <a:ext cx="2630487" cy="611188"/>
            </a:xfrm>
            <a:custGeom>
              <a:avLst/>
              <a:gdLst/>
              <a:ahLst/>
              <a:cxnLst>
                <a:cxn ang="0">
                  <a:pos x="16" y="70"/>
                </a:cxn>
                <a:cxn ang="0">
                  <a:pos x="39" y="127"/>
                </a:cxn>
                <a:cxn ang="0">
                  <a:pos x="58" y="185"/>
                </a:cxn>
                <a:cxn ang="0">
                  <a:pos x="106" y="237"/>
                </a:cxn>
                <a:cxn ang="0">
                  <a:pos x="175" y="291"/>
                </a:cxn>
                <a:cxn ang="0">
                  <a:pos x="237" y="329"/>
                </a:cxn>
                <a:cxn ang="0">
                  <a:pos x="322" y="335"/>
                </a:cxn>
                <a:cxn ang="0">
                  <a:pos x="352" y="330"/>
                </a:cxn>
                <a:cxn ang="0">
                  <a:pos x="385" y="332"/>
                </a:cxn>
                <a:cxn ang="0">
                  <a:pos x="440" y="370"/>
                </a:cxn>
                <a:cxn ang="0">
                  <a:pos x="492" y="377"/>
                </a:cxn>
                <a:cxn ang="0">
                  <a:pos x="540" y="360"/>
                </a:cxn>
                <a:cxn ang="0">
                  <a:pos x="598" y="341"/>
                </a:cxn>
                <a:cxn ang="0">
                  <a:pos x="642" y="349"/>
                </a:cxn>
                <a:cxn ang="0">
                  <a:pos x="691" y="377"/>
                </a:cxn>
                <a:cxn ang="0">
                  <a:pos x="737" y="381"/>
                </a:cxn>
                <a:cxn ang="0">
                  <a:pos x="778" y="365"/>
                </a:cxn>
                <a:cxn ang="0">
                  <a:pos x="832" y="346"/>
                </a:cxn>
                <a:cxn ang="0">
                  <a:pos x="879" y="351"/>
                </a:cxn>
                <a:cxn ang="0">
                  <a:pos x="920" y="370"/>
                </a:cxn>
                <a:cxn ang="0">
                  <a:pos x="966" y="385"/>
                </a:cxn>
                <a:cxn ang="0">
                  <a:pos x="1035" y="381"/>
                </a:cxn>
                <a:cxn ang="0">
                  <a:pos x="1119" y="336"/>
                </a:cxn>
                <a:cxn ang="0">
                  <a:pos x="1187" y="324"/>
                </a:cxn>
                <a:cxn ang="0">
                  <a:pos x="1242" y="346"/>
                </a:cxn>
                <a:cxn ang="0">
                  <a:pos x="1291" y="381"/>
                </a:cxn>
                <a:cxn ang="0">
                  <a:pos x="1360" y="346"/>
                </a:cxn>
                <a:cxn ang="0">
                  <a:pos x="1400" y="330"/>
                </a:cxn>
                <a:cxn ang="0">
                  <a:pos x="1456" y="324"/>
                </a:cxn>
                <a:cxn ang="0">
                  <a:pos x="1486" y="332"/>
                </a:cxn>
                <a:cxn ang="0">
                  <a:pos x="1508" y="318"/>
                </a:cxn>
                <a:cxn ang="0">
                  <a:pos x="1553" y="259"/>
                </a:cxn>
                <a:cxn ang="0">
                  <a:pos x="1597" y="180"/>
                </a:cxn>
                <a:cxn ang="0">
                  <a:pos x="1628" y="97"/>
                </a:cxn>
                <a:cxn ang="0">
                  <a:pos x="1651" y="38"/>
                </a:cxn>
                <a:cxn ang="0">
                  <a:pos x="1655" y="8"/>
                </a:cxn>
                <a:cxn ang="0">
                  <a:pos x="1643" y="8"/>
                </a:cxn>
                <a:cxn ang="0">
                  <a:pos x="1550" y="57"/>
                </a:cxn>
                <a:cxn ang="0">
                  <a:pos x="1281" y="108"/>
                </a:cxn>
                <a:cxn ang="0">
                  <a:pos x="1057" y="120"/>
                </a:cxn>
                <a:cxn ang="0">
                  <a:pos x="719" y="127"/>
                </a:cxn>
                <a:cxn ang="0">
                  <a:pos x="503" y="86"/>
                </a:cxn>
                <a:cxn ang="0">
                  <a:pos x="293" y="86"/>
                </a:cxn>
                <a:cxn ang="0">
                  <a:pos x="63" y="40"/>
                </a:cxn>
                <a:cxn ang="0">
                  <a:pos x="0" y="27"/>
                </a:cxn>
              </a:cxnLst>
              <a:rect l="0" t="0" r="r" b="b"/>
              <a:pathLst>
                <a:path w="1657" h="385">
                  <a:moveTo>
                    <a:pt x="0" y="27"/>
                  </a:moveTo>
                  <a:lnTo>
                    <a:pt x="3" y="43"/>
                  </a:lnTo>
                  <a:lnTo>
                    <a:pt x="16" y="70"/>
                  </a:lnTo>
                  <a:lnTo>
                    <a:pt x="30" y="95"/>
                  </a:lnTo>
                  <a:lnTo>
                    <a:pt x="38" y="112"/>
                  </a:lnTo>
                  <a:lnTo>
                    <a:pt x="39" y="127"/>
                  </a:lnTo>
                  <a:lnTo>
                    <a:pt x="44" y="147"/>
                  </a:lnTo>
                  <a:lnTo>
                    <a:pt x="52" y="168"/>
                  </a:lnTo>
                  <a:lnTo>
                    <a:pt x="58" y="185"/>
                  </a:lnTo>
                  <a:lnTo>
                    <a:pt x="71" y="201"/>
                  </a:lnTo>
                  <a:lnTo>
                    <a:pt x="90" y="221"/>
                  </a:lnTo>
                  <a:lnTo>
                    <a:pt x="106" y="237"/>
                  </a:lnTo>
                  <a:lnTo>
                    <a:pt x="113" y="243"/>
                  </a:lnTo>
                  <a:lnTo>
                    <a:pt x="167" y="286"/>
                  </a:lnTo>
                  <a:lnTo>
                    <a:pt x="175" y="291"/>
                  </a:lnTo>
                  <a:lnTo>
                    <a:pt x="197" y="303"/>
                  </a:lnTo>
                  <a:lnTo>
                    <a:pt x="221" y="318"/>
                  </a:lnTo>
                  <a:lnTo>
                    <a:pt x="237" y="329"/>
                  </a:lnTo>
                  <a:lnTo>
                    <a:pt x="257" y="333"/>
                  </a:lnTo>
                  <a:lnTo>
                    <a:pt x="292" y="335"/>
                  </a:lnTo>
                  <a:lnTo>
                    <a:pt x="322" y="335"/>
                  </a:lnTo>
                  <a:lnTo>
                    <a:pt x="336" y="335"/>
                  </a:lnTo>
                  <a:lnTo>
                    <a:pt x="341" y="333"/>
                  </a:lnTo>
                  <a:lnTo>
                    <a:pt x="352" y="330"/>
                  </a:lnTo>
                  <a:lnTo>
                    <a:pt x="364" y="325"/>
                  </a:lnTo>
                  <a:lnTo>
                    <a:pt x="374" y="325"/>
                  </a:lnTo>
                  <a:lnTo>
                    <a:pt x="385" y="332"/>
                  </a:lnTo>
                  <a:lnTo>
                    <a:pt x="404" y="346"/>
                  </a:lnTo>
                  <a:lnTo>
                    <a:pt x="424" y="360"/>
                  </a:lnTo>
                  <a:lnTo>
                    <a:pt x="440" y="370"/>
                  </a:lnTo>
                  <a:lnTo>
                    <a:pt x="454" y="373"/>
                  </a:lnTo>
                  <a:lnTo>
                    <a:pt x="473" y="376"/>
                  </a:lnTo>
                  <a:lnTo>
                    <a:pt x="492" y="377"/>
                  </a:lnTo>
                  <a:lnTo>
                    <a:pt x="506" y="376"/>
                  </a:lnTo>
                  <a:lnTo>
                    <a:pt x="521" y="370"/>
                  </a:lnTo>
                  <a:lnTo>
                    <a:pt x="540" y="360"/>
                  </a:lnTo>
                  <a:lnTo>
                    <a:pt x="560" y="348"/>
                  </a:lnTo>
                  <a:lnTo>
                    <a:pt x="581" y="343"/>
                  </a:lnTo>
                  <a:lnTo>
                    <a:pt x="598" y="341"/>
                  </a:lnTo>
                  <a:lnTo>
                    <a:pt x="615" y="341"/>
                  </a:lnTo>
                  <a:lnTo>
                    <a:pt x="631" y="344"/>
                  </a:lnTo>
                  <a:lnTo>
                    <a:pt x="642" y="349"/>
                  </a:lnTo>
                  <a:lnTo>
                    <a:pt x="653" y="357"/>
                  </a:lnTo>
                  <a:lnTo>
                    <a:pt x="672" y="368"/>
                  </a:lnTo>
                  <a:lnTo>
                    <a:pt x="691" y="377"/>
                  </a:lnTo>
                  <a:lnTo>
                    <a:pt x="705" y="382"/>
                  </a:lnTo>
                  <a:lnTo>
                    <a:pt x="716" y="382"/>
                  </a:lnTo>
                  <a:lnTo>
                    <a:pt x="737" y="381"/>
                  </a:lnTo>
                  <a:lnTo>
                    <a:pt x="754" y="376"/>
                  </a:lnTo>
                  <a:lnTo>
                    <a:pt x="768" y="371"/>
                  </a:lnTo>
                  <a:lnTo>
                    <a:pt x="778" y="365"/>
                  </a:lnTo>
                  <a:lnTo>
                    <a:pt x="795" y="357"/>
                  </a:lnTo>
                  <a:lnTo>
                    <a:pt x="814" y="348"/>
                  </a:lnTo>
                  <a:lnTo>
                    <a:pt x="832" y="346"/>
                  </a:lnTo>
                  <a:lnTo>
                    <a:pt x="847" y="346"/>
                  </a:lnTo>
                  <a:lnTo>
                    <a:pt x="865" y="348"/>
                  </a:lnTo>
                  <a:lnTo>
                    <a:pt x="879" y="351"/>
                  </a:lnTo>
                  <a:lnTo>
                    <a:pt x="890" y="355"/>
                  </a:lnTo>
                  <a:lnTo>
                    <a:pt x="901" y="360"/>
                  </a:lnTo>
                  <a:lnTo>
                    <a:pt x="920" y="370"/>
                  </a:lnTo>
                  <a:lnTo>
                    <a:pt x="939" y="381"/>
                  </a:lnTo>
                  <a:lnTo>
                    <a:pt x="951" y="385"/>
                  </a:lnTo>
                  <a:lnTo>
                    <a:pt x="966" y="385"/>
                  </a:lnTo>
                  <a:lnTo>
                    <a:pt x="992" y="385"/>
                  </a:lnTo>
                  <a:lnTo>
                    <a:pt x="1016" y="384"/>
                  </a:lnTo>
                  <a:lnTo>
                    <a:pt x="1035" y="381"/>
                  </a:lnTo>
                  <a:lnTo>
                    <a:pt x="1052" y="368"/>
                  </a:lnTo>
                  <a:lnTo>
                    <a:pt x="1084" y="352"/>
                  </a:lnTo>
                  <a:lnTo>
                    <a:pt x="1119" y="336"/>
                  </a:lnTo>
                  <a:lnTo>
                    <a:pt x="1142" y="329"/>
                  </a:lnTo>
                  <a:lnTo>
                    <a:pt x="1163" y="324"/>
                  </a:lnTo>
                  <a:lnTo>
                    <a:pt x="1187" y="324"/>
                  </a:lnTo>
                  <a:lnTo>
                    <a:pt x="1209" y="327"/>
                  </a:lnTo>
                  <a:lnTo>
                    <a:pt x="1228" y="333"/>
                  </a:lnTo>
                  <a:lnTo>
                    <a:pt x="1242" y="346"/>
                  </a:lnTo>
                  <a:lnTo>
                    <a:pt x="1258" y="362"/>
                  </a:lnTo>
                  <a:lnTo>
                    <a:pt x="1273" y="374"/>
                  </a:lnTo>
                  <a:lnTo>
                    <a:pt x="1291" y="381"/>
                  </a:lnTo>
                  <a:lnTo>
                    <a:pt x="1311" y="373"/>
                  </a:lnTo>
                  <a:lnTo>
                    <a:pt x="1336" y="360"/>
                  </a:lnTo>
                  <a:lnTo>
                    <a:pt x="1360" y="346"/>
                  </a:lnTo>
                  <a:lnTo>
                    <a:pt x="1373" y="340"/>
                  </a:lnTo>
                  <a:lnTo>
                    <a:pt x="1382" y="335"/>
                  </a:lnTo>
                  <a:lnTo>
                    <a:pt x="1400" y="330"/>
                  </a:lnTo>
                  <a:lnTo>
                    <a:pt x="1422" y="325"/>
                  </a:lnTo>
                  <a:lnTo>
                    <a:pt x="1442" y="324"/>
                  </a:lnTo>
                  <a:lnTo>
                    <a:pt x="1456" y="324"/>
                  </a:lnTo>
                  <a:lnTo>
                    <a:pt x="1469" y="325"/>
                  </a:lnTo>
                  <a:lnTo>
                    <a:pt x="1477" y="327"/>
                  </a:lnTo>
                  <a:lnTo>
                    <a:pt x="1486" y="332"/>
                  </a:lnTo>
                  <a:lnTo>
                    <a:pt x="1494" y="332"/>
                  </a:lnTo>
                  <a:lnTo>
                    <a:pt x="1502" y="327"/>
                  </a:lnTo>
                  <a:lnTo>
                    <a:pt x="1508" y="318"/>
                  </a:lnTo>
                  <a:lnTo>
                    <a:pt x="1515" y="310"/>
                  </a:lnTo>
                  <a:lnTo>
                    <a:pt x="1527" y="292"/>
                  </a:lnTo>
                  <a:lnTo>
                    <a:pt x="1553" y="259"/>
                  </a:lnTo>
                  <a:lnTo>
                    <a:pt x="1576" y="224"/>
                  </a:lnTo>
                  <a:lnTo>
                    <a:pt x="1591" y="204"/>
                  </a:lnTo>
                  <a:lnTo>
                    <a:pt x="1597" y="180"/>
                  </a:lnTo>
                  <a:lnTo>
                    <a:pt x="1608" y="149"/>
                  </a:lnTo>
                  <a:lnTo>
                    <a:pt x="1619" y="115"/>
                  </a:lnTo>
                  <a:lnTo>
                    <a:pt x="1628" y="97"/>
                  </a:lnTo>
                  <a:lnTo>
                    <a:pt x="1635" y="81"/>
                  </a:lnTo>
                  <a:lnTo>
                    <a:pt x="1644" y="60"/>
                  </a:lnTo>
                  <a:lnTo>
                    <a:pt x="1651" y="38"/>
                  </a:lnTo>
                  <a:lnTo>
                    <a:pt x="1654" y="27"/>
                  </a:lnTo>
                  <a:lnTo>
                    <a:pt x="1655" y="16"/>
                  </a:lnTo>
                  <a:lnTo>
                    <a:pt x="1655" y="8"/>
                  </a:lnTo>
                  <a:lnTo>
                    <a:pt x="1655" y="2"/>
                  </a:lnTo>
                  <a:lnTo>
                    <a:pt x="1657" y="0"/>
                  </a:lnTo>
                  <a:lnTo>
                    <a:pt x="1643" y="8"/>
                  </a:lnTo>
                  <a:lnTo>
                    <a:pt x="1613" y="26"/>
                  </a:lnTo>
                  <a:lnTo>
                    <a:pt x="1578" y="44"/>
                  </a:lnTo>
                  <a:lnTo>
                    <a:pt x="1550" y="57"/>
                  </a:lnTo>
                  <a:lnTo>
                    <a:pt x="1490" y="68"/>
                  </a:lnTo>
                  <a:lnTo>
                    <a:pt x="1384" y="89"/>
                  </a:lnTo>
                  <a:lnTo>
                    <a:pt x="1281" y="108"/>
                  </a:lnTo>
                  <a:lnTo>
                    <a:pt x="1228" y="117"/>
                  </a:lnTo>
                  <a:lnTo>
                    <a:pt x="1171" y="117"/>
                  </a:lnTo>
                  <a:lnTo>
                    <a:pt x="1057" y="120"/>
                  </a:lnTo>
                  <a:lnTo>
                    <a:pt x="925" y="123"/>
                  </a:lnTo>
                  <a:lnTo>
                    <a:pt x="813" y="131"/>
                  </a:lnTo>
                  <a:lnTo>
                    <a:pt x="719" y="127"/>
                  </a:lnTo>
                  <a:lnTo>
                    <a:pt x="628" y="112"/>
                  </a:lnTo>
                  <a:lnTo>
                    <a:pt x="551" y="93"/>
                  </a:lnTo>
                  <a:lnTo>
                    <a:pt x="503" y="86"/>
                  </a:lnTo>
                  <a:lnTo>
                    <a:pt x="454" y="87"/>
                  </a:lnTo>
                  <a:lnTo>
                    <a:pt x="382" y="87"/>
                  </a:lnTo>
                  <a:lnTo>
                    <a:pt x="293" y="86"/>
                  </a:lnTo>
                  <a:lnTo>
                    <a:pt x="210" y="74"/>
                  </a:lnTo>
                  <a:lnTo>
                    <a:pt x="131" y="56"/>
                  </a:lnTo>
                  <a:lnTo>
                    <a:pt x="63" y="40"/>
                  </a:lnTo>
                  <a:lnTo>
                    <a:pt x="16" y="30"/>
                  </a:lnTo>
                  <a:lnTo>
                    <a:pt x="0" y="27"/>
                  </a:lnTo>
                  <a:lnTo>
                    <a:pt x="0" y="27"/>
                  </a:lnTo>
                  <a:close/>
                </a:path>
              </a:pathLst>
            </a:custGeom>
            <a:solidFill>
              <a:srgbClr val="DEC95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4" name="Freeform 210"/>
            <p:cNvSpPr>
              <a:spLocks/>
            </p:cNvSpPr>
            <p:nvPr/>
          </p:nvSpPr>
          <p:spPr bwMode="auto">
            <a:xfrm>
              <a:off x="1242219" y="4075001"/>
              <a:ext cx="3009900" cy="822325"/>
            </a:xfrm>
            <a:custGeom>
              <a:avLst/>
              <a:gdLst/>
              <a:ahLst/>
              <a:cxnLst>
                <a:cxn ang="0">
                  <a:pos x="7" y="118"/>
                </a:cxn>
                <a:cxn ang="0">
                  <a:pos x="15" y="186"/>
                </a:cxn>
                <a:cxn ang="0">
                  <a:pos x="21" y="264"/>
                </a:cxn>
                <a:cxn ang="0">
                  <a:pos x="46" y="339"/>
                </a:cxn>
                <a:cxn ang="0">
                  <a:pos x="54" y="385"/>
                </a:cxn>
                <a:cxn ang="0">
                  <a:pos x="67" y="407"/>
                </a:cxn>
                <a:cxn ang="0">
                  <a:pos x="146" y="431"/>
                </a:cxn>
                <a:cxn ang="0">
                  <a:pos x="311" y="463"/>
                </a:cxn>
                <a:cxn ang="0">
                  <a:pos x="422" y="481"/>
                </a:cxn>
                <a:cxn ang="0">
                  <a:pos x="488" y="477"/>
                </a:cxn>
                <a:cxn ang="0">
                  <a:pos x="592" y="470"/>
                </a:cxn>
                <a:cxn ang="0">
                  <a:pos x="690" y="494"/>
                </a:cxn>
                <a:cxn ang="0">
                  <a:pos x="842" y="515"/>
                </a:cxn>
                <a:cxn ang="0">
                  <a:pos x="969" y="515"/>
                </a:cxn>
                <a:cxn ang="0">
                  <a:pos x="1102" y="496"/>
                </a:cxn>
                <a:cxn ang="0">
                  <a:pos x="1290" y="504"/>
                </a:cxn>
                <a:cxn ang="0">
                  <a:pos x="1372" y="496"/>
                </a:cxn>
                <a:cxn ang="0">
                  <a:pos x="1430" y="469"/>
                </a:cxn>
                <a:cxn ang="0">
                  <a:pos x="1534" y="455"/>
                </a:cxn>
                <a:cxn ang="0">
                  <a:pos x="1627" y="428"/>
                </a:cxn>
                <a:cxn ang="0">
                  <a:pos x="1686" y="396"/>
                </a:cxn>
                <a:cxn ang="0">
                  <a:pos x="1722" y="358"/>
                </a:cxn>
                <a:cxn ang="0">
                  <a:pos x="1744" y="278"/>
                </a:cxn>
                <a:cxn ang="0">
                  <a:pos x="1765" y="230"/>
                </a:cxn>
                <a:cxn ang="0">
                  <a:pos x="1769" y="183"/>
                </a:cxn>
                <a:cxn ang="0">
                  <a:pos x="1776" y="139"/>
                </a:cxn>
                <a:cxn ang="0">
                  <a:pos x="1792" y="104"/>
                </a:cxn>
                <a:cxn ang="0">
                  <a:pos x="1792" y="63"/>
                </a:cxn>
                <a:cxn ang="0">
                  <a:pos x="1817" y="55"/>
                </a:cxn>
                <a:cxn ang="0">
                  <a:pos x="1858" y="54"/>
                </a:cxn>
                <a:cxn ang="0">
                  <a:pos x="1875" y="38"/>
                </a:cxn>
                <a:cxn ang="0">
                  <a:pos x="1894" y="5"/>
                </a:cxn>
                <a:cxn ang="0">
                  <a:pos x="1823" y="0"/>
                </a:cxn>
                <a:cxn ang="0">
                  <a:pos x="1746" y="19"/>
                </a:cxn>
                <a:cxn ang="0">
                  <a:pos x="1733" y="76"/>
                </a:cxn>
                <a:cxn ang="0">
                  <a:pos x="1694" y="115"/>
                </a:cxn>
                <a:cxn ang="0">
                  <a:pos x="1582" y="158"/>
                </a:cxn>
                <a:cxn ang="0">
                  <a:pos x="1430" y="191"/>
                </a:cxn>
                <a:cxn ang="0">
                  <a:pos x="1129" y="230"/>
                </a:cxn>
                <a:cxn ang="0">
                  <a:pos x="748" y="240"/>
                </a:cxn>
                <a:cxn ang="0">
                  <a:pos x="515" y="224"/>
                </a:cxn>
                <a:cxn ang="0">
                  <a:pos x="261" y="178"/>
                </a:cxn>
                <a:cxn ang="0">
                  <a:pos x="0" y="82"/>
                </a:cxn>
              </a:cxnLst>
              <a:rect l="0" t="0" r="r" b="b"/>
              <a:pathLst>
                <a:path w="1896" h="518">
                  <a:moveTo>
                    <a:pt x="0" y="82"/>
                  </a:moveTo>
                  <a:lnTo>
                    <a:pt x="2" y="93"/>
                  </a:lnTo>
                  <a:lnTo>
                    <a:pt x="7" y="118"/>
                  </a:lnTo>
                  <a:lnTo>
                    <a:pt x="12" y="147"/>
                  </a:lnTo>
                  <a:lnTo>
                    <a:pt x="15" y="166"/>
                  </a:lnTo>
                  <a:lnTo>
                    <a:pt x="15" y="186"/>
                  </a:lnTo>
                  <a:lnTo>
                    <a:pt x="18" y="218"/>
                  </a:lnTo>
                  <a:lnTo>
                    <a:pt x="19" y="248"/>
                  </a:lnTo>
                  <a:lnTo>
                    <a:pt x="21" y="264"/>
                  </a:lnTo>
                  <a:lnTo>
                    <a:pt x="26" y="279"/>
                  </a:lnTo>
                  <a:lnTo>
                    <a:pt x="35" y="308"/>
                  </a:lnTo>
                  <a:lnTo>
                    <a:pt x="46" y="339"/>
                  </a:lnTo>
                  <a:lnTo>
                    <a:pt x="53" y="360"/>
                  </a:lnTo>
                  <a:lnTo>
                    <a:pt x="54" y="371"/>
                  </a:lnTo>
                  <a:lnTo>
                    <a:pt x="54" y="385"/>
                  </a:lnTo>
                  <a:lnTo>
                    <a:pt x="53" y="398"/>
                  </a:lnTo>
                  <a:lnTo>
                    <a:pt x="53" y="404"/>
                  </a:lnTo>
                  <a:lnTo>
                    <a:pt x="67" y="407"/>
                  </a:lnTo>
                  <a:lnTo>
                    <a:pt x="95" y="417"/>
                  </a:lnTo>
                  <a:lnTo>
                    <a:pt x="127" y="426"/>
                  </a:lnTo>
                  <a:lnTo>
                    <a:pt x="146" y="431"/>
                  </a:lnTo>
                  <a:lnTo>
                    <a:pt x="179" y="436"/>
                  </a:lnTo>
                  <a:lnTo>
                    <a:pt x="243" y="448"/>
                  </a:lnTo>
                  <a:lnTo>
                    <a:pt x="311" y="463"/>
                  </a:lnTo>
                  <a:lnTo>
                    <a:pt x="354" y="477"/>
                  </a:lnTo>
                  <a:lnTo>
                    <a:pt x="382" y="480"/>
                  </a:lnTo>
                  <a:lnTo>
                    <a:pt x="422" y="481"/>
                  </a:lnTo>
                  <a:lnTo>
                    <a:pt x="457" y="480"/>
                  </a:lnTo>
                  <a:lnTo>
                    <a:pt x="471" y="478"/>
                  </a:lnTo>
                  <a:lnTo>
                    <a:pt x="488" y="477"/>
                  </a:lnTo>
                  <a:lnTo>
                    <a:pt x="528" y="474"/>
                  </a:lnTo>
                  <a:lnTo>
                    <a:pt x="567" y="469"/>
                  </a:lnTo>
                  <a:lnTo>
                    <a:pt x="592" y="470"/>
                  </a:lnTo>
                  <a:lnTo>
                    <a:pt x="610" y="474"/>
                  </a:lnTo>
                  <a:lnTo>
                    <a:pt x="644" y="485"/>
                  </a:lnTo>
                  <a:lnTo>
                    <a:pt x="690" y="494"/>
                  </a:lnTo>
                  <a:lnTo>
                    <a:pt x="742" y="507"/>
                  </a:lnTo>
                  <a:lnTo>
                    <a:pt x="791" y="513"/>
                  </a:lnTo>
                  <a:lnTo>
                    <a:pt x="842" y="515"/>
                  </a:lnTo>
                  <a:lnTo>
                    <a:pt x="889" y="516"/>
                  </a:lnTo>
                  <a:lnTo>
                    <a:pt x="932" y="518"/>
                  </a:lnTo>
                  <a:lnTo>
                    <a:pt x="969" y="515"/>
                  </a:lnTo>
                  <a:lnTo>
                    <a:pt x="1012" y="508"/>
                  </a:lnTo>
                  <a:lnTo>
                    <a:pt x="1056" y="500"/>
                  </a:lnTo>
                  <a:lnTo>
                    <a:pt x="1102" y="496"/>
                  </a:lnTo>
                  <a:lnTo>
                    <a:pt x="1157" y="494"/>
                  </a:lnTo>
                  <a:lnTo>
                    <a:pt x="1225" y="499"/>
                  </a:lnTo>
                  <a:lnTo>
                    <a:pt x="1290" y="504"/>
                  </a:lnTo>
                  <a:lnTo>
                    <a:pt x="1331" y="507"/>
                  </a:lnTo>
                  <a:lnTo>
                    <a:pt x="1353" y="500"/>
                  </a:lnTo>
                  <a:lnTo>
                    <a:pt x="1372" y="496"/>
                  </a:lnTo>
                  <a:lnTo>
                    <a:pt x="1389" y="488"/>
                  </a:lnTo>
                  <a:lnTo>
                    <a:pt x="1408" y="478"/>
                  </a:lnTo>
                  <a:lnTo>
                    <a:pt x="1430" y="469"/>
                  </a:lnTo>
                  <a:lnTo>
                    <a:pt x="1463" y="464"/>
                  </a:lnTo>
                  <a:lnTo>
                    <a:pt x="1500" y="459"/>
                  </a:lnTo>
                  <a:lnTo>
                    <a:pt x="1534" y="455"/>
                  </a:lnTo>
                  <a:lnTo>
                    <a:pt x="1566" y="447"/>
                  </a:lnTo>
                  <a:lnTo>
                    <a:pt x="1599" y="437"/>
                  </a:lnTo>
                  <a:lnTo>
                    <a:pt x="1627" y="428"/>
                  </a:lnTo>
                  <a:lnTo>
                    <a:pt x="1645" y="421"/>
                  </a:lnTo>
                  <a:lnTo>
                    <a:pt x="1661" y="410"/>
                  </a:lnTo>
                  <a:lnTo>
                    <a:pt x="1686" y="396"/>
                  </a:lnTo>
                  <a:lnTo>
                    <a:pt x="1708" y="380"/>
                  </a:lnTo>
                  <a:lnTo>
                    <a:pt x="1719" y="373"/>
                  </a:lnTo>
                  <a:lnTo>
                    <a:pt x="1722" y="358"/>
                  </a:lnTo>
                  <a:lnTo>
                    <a:pt x="1728" y="328"/>
                  </a:lnTo>
                  <a:lnTo>
                    <a:pt x="1736" y="297"/>
                  </a:lnTo>
                  <a:lnTo>
                    <a:pt x="1744" y="278"/>
                  </a:lnTo>
                  <a:lnTo>
                    <a:pt x="1749" y="265"/>
                  </a:lnTo>
                  <a:lnTo>
                    <a:pt x="1758" y="248"/>
                  </a:lnTo>
                  <a:lnTo>
                    <a:pt x="1765" y="230"/>
                  </a:lnTo>
                  <a:lnTo>
                    <a:pt x="1769" y="218"/>
                  </a:lnTo>
                  <a:lnTo>
                    <a:pt x="1769" y="204"/>
                  </a:lnTo>
                  <a:lnTo>
                    <a:pt x="1769" y="183"/>
                  </a:lnTo>
                  <a:lnTo>
                    <a:pt x="1769" y="163"/>
                  </a:lnTo>
                  <a:lnTo>
                    <a:pt x="1771" y="150"/>
                  </a:lnTo>
                  <a:lnTo>
                    <a:pt x="1776" y="139"/>
                  </a:lnTo>
                  <a:lnTo>
                    <a:pt x="1782" y="125"/>
                  </a:lnTo>
                  <a:lnTo>
                    <a:pt x="1788" y="112"/>
                  </a:lnTo>
                  <a:lnTo>
                    <a:pt x="1792" y="104"/>
                  </a:lnTo>
                  <a:lnTo>
                    <a:pt x="1792" y="95"/>
                  </a:lnTo>
                  <a:lnTo>
                    <a:pt x="1792" y="81"/>
                  </a:lnTo>
                  <a:lnTo>
                    <a:pt x="1792" y="63"/>
                  </a:lnTo>
                  <a:lnTo>
                    <a:pt x="1795" y="57"/>
                  </a:lnTo>
                  <a:lnTo>
                    <a:pt x="1803" y="55"/>
                  </a:lnTo>
                  <a:lnTo>
                    <a:pt x="1817" y="55"/>
                  </a:lnTo>
                  <a:lnTo>
                    <a:pt x="1833" y="55"/>
                  </a:lnTo>
                  <a:lnTo>
                    <a:pt x="1848" y="55"/>
                  </a:lnTo>
                  <a:lnTo>
                    <a:pt x="1858" y="54"/>
                  </a:lnTo>
                  <a:lnTo>
                    <a:pt x="1864" y="51"/>
                  </a:lnTo>
                  <a:lnTo>
                    <a:pt x="1869" y="44"/>
                  </a:lnTo>
                  <a:lnTo>
                    <a:pt x="1875" y="38"/>
                  </a:lnTo>
                  <a:lnTo>
                    <a:pt x="1882" y="27"/>
                  </a:lnTo>
                  <a:lnTo>
                    <a:pt x="1889" y="16"/>
                  </a:lnTo>
                  <a:lnTo>
                    <a:pt x="1894" y="5"/>
                  </a:lnTo>
                  <a:lnTo>
                    <a:pt x="1896" y="0"/>
                  </a:lnTo>
                  <a:lnTo>
                    <a:pt x="1870" y="0"/>
                  </a:lnTo>
                  <a:lnTo>
                    <a:pt x="1823" y="0"/>
                  </a:lnTo>
                  <a:lnTo>
                    <a:pt x="1774" y="3"/>
                  </a:lnTo>
                  <a:lnTo>
                    <a:pt x="1751" y="8"/>
                  </a:lnTo>
                  <a:lnTo>
                    <a:pt x="1746" y="19"/>
                  </a:lnTo>
                  <a:lnTo>
                    <a:pt x="1741" y="38"/>
                  </a:lnTo>
                  <a:lnTo>
                    <a:pt x="1735" y="58"/>
                  </a:lnTo>
                  <a:lnTo>
                    <a:pt x="1733" y="76"/>
                  </a:lnTo>
                  <a:lnTo>
                    <a:pt x="1727" y="88"/>
                  </a:lnTo>
                  <a:lnTo>
                    <a:pt x="1713" y="103"/>
                  </a:lnTo>
                  <a:lnTo>
                    <a:pt x="1694" y="115"/>
                  </a:lnTo>
                  <a:lnTo>
                    <a:pt x="1672" y="128"/>
                  </a:lnTo>
                  <a:lnTo>
                    <a:pt x="1634" y="141"/>
                  </a:lnTo>
                  <a:lnTo>
                    <a:pt x="1582" y="158"/>
                  </a:lnTo>
                  <a:lnTo>
                    <a:pt x="1531" y="174"/>
                  </a:lnTo>
                  <a:lnTo>
                    <a:pt x="1498" y="183"/>
                  </a:lnTo>
                  <a:lnTo>
                    <a:pt x="1430" y="191"/>
                  </a:lnTo>
                  <a:lnTo>
                    <a:pt x="1310" y="207"/>
                  </a:lnTo>
                  <a:lnTo>
                    <a:pt x="1190" y="221"/>
                  </a:lnTo>
                  <a:lnTo>
                    <a:pt x="1129" y="230"/>
                  </a:lnTo>
                  <a:lnTo>
                    <a:pt x="1048" y="232"/>
                  </a:lnTo>
                  <a:lnTo>
                    <a:pt x="897" y="237"/>
                  </a:lnTo>
                  <a:lnTo>
                    <a:pt x="748" y="240"/>
                  </a:lnTo>
                  <a:lnTo>
                    <a:pt x="682" y="243"/>
                  </a:lnTo>
                  <a:lnTo>
                    <a:pt x="630" y="237"/>
                  </a:lnTo>
                  <a:lnTo>
                    <a:pt x="515" y="224"/>
                  </a:lnTo>
                  <a:lnTo>
                    <a:pt x="393" y="212"/>
                  </a:lnTo>
                  <a:lnTo>
                    <a:pt x="326" y="202"/>
                  </a:lnTo>
                  <a:lnTo>
                    <a:pt x="261" y="178"/>
                  </a:lnTo>
                  <a:lnTo>
                    <a:pt x="150" y="139"/>
                  </a:lnTo>
                  <a:lnTo>
                    <a:pt x="46" y="99"/>
                  </a:lnTo>
                  <a:lnTo>
                    <a:pt x="0" y="82"/>
                  </a:lnTo>
                  <a:lnTo>
                    <a:pt x="0" y="82"/>
                  </a:lnTo>
                  <a:close/>
                </a:path>
              </a:pathLst>
            </a:custGeom>
            <a:solidFill>
              <a:srgbClr val="EDE0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5" name="Freeform 211"/>
            <p:cNvSpPr>
              <a:spLocks/>
            </p:cNvSpPr>
            <p:nvPr/>
          </p:nvSpPr>
          <p:spPr bwMode="auto">
            <a:xfrm>
              <a:off x="1242219" y="4079764"/>
              <a:ext cx="2749550" cy="406400"/>
            </a:xfrm>
            <a:custGeom>
              <a:avLst/>
              <a:gdLst/>
              <a:ahLst/>
              <a:cxnLst>
                <a:cxn ang="0">
                  <a:pos x="174" y="8"/>
                </a:cxn>
                <a:cxn ang="0">
                  <a:pos x="130" y="29"/>
                </a:cxn>
                <a:cxn ang="0">
                  <a:pos x="84" y="43"/>
                </a:cxn>
                <a:cxn ang="0">
                  <a:pos x="43" y="51"/>
                </a:cxn>
                <a:cxn ang="0">
                  <a:pos x="15" y="65"/>
                </a:cxn>
                <a:cxn ang="0">
                  <a:pos x="8" y="81"/>
                </a:cxn>
                <a:cxn ang="0">
                  <a:pos x="64" y="101"/>
                </a:cxn>
                <a:cxn ang="0">
                  <a:pos x="127" y="131"/>
                </a:cxn>
                <a:cxn ang="0">
                  <a:pos x="168" y="158"/>
                </a:cxn>
                <a:cxn ang="0">
                  <a:pos x="209" y="179"/>
                </a:cxn>
                <a:cxn ang="0">
                  <a:pos x="245" y="183"/>
                </a:cxn>
                <a:cxn ang="0">
                  <a:pos x="286" y="198"/>
                </a:cxn>
                <a:cxn ang="0">
                  <a:pos x="327" y="210"/>
                </a:cxn>
                <a:cxn ang="0">
                  <a:pos x="425" y="221"/>
                </a:cxn>
                <a:cxn ang="0">
                  <a:pos x="531" y="232"/>
                </a:cxn>
                <a:cxn ang="0">
                  <a:pos x="575" y="246"/>
                </a:cxn>
                <a:cxn ang="0">
                  <a:pos x="696" y="251"/>
                </a:cxn>
                <a:cxn ang="0">
                  <a:pos x="823" y="246"/>
                </a:cxn>
                <a:cxn ang="0">
                  <a:pos x="922" y="256"/>
                </a:cxn>
                <a:cxn ang="0">
                  <a:pos x="996" y="250"/>
                </a:cxn>
                <a:cxn ang="0">
                  <a:pos x="1088" y="239"/>
                </a:cxn>
                <a:cxn ang="0">
                  <a:pos x="1190" y="235"/>
                </a:cxn>
                <a:cxn ang="0">
                  <a:pos x="1252" y="223"/>
                </a:cxn>
                <a:cxn ang="0">
                  <a:pos x="1358" y="215"/>
                </a:cxn>
                <a:cxn ang="0">
                  <a:pos x="1430" y="198"/>
                </a:cxn>
                <a:cxn ang="0">
                  <a:pos x="1512" y="180"/>
                </a:cxn>
                <a:cxn ang="0">
                  <a:pos x="1566" y="168"/>
                </a:cxn>
                <a:cxn ang="0">
                  <a:pos x="1620" y="147"/>
                </a:cxn>
                <a:cxn ang="0">
                  <a:pos x="1698" y="115"/>
                </a:cxn>
                <a:cxn ang="0">
                  <a:pos x="1722" y="90"/>
                </a:cxn>
                <a:cxn ang="0">
                  <a:pos x="1732" y="65"/>
                </a:cxn>
                <a:cxn ang="0">
                  <a:pos x="1670" y="52"/>
                </a:cxn>
                <a:cxn ang="0">
                  <a:pos x="1634" y="46"/>
                </a:cxn>
                <a:cxn ang="0">
                  <a:pos x="1599" y="35"/>
                </a:cxn>
                <a:cxn ang="0">
                  <a:pos x="1545" y="19"/>
                </a:cxn>
                <a:cxn ang="0">
                  <a:pos x="1541" y="59"/>
                </a:cxn>
                <a:cxn ang="0">
                  <a:pos x="1466" y="89"/>
                </a:cxn>
                <a:cxn ang="0">
                  <a:pos x="1351" y="115"/>
                </a:cxn>
                <a:cxn ang="0">
                  <a:pos x="1302" y="150"/>
                </a:cxn>
                <a:cxn ang="0">
                  <a:pos x="1296" y="161"/>
                </a:cxn>
                <a:cxn ang="0">
                  <a:pos x="1216" y="163"/>
                </a:cxn>
                <a:cxn ang="0">
                  <a:pos x="1110" y="169"/>
                </a:cxn>
                <a:cxn ang="0">
                  <a:pos x="999" y="183"/>
                </a:cxn>
                <a:cxn ang="0">
                  <a:pos x="857" y="177"/>
                </a:cxn>
                <a:cxn ang="0">
                  <a:pos x="750" y="174"/>
                </a:cxn>
                <a:cxn ang="0">
                  <a:pos x="668" y="183"/>
                </a:cxn>
                <a:cxn ang="0">
                  <a:pos x="572" y="177"/>
                </a:cxn>
                <a:cxn ang="0">
                  <a:pos x="449" y="163"/>
                </a:cxn>
                <a:cxn ang="0">
                  <a:pos x="384" y="149"/>
                </a:cxn>
                <a:cxn ang="0">
                  <a:pos x="337" y="131"/>
                </a:cxn>
                <a:cxn ang="0">
                  <a:pos x="294" y="123"/>
                </a:cxn>
                <a:cxn ang="0">
                  <a:pos x="220" y="126"/>
                </a:cxn>
                <a:cxn ang="0">
                  <a:pos x="209" y="98"/>
                </a:cxn>
                <a:cxn ang="0">
                  <a:pos x="204" y="57"/>
                </a:cxn>
                <a:cxn ang="0">
                  <a:pos x="202" y="29"/>
                </a:cxn>
                <a:cxn ang="0">
                  <a:pos x="202" y="2"/>
                </a:cxn>
              </a:cxnLst>
              <a:rect l="0" t="0" r="r" b="b"/>
              <a:pathLst>
                <a:path w="1732" h="256">
                  <a:moveTo>
                    <a:pt x="204" y="0"/>
                  </a:moveTo>
                  <a:lnTo>
                    <a:pt x="193" y="2"/>
                  </a:lnTo>
                  <a:lnTo>
                    <a:pt x="174" y="8"/>
                  </a:lnTo>
                  <a:lnTo>
                    <a:pt x="155" y="16"/>
                  </a:lnTo>
                  <a:lnTo>
                    <a:pt x="141" y="22"/>
                  </a:lnTo>
                  <a:lnTo>
                    <a:pt x="130" y="29"/>
                  </a:lnTo>
                  <a:lnTo>
                    <a:pt x="116" y="37"/>
                  </a:lnTo>
                  <a:lnTo>
                    <a:pt x="100" y="41"/>
                  </a:lnTo>
                  <a:lnTo>
                    <a:pt x="84" y="43"/>
                  </a:lnTo>
                  <a:lnTo>
                    <a:pt x="67" y="43"/>
                  </a:lnTo>
                  <a:lnTo>
                    <a:pt x="54" y="48"/>
                  </a:lnTo>
                  <a:lnTo>
                    <a:pt x="43" y="51"/>
                  </a:lnTo>
                  <a:lnTo>
                    <a:pt x="37" y="54"/>
                  </a:lnTo>
                  <a:lnTo>
                    <a:pt x="27" y="59"/>
                  </a:lnTo>
                  <a:lnTo>
                    <a:pt x="15" y="65"/>
                  </a:lnTo>
                  <a:lnTo>
                    <a:pt x="4" y="73"/>
                  </a:lnTo>
                  <a:lnTo>
                    <a:pt x="0" y="78"/>
                  </a:lnTo>
                  <a:lnTo>
                    <a:pt x="8" y="81"/>
                  </a:lnTo>
                  <a:lnTo>
                    <a:pt x="26" y="89"/>
                  </a:lnTo>
                  <a:lnTo>
                    <a:pt x="46" y="96"/>
                  </a:lnTo>
                  <a:lnTo>
                    <a:pt x="64" y="101"/>
                  </a:lnTo>
                  <a:lnTo>
                    <a:pt x="84" y="109"/>
                  </a:lnTo>
                  <a:lnTo>
                    <a:pt x="106" y="120"/>
                  </a:lnTo>
                  <a:lnTo>
                    <a:pt x="127" y="131"/>
                  </a:lnTo>
                  <a:lnTo>
                    <a:pt x="138" y="138"/>
                  </a:lnTo>
                  <a:lnTo>
                    <a:pt x="147" y="144"/>
                  </a:lnTo>
                  <a:lnTo>
                    <a:pt x="168" y="158"/>
                  </a:lnTo>
                  <a:lnTo>
                    <a:pt x="185" y="169"/>
                  </a:lnTo>
                  <a:lnTo>
                    <a:pt x="199" y="177"/>
                  </a:lnTo>
                  <a:lnTo>
                    <a:pt x="209" y="179"/>
                  </a:lnTo>
                  <a:lnTo>
                    <a:pt x="223" y="180"/>
                  </a:lnTo>
                  <a:lnTo>
                    <a:pt x="236" y="182"/>
                  </a:lnTo>
                  <a:lnTo>
                    <a:pt x="245" y="183"/>
                  </a:lnTo>
                  <a:lnTo>
                    <a:pt x="255" y="185"/>
                  </a:lnTo>
                  <a:lnTo>
                    <a:pt x="270" y="191"/>
                  </a:lnTo>
                  <a:lnTo>
                    <a:pt x="286" y="198"/>
                  </a:lnTo>
                  <a:lnTo>
                    <a:pt x="297" y="204"/>
                  </a:lnTo>
                  <a:lnTo>
                    <a:pt x="308" y="207"/>
                  </a:lnTo>
                  <a:lnTo>
                    <a:pt x="327" y="210"/>
                  </a:lnTo>
                  <a:lnTo>
                    <a:pt x="352" y="215"/>
                  </a:lnTo>
                  <a:lnTo>
                    <a:pt x="386" y="218"/>
                  </a:lnTo>
                  <a:lnTo>
                    <a:pt x="425" y="221"/>
                  </a:lnTo>
                  <a:lnTo>
                    <a:pt x="472" y="226"/>
                  </a:lnTo>
                  <a:lnTo>
                    <a:pt x="512" y="231"/>
                  </a:lnTo>
                  <a:lnTo>
                    <a:pt x="531" y="232"/>
                  </a:lnTo>
                  <a:lnTo>
                    <a:pt x="540" y="235"/>
                  </a:lnTo>
                  <a:lnTo>
                    <a:pt x="556" y="240"/>
                  </a:lnTo>
                  <a:lnTo>
                    <a:pt x="575" y="246"/>
                  </a:lnTo>
                  <a:lnTo>
                    <a:pt x="597" y="251"/>
                  </a:lnTo>
                  <a:lnTo>
                    <a:pt x="635" y="251"/>
                  </a:lnTo>
                  <a:lnTo>
                    <a:pt x="696" y="251"/>
                  </a:lnTo>
                  <a:lnTo>
                    <a:pt x="756" y="248"/>
                  </a:lnTo>
                  <a:lnTo>
                    <a:pt x="796" y="246"/>
                  </a:lnTo>
                  <a:lnTo>
                    <a:pt x="823" y="246"/>
                  </a:lnTo>
                  <a:lnTo>
                    <a:pt x="861" y="250"/>
                  </a:lnTo>
                  <a:lnTo>
                    <a:pt x="897" y="253"/>
                  </a:lnTo>
                  <a:lnTo>
                    <a:pt x="922" y="256"/>
                  </a:lnTo>
                  <a:lnTo>
                    <a:pt x="943" y="256"/>
                  </a:lnTo>
                  <a:lnTo>
                    <a:pt x="971" y="254"/>
                  </a:lnTo>
                  <a:lnTo>
                    <a:pt x="996" y="250"/>
                  </a:lnTo>
                  <a:lnTo>
                    <a:pt x="1017" y="243"/>
                  </a:lnTo>
                  <a:lnTo>
                    <a:pt x="1044" y="237"/>
                  </a:lnTo>
                  <a:lnTo>
                    <a:pt x="1088" y="239"/>
                  </a:lnTo>
                  <a:lnTo>
                    <a:pt x="1134" y="240"/>
                  </a:lnTo>
                  <a:lnTo>
                    <a:pt x="1168" y="240"/>
                  </a:lnTo>
                  <a:lnTo>
                    <a:pt x="1190" y="235"/>
                  </a:lnTo>
                  <a:lnTo>
                    <a:pt x="1216" y="231"/>
                  </a:lnTo>
                  <a:lnTo>
                    <a:pt x="1238" y="226"/>
                  </a:lnTo>
                  <a:lnTo>
                    <a:pt x="1252" y="223"/>
                  </a:lnTo>
                  <a:lnTo>
                    <a:pt x="1276" y="220"/>
                  </a:lnTo>
                  <a:lnTo>
                    <a:pt x="1318" y="216"/>
                  </a:lnTo>
                  <a:lnTo>
                    <a:pt x="1358" y="215"/>
                  </a:lnTo>
                  <a:lnTo>
                    <a:pt x="1377" y="215"/>
                  </a:lnTo>
                  <a:lnTo>
                    <a:pt x="1392" y="209"/>
                  </a:lnTo>
                  <a:lnTo>
                    <a:pt x="1430" y="198"/>
                  </a:lnTo>
                  <a:lnTo>
                    <a:pt x="1471" y="186"/>
                  </a:lnTo>
                  <a:lnTo>
                    <a:pt x="1498" y="182"/>
                  </a:lnTo>
                  <a:lnTo>
                    <a:pt x="1512" y="180"/>
                  </a:lnTo>
                  <a:lnTo>
                    <a:pt x="1534" y="177"/>
                  </a:lnTo>
                  <a:lnTo>
                    <a:pt x="1555" y="172"/>
                  </a:lnTo>
                  <a:lnTo>
                    <a:pt x="1566" y="168"/>
                  </a:lnTo>
                  <a:lnTo>
                    <a:pt x="1575" y="163"/>
                  </a:lnTo>
                  <a:lnTo>
                    <a:pt x="1594" y="155"/>
                  </a:lnTo>
                  <a:lnTo>
                    <a:pt x="1620" y="147"/>
                  </a:lnTo>
                  <a:lnTo>
                    <a:pt x="1650" y="139"/>
                  </a:lnTo>
                  <a:lnTo>
                    <a:pt x="1676" y="128"/>
                  </a:lnTo>
                  <a:lnTo>
                    <a:pt x="1698" y="115"/>
                  </a:lnTo>
                  <a:lnTo>
                    <a:pt x="1714" y="103"/>
                  </a:lnTo>
                  <a:lnTo>
                    <a:pt x="1722" y="96"/>
                  </a:lnTo>
                  <a:lnTo>
                    <a:pt x="1722" y="90"/>
                  </a:lnTo>
                  <a:lnTo>
                    <a:pt x="1727" y="79"/>
                  </a:lnTo>
                  <a:lnTo>
                    <a:pt x="1730" y="70"/>
                  </a:lnTo>
                  <a:lnTo>
                    <a:pt x="1732" y="65"/>
                  </a:lnTo>
                  <a:lnTo>
                    <a:pt x="1721" y="63"/>
                  </a:lnTo>
                  <a:lnTo>
                    <a:pt x="1697" y="59"/>
                  </a:lnTo>
                  <a:lnTo>
                    <a:pt x="1670" y="52"/>
                  </a:lnTo>
                  <a:lnTo>
                    <a:pt x="1656" y="48"/>
                  </a:lnTo>
                  <a:lnTo>
                    <a:pt x="1646" y="44"/>
                  </a:lnTo>
                  <a:lnTo>
                    <a:pt x="1634" y="46"/>
                  </a:lnTo>
                  <a:lnTo>
                    <a:pt x="1620" y="46"/>
                  </a:lnTo>
                  <a:lnTo>
                    <a:pt x="1613" y="43"/>
                  </a:lnTo>
                  <a:lnTo>
                    <a:pt x="1599" y="35"/>
                  </a:lnTo>
                  <a:lnTo>
                    <a:pt x="1575" y="27"/>
                  </a:lnTo>
                  <a:lnTo>
                    <a:pt x="1555" y="21"/>
                  </a:lnTo>
                  <a:lnTo>
                    <a:pt x="1545" y="19"/>
                  </a:lnTo>
                  <a:lnTo>
                    <a:pt x="1544" y="27"/>
                  </a:lnTo>
                  <a:lnTo>
                    <a:pt x="1542" y="43"/>
                  </a:lnTo>
                  <a:lnTo>
                    <a:pt x="1541" y="59"/>
                  </a:lnTo>
                  <a:lnTo>
                    <a:pt x="1541" y="65"/>
                  </a:lnTo>
                  <a:lnTo>
                    <a:pt x="1517" y="71"/>
                  </a:lnTo>
                  <a:lnTo>
                    <a:pt x="1466" y="89"/>
                  </a:lnTo>
                  <a:lnTo>
                    <a:pt x="1410" y="106"/>
                  </a:lnTo>
                  <a:lnTo>
                    <a:pt x="1373" y="111"/>
                  </a:lnTo>
                  <a:lnTo>
                    <a:pt x="1351" y="115"/>
                  </a:lnTo>
                  <a:lnTo>
                    <a:pt x="1328" y="128"/>
                  </a:lnTo>
                  <a:lnTo>
                    <a:pt x="1309" y="142"/>
                  </a:lnTo>
                  <a:lnTo>
                    <a:pt x="1302" y="150"/>
                  </a:lnTo>
                  <a:lnTo>
                    <a:pt x="1301" y="152"/>
                  </a:lnTo>
                  <a:lnTo>
                    <a:pt x="1299" y="156"/>
                  </a:lnTo>
                  <a:lnTo>
                    <a:pt x="1296" y="161"/>
                  </a:lnTo>
                  <a:lnTo>
                    <a:pt x="1294" y="163"/>
                  </a:lnTo>
                  <a:lnTo>
                    <a:pt x="1268" y="163"/>
                  </a:lnTo>
                  <a:lnTo>
                    <a:pt x="1216" y="163"/>
                  </a:lnTo>
                  <a:lnTo>
                    <a:pt x="1160" y="164"/>
                  </a:lnTo>
                  <a:lnTo>
                    <a:pt x="1130" y="168"/>
                  </a:lnTo>
                  <a:lnTo>
                    <a:pt x="1110" y="169"/>
                  </a:lnTo>
                  <a:lnTo>
                    <a:pt x="1070" y="174"/>
                  </a:lnTo>
                  <a:lnTo>
                    <a:pt x="1029" y="179"/>
                  </a:lnTo>
                  <a:lnTo>
                    <a:pt x="999" y="183"/>
                  </a:lnTo>
                  <a:lnTo>
                    <a:pt x="963" y="183"/>
                  </a:lnTo>
                  <a:lnTo>
                    <a:pt x="911" y="180"/>
                  </a:lnTo>
                  <a:lnTo>
                    <a:pt x="857" y="177"/>
                  </a:lnTo>
                  <a:lnTo>
                    <a:pt x="824" y="174"/>
                  </a:lnTo>
                  <a:lnTo>
                    <a:pt x="793" y="171"/>
                  </a:lnTo>
                  <a:lnTo>
                    <a:pt x="750" y="174"/>
                  </a:lnTo>
                  <a:lnTo>
                    <a:pt x="711" y="177"/>
                  </a:lnTo>
                  <a:lnTo>
                    <a:pt x="687" y="182"/>
                  </a:lnTo>
                  <a:lnTo>
                    <a:pt x="668" y="183"/>
                  </a:lnTo>
                  <a:lnTo>
                    <a:pt x="635" y="182"/>
                  </a:lnTo>
                  <a:lnTo>
                    <a:pt x="599" y="179"/>
                  </a:lnTo>
                  <a:lnTo>
                    <a:pt x="572" y="177"/>
                  </a:lnTo>
                  <a:lnTo>
                    <a:pt x="540" y="172"/>
                  </a:lnTo>
                  <a:lnTo>
                    <a:pt x="493" y="168"/>
                  </a:lnTo>
                  <a:lnTo>
                    <a:pt x="449" y="163"/>
                  </a:lnTo>
                  <a:lnTo>
                    <a:pt x="425" y="161"/>
                  </a:lnTo>
                  <a:lnTo>
                    <a:pt x="409" y="156"/>
                  </a:lnTo>
                  <a:lnTo>
                    <a:pt x="384" y="149"/>
                  </a:lnTo>
                  <a:lnTo>
                    <a:pt x="362" y="142"/>
                  </a:lnTo>
                  <a:lnTo>
                    <a:pt x="348" y="136"/>
                  </a:lnTo>
                  <a:lnTo>
                    <a:pt x="337" y="131"/>
                  </a:lnTo>
                  <a:lnTo>
                    <a:pt x="322" y="126"/>
                  </a:lnTo>
                  <a:lnTo>
                    <a:pt x="307" y="123"/>
                  </a:lnTo>
                  <a:lnTo>
                    <a:pt x="294" y="123"/>
                  </a:lnTo>
                  <a:lnTo>
                    <a:pt x="275" y="125"/>
                  </a:lnTo>
                  <a:lnTo>
                    <a:pt x="247" y="126"/>
                  </a:lnTo>
                  <a:lnTo>
                    <a:pt x="220" y="126"/>
                  </a:lnTo>
                  <a:lnTo>
                    <a:pt x="207" y="123"/>
                  </a:lnTo>
                  <a:lnTo>
                    <a:pt x="204" y="112"/>
                  </a:lnTo>
                  <a:lnTo>
                    <a:pt x="209" y="98"/>
                  </a:lnTo>
                  <a:lnTo>
                    <a:pt x="210" y="81"/>
                  </a:lnTo>
                  <a:lnTo>
                    <a:pt x="209" y="68"/>
                  </a:lnTo>
                  <a:lnTo>
                    <a:pt x="204" y="57"/>
                  </a:lnTo>
                  <a:lnTo>
                    <a:pt x="202" y="44"/>
                  </a:lnTo>
                  <a:lnTo>
                    <a:pt x="202" y="33"/>
                  </a:lnTo>
                  <a:lnTo>
                    <a:pt x="202" y="29"/>
                  </a:lnTo>
                  <a:lnTo>
                    <a:pt x="202" y="21"/>
                  </a:lnTo>
                  <a:lnTo>
                    <a:pt x="202" y="11"/>
                  </a:lnTo>
                  <a:lnTo>
                    <a:pt x="202" y="2"/>
                  </a:lnTo>
                  <a:lnTo>
                    <a:pt x="204" y="0"/>
                  </a:lnTo>
                  <a:lnTo>
                    <a:pt x="204" y="0"/>
                  </a:lnTo>
                  <a:close/>
                </a:path>
              </a:pathLst>
            </a:custGeom>
            <a:solidFill>
              <a:srgbClr val="BD991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6" name="Freeform 212"/>
            <p:cNvSpPr>
              <a:spLocks/>
            </p:cNvSpPr>
            <p:nvPr/>
          </p:nvSpPr>
          <p:spPr bwMode="auto">
            <a:xfrm>
              <a:off x="2691606" y="3727339"/>
              <a:ext cx="457200" cy="485775"/>
            </a:xfrm>
            <a:custGeom>
              <a:avLst/>
              <a:gdLst/>
              <a:ahLst/>
              <a:cxnLst>
                <a:cxn ang="0">
                  <a:pos x="3" y="287"/>
                </a:cxn>
                <a:cxn ang="0">
                  <a:pos x="6" y="260"/>
                </a:cxn>
                <a:cxn ang="0">
                  <a:pos x="3" y="243"/>
                </a:cxn>
                <a:cxn ang="0">
                  <a:pos x="0" y="214"/>
                </a:cxn>
                <a:cxn ang="0">
                  <a:pos x="0" y="195"/>
                </a:cxn>
                <a:cxn ang="0">
                  <a:pos x="1" y="170"/>
                </a:cxn>
                <a:cxn ang="0">
                  <a:pos x="6" y="150"/>
                </a:cxn>
                <a:cxn ang="0">
                  <a:pos x="19" y="94"/>
                </a:cxn>
                <a:cxn ang="0">
                  <a:pos x="30" y="61"/>
                </a:cxn>
                <a:cxn ang="0">
                  <a:pos x="52" y="36"/>
                </a:cxn>
                <a:cxn ang="0">
                  <a:pos x="67" y="20"/>
                </a:cxn>
                <a:cxn ang="0">
                  <a:pos x="99" y="4"/>
                </a:cxn>
                <a:cxn ang="0">
                  <a:pos x="143" y="0"/>
                </a:cxn>
                <a:cxn ang="0">
                  <a:pos x="181" y="8"/>
                </a:cxn>
                <a:cxn ang="0">
                  <a:pos x="202" y="14"/>
                </a:cxn>
                <a:cxn ang="0">
                  <a:pos x="217" y="25"/>
                </a:cxn>
                <a:cxn ang="0">
                  <a:pos x="225" y="34"/>
                </a:cxn>
                <a:cxn ang="0">
                  <a:pos x="247" y="66"/>
                </a:cxn>
                <a:cxn ang="0">
                  <a:pos x="266" y="101"/>
                </a:cxn>
                <a:cxn ang="0">
                  <a:pos x="285" y="176"/>
                </a:cxn>
                <a:cxn ang="0">
                  <a:pos x="285" y="206"/>
                </a:cxn>
                <a:cxn ang="0">
                  <a:pos x="280" y="238"/>
                </a:cxn>
                <a:cxn ang="0">
                  <a:pos x="280" y="254"/>
                </a:cxn>
                <a:cxn ang="0">
                  <a:pos x="280" y="274"/>
                </a:cxn>
                <a:cxn ang="0">
                  <a:pos x="277" y="287"/>
                </a:cxn>
                <a:cxn ang="0">
                  <a:pos x="273" y="303"/>
                </a:cxn>
                <a:cxn ang="0">
                  <a:pos x="265" y="304"/>
                </a:cxn>
                <a:cxn ang="0">
                  <a:pos x="225" y="300"/>
                </a:cxn>
                <a:cxn ang="0">
                  <a:pos x="202" y="300"/>
                </a:cxn>
                <a:cxn ang="0">
                  <a:pos x="154" y="300"/>
                </a:cxn>
                <a:cxn ang="0">
                  <a:pos x="124" y="298"/>
                </a:cxn>
                <a:cxn ang="0">
                  <a:pos x="60" y="296"/>
                </a:cxn>
                <a:cxn ang="0">
                  <a:pos x="26" y="296"/>
                </a:cxn>
                <a:cxn ang="0">
                  <a:pos x="6" y="295"/>
                </a:cxn>
                <a:cxn ang="0">
                  <a:pos x="3" y="295"/>
                </a:cxn>
              </a:cxnLst>
              <a:rect l="0" t="0" r="r" b="b"/>
              <a:pathLst>
                <a:path w="288" h="306">
                  <a:moveTo>
                    <a:pt x="3" y="295"/>
                  </a:moveTo>
                  <a:lnTo>
                    <a:pt x="3" y="287"/>
                  </a:lnTo>
                  <a:lnTo>
                    <a:pt x="4" y="274"/>
                  </a:lnTo>
                  <a:lnTo>
                    <a:pt x="6" y="260"/>
                  </a:lnTo>
                  <a:lnTo>
                    <a:pt x="6" y="251"/>
                  </a:lnTo>
                  <a:lnTo>
                    <a:pt x="3" y="243"/>
                  </a:lnTo>
                  <a:lnTo>
                    <a:pt x="1" y="230"/>
                  </a:lnTo>
                  <a:lnTo>
                    <a:pt x="0" y="214"/>
                  </a:lnTo>
                  <a:lnTo>
                    <a:pt x="0" y="206"/>
                  </a:lnTo>
                  <a:lnTo>
                    <a:pt x="0" y="195"/>
                  </a:lnTo>
                  <a:lnTo>
                    <a:pt x="0" y="183"/>
                  </a:lnTo>
                  <a:lnTo>
                    <a:pt x="1" y="170"/>
                  </a:lnTo>
                  <a:lnTo>
                    <a:pt x="3" y="162"/>
                  </a:lnTo>
                  <a:lnTo>
                    <a:pt x="6" y="150"/>
                  </a:lnTo>
                  <a:lnTo>
                    <a:pt x="11" y="123"/>
                  </a:lnTo>
                  <a:lnTo>
                    <a:pt x="19" y="94"/>
                  </a:lnTo>
                  <a:lnTo>
                    <a:pt x="23" y="74"/>
                  </a:lnTo>
                  <a:lnTo>
                    <a:pt x="30" y="61"/>
                  </a:lnTo>
                  <a:lnTo>
                    <a:pt x="41" y="47"/>
                  </a:lnTo>
                  <a:lnTo>
                    <a:pt x="52" y="36"/>
                  </a:lnTo>
                  <a:lnTo>
                    <a:pt x="60" y="27"/>
                  </a:lnTo>
                  <a:lnTo>
                    <a:pt x="67" y="20"/>
                  </a:lnTo>
                  <a:lnTo>
                    <a:pt x="82" y="12"/>
                  </a:lnTo>
                  <a:lnTo>
                    <a:pt x="99" y="4"/>
                  </a:lnTo>
                  <a:lnTo>
                    <a:pt x="123" y="0"/>
                  </a:lnTo>
                  <a:lnTo>
                    <a:pt x="143" y="0"/>
                  </a:lnTo>
                  <a:lnTo>
                    <a:pt x="164" y="4"/>
                  </a:lnTo>
                  <a:lnTo>
                    <a:pt x="181" y="8"/>
                  </a:lnTo>
                  <a:lnTo>
                    <a:pt x="192" y="11"/>
                  </a:lnTo>
                  <a:lnTo>
                    <a:pt x="202" y="14"/>
                  </a:lnTo>
                  <a:lnTo>
                    <a:pt x="211" y="20"/>
                  </a:lnTo>
                  <a:lnTo>
                    <a:pt x="217" y="25"/>
                  </a:lnTo>
                  <a:lnTo>
                    <a:pt x="222" y="30"/>
                  </a:lnTo>
                  <a:lnTo>
                    <a:pt x="225" y="34"/>
                  </a:lnTo>
                  <a:lnTo>
                    <a:pt x="236" y="49"/>
                  </a:lnTo>
                  <a:lnTo>
                    <a:pt x="247" y="66"/>
                  </a:lnTo>
                  <a:lnTo>
                    <a:pt x="257" y="79"/>
                  </a:lnTo>
                  <a:lnTo>
                    <a:pt x="266" y="101"/>
                  </a:lnTo>
                  <a:lnTo>
                    <a:pt x="277" y="139"/>
                  </a:lnTo>
                  <a:lnTo>
                    <a:pt x="285" y="176"/>
                  </a:lnTo>
                  <a:lnTo>
                    <a:pt x="288" y="197"/>
                  </a:lnTo>
                  <a:lnTo>
                    <a:pt x="285" y="206"/>
                  </a:lnTo>
                  <a:lnTo>
                    <a:pt x="282" y="224"/>
                  </a:lnTo>
                  <a:lnTo>
                    <a:pt x="280" y="238"/>
                  </a:lnTo>
                  <a:lnTo>
                    <a:pt x="280" y="247"/>
                  </a:lnTo>
                  <a:lnTo>
                    <a:pt x="280" y="254"/>
                  </a:lnTo>
                  <a:lnTo>
                    <a:pt x="280" y="265"/>
                  </a:lnTo>
                  <a:lnTo>
                    <a:pt x="280" y="274"/>
                  </a:lnTo>
                  <a:lnTo>
                    <a:pt x="280" y="282"/>
                  </a:lnTo>
                  <a:lnTo>
                    <a:pt x="277" y="287"/>
                  </a:lnTo>
                  <a:lnTo>
                    <a:pt x="276" y="296"/>
                  </a:lnTo>
                  <a:lnTo>
                    <a:pt x="273" y="303"/>
                  </a:lnTo>
                  <a:lnTo>
                    <a:pt x="273" y="306"/>
                  </a:lnTo>
                  <a:lnTo>
                    <a:pt x="265" y="304"/>
                  </a:lnTo>
                  <a:lnTo>
                    <a:pt x="246" y="303"/>
                  </a:lnTo>
                  <a:lnTo>
                    <a:pt x="225" y="300"/>
                  </a:lnTo>
                  <a:lnTo>
                    <a:pt x="216" y="300"/>
                  </a:lnTo>
                  <a:lnTo>
                    <a:pt x="202" y="300"/>
                  </a:lnTo>
                  <a:lnTo>
                    <a:pt x="178" y="300"/>
                  </a:lnTo>
                  <a:lnTo>
                    <a:pt x="154" y="300"/>
                  </a:lnTo>
                  <a:lnTo>
                    <a:pt x="142" y="300"/>
                  </a:lnTo>
                  <a:lnTo>
                    <a:pt x="124" y="298"/>
                  </a:lnTo>
                  <a:lnTo>
                    <a:pt x="93" y="296"/>
                  </a:lnTo>
                  <a:lnTo>
                    <a:pt x="60" y="296"/>
                  </a:lnTo>
                  <a:lnTo>
                    <a:pt x="39" y="296"/>
                  </a:lnTo>
                  <a:lnTo>
                    <a:pt x="26" y="296"/>
                  </a:lnTo>
                  <a:lnTo>
                    <a:pt x="15" y="296"/>
                  </a:lnTo>
                  <a:lnTo>
                    <a:pt x="6" y="295"/>
                  </a:lnTo>
                  <a:lnTo>
                    <a:pt x="3" y="295"/>
                  </a:lnTo>
                  <a:lnTo>
                    <a:pt x="3" y="295"/>
                  </a:lnTo>
                  <a:close/>
                </a:path>
              </a:pathLst>
            </a:custGeom>
            <a:solidFill>
              <a:srgbClr val="C9A6A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7" name="Freeform 213"/>
            <p:cNvSpPr>
              <a:spLocks/>
            </p:cNvSpPr>
            <p:nvPr/>
          </p:nvSpPr>
          <p:spPr bwMode="auto">
            <a:xfrm>
              <a:off x="2637631" y="3840051"/>
              <a:ext cx="231775" cy="157163"/>
            </a:xfrm>
            <a:custGeom>
              <a:avLst/>
              <a:gdLst/>
              <a:ahLst/>
              <a:cxnLst>
                <a:cxn ang="0">
                  <a:pos x="146" y="96"/>
                </a:cxn>
                <a:cxn ang="0">
                  <a:pos x="146" y="91"/>
                </a:cxn>
                <a:cxn ang="0">
                  <a:pos x="146" y="83"/>
                </a:cxn>
                <a:cxn ang="0">
                  <a:pos x="144" y="75"/>
                </a:cxn>
                <a:cxn ang="0">
                  <a:pos x="142" y="69"/>
                </a:cxn>
                <a:cxn ang="0">
                  <a:pos x="138" y="61"/>
                </a:cxn>
                <a:cxn ang="0">
                  <a:pos x="131" y="53"/>
                </a:cxn>
                <a:cxn ang="0">
                  <a:pos x="122" y="47"/>
                </a:cxn>
                <a:cxn ang="0">
                  <a:pos x="112" y="44"/>
                </a:cxn>
                <a:cxn ang="0">
                  <a:pos x="101" y="44"/>
                </a:cxn>
                <a:cxn ang="0">
                  <a:pos x="89" y="44"/>
                </a:cxn>
                <a:cxn ang="0">
                  <a:pos x="75" y="44"/>
                </a:cxn>
                <a:cxn ang="0">
                  <a:pos x="65" y="47"/>
                </a:cxn>
                <a:cxn ang="0">
                  <a:pos x="59" y="47"/>
                </a:cxn>
                <a:cxn ang="0">
                  <a:pos x="54" y="47"/>
                </a:cxn>
                <a:cxn ang="0">
                  <a:pos x="48" y="45"/>
                </a:cxn>
                <a:cxn ang="0">
                  <a:pos x="43" y="44"/>
                </a:cxn>
                <a:cxn ang="0">
                  <a:pos x="37" y="39"/>
                </a:cxn>
                <a:cxn ang="0">
                  <a:pos x="27" y="33"/>
                </a:cxn>
                <a:cxn ang="0">
                  <a:pos x="19" y="27"/>
                </a:cxn>
                <a:cxn ang="0">
                  <a:pos x="16" y="22"/>
                </a:cxn>
                <a:cxn ang="0">
                  <a:pos x="16" y="17"/>
                </a:cxn>
                <a:cxn ang="0">
                  <a:pos x="15" y="11"/>
                </a:cxn>
                <a:cxn ang="0">
                  <a:pos x="13" y="6"/>
                </a:cxn>
                <a:cxn ang="0">
                  <a:pos x="12" y="1"/>
                </a:cxn>
                <a:cxn ang="0">
                  <a:pos x="8" y="0"/>
                </a:cxn>
                <a:cxn ang="0">
                  <a:pos x="5" y="3"/>
                </a:cxn>
                <a:cxn ang="0">
                  <a:pos x="2" y="9"/>
                </a:cxn>
                <a:cxn ang="0">
                  <a:pos x="0" y="14"/>
                </a:cxn>
                <a:cxn ang="0">
                  <a:pos x="0" y="19"/>
                </a:cxn>
                <a:cxn ang="0">
                  <a:pos x="2" y="27"/>
                </a:cxn>
                <a:cxn ang="0">
                  <a:pos x="5" y="33"/>
                </a:cxn>
                <a:cxn ang="0">
                  <a:pos x="8" y="38"/>
                </a:cxn>
                <a:cxn ang="0">
                  <a:pos x="13" y="41"/>
                </a:cxn>
                <a:cxn ang="0">
                  <a:pos x="23" y="47"/>
                </a:cxn>
                <a:cxn ang="0">
                  <a:pos x="32" y="53"/>
                </a:cxn>
                <a:cxn ang="0">
                  <a:pos x="40" y="60"/>
                </a:cxn>
                <a:cxn ang="0">
                  <a:pos x="48" y="60"/>
                </a:cxn>
                <a:cxn ang="0">
                  <a:pos x="54" y="61"/>
                </a:cxn>
                <a:cxn ang="0">
                  <a:pos x="60" y="60"/>
                </a:cxn>
                <a:cxn ang="0">
                  <a:pos x="65" y="60"/>
                </a:cxn>
                <a:cxn ang="0">
                  <a:pos x="71" y="58"/>
                </a:cxn>
                <a:cxn ang="0">
                  <a:pos x="81" y="58"/>
                </a:cxn>
                <a:cxn ang="0">
                  <a:pos x="90" y="55"/>
                </a:cxn>
                <a:cxn ang="0">
                  <a:pos x="97" y="55"/>
                </a:cxn>
                <a:cxn ang="0">
                  <a:pos x="103" y="57"/>
                </a:cxn>
                <a:cxn ang="0">
                  <a:pos x="111" y="60"/>
                </a:cxn>
                <a:cxn ang="0">
                  <a:pos x="116" y="64"/>
                </a:cxn>
                <a:cxn ang="0">
                  <a:pos x="122" y="68"/>
                </a:cxn>
                <a:cxn ang="0">
                  <a:pos x="125" y="69"/>
                </a:cxn>
                <a:cxn ang="0">
                  <a:pos x="127" y="74"/>
                </a:cxn>
                <a:cxn ang="0">
                  <a:pos x="128" y="79"/>
                </a:cxn>
                <a:cxn ang="0">
                  <a:pos x="131" y="80"/>
                </a:cxn>
                <a:cxn ang="0">
                  <a:pos x="135" y="99"/>
                </a:cxn>
                <a:cxn ang="0">
                  <a:pos x="146" y="96"/>
                </a:cxn>
                <a:cxn ang="0">
                  <a:pos x="146" y="96"/>
                </a:cxn>
              </a:cxnLst>
              <a:rect l="0" t="0" r="r" b="b"/>
              <a:pathLst>
                <a:path w="146" h="99">
                  <a:moveTo>
                    <a:pt x="146" y="96"/>
                  </a:moveTo>
                  <a:lnTo>
                    <a:pt x="146" y="91"/>
                  </a:lnTo>
                  <a:lnTo>
                    <a:pt x="146" y="83"/>
                  </a:lnTo>
                  <a:lnTo>
                    <a:pt x="144" y="75"/>
                  </a:lnTo>
                  <a:lnTo>
                    <a:pt x="142" y="69"/>
                  </a:lnTo>
                  <a:lnTo>
                    <a:pt x="138" y="61"/>
                  </a:lnTo>
                  <a:lnTo>
                    <a:pt x="131" y="53"/>
                  </a:lnTo>
                  <a:lnTo>
                    <a:pt x="122" y="47"/>
                  </a:lnTo>
                  <a:lnTo>
                    <a:pt x="112" y="44"/>
                  </a:lnTo>
                  <a:lnTo>
                    <a:pt x="101" y="44"/>
                  </a:lnTo>
                  <a:lnTo>
                    <a:pt x="89" y="44"/>
                  </a:lnTo>
                  <a:lnTo>
                    <a:pt x="75" y="44"/>
                  </a:lnTo>
                  <a:lnTo>
                    <a:pt x="65" y="47"/>
                  </a:lnTo>
                  <a:lnTo>
                    <a:pt x="59" y="47"/>
                  </a:lnTo>
                  <a:lnTo>
                    <a:pt x="54" y="47"/>
                  </a:lnTo>
                  <a:lnTo>
                    <a:pt x="48" y="45"/>
                  </a:lnTo>
                  <a:lnTo>
                    <a:pt x="43" y="44"/>
                  </a:lnTo>
                  <a:lnTo>
                    <a:pt x="37" y="39"/>
                  </a:lnTo>
                  <a:lnTo>
                    <a:pt x="27" y="33"/>
                  </a:lnTo>
                  <a:lnTo>
                    <a:pt x="19" y="27"/>
                  </a:lnTo>
                  <a:lnTo>
                    <a:pt x="16" y="22"/>
                  </a:lnTo>
                  <a:lnTo>
                    <a:pt x="16" y="17"/>
                  </a:lnTo>
                  <a:lnTo>
                    <a:pt x="15" y="11"/>
                  </a:lnTo>
                  <a:lnTo>
                    <a:pt x="13" y="6"/>
                  </a:lnTo>
                  <a:lnTo>
                    <a:pt x="12" y="1"/>
                  </a:lnTo>
                  <a:lnTo>
                    <a:pt x="8" y="0"/>
                  </a:lnTo>
                  <a:lnTo>
                    <a:pt x="5" y="3"/>
                  </a:lnTo>
                  <a:lnTo>
                    <a:pt x="2" y="9"/>
                  </a:lnTo>
                  <a:lnTo>
                    <a:pt x="0" y="14"/>
                  </a:lnTo>
                  <a:lnTo>
                    <a:pt x="0" y="19"/>
                  </a:lnTo>
                  <a:lnTo>
                    <a:pt x="2" y="27"/>
                  </a:lnTo>
                  <a:lnTo>
                    <a:pt x="5" y="33"/>
                  </a:lnTo>
                  <a:lnTo>
                    <a:pt x="8" y="38"/>
                  </a:lnTo>
                  <a:lnTo>
                    <a:pt x="13" y="41"/>
                  </a:lnTo>
                  <a:lnTo>
                    <a:pt x="23" y="47"/>
                  </a:lnTo>
                  <a:lnTo>
                    <a:pt x="32" y="53"/>
                  </a:lnTo>
                  <a:lnTo>
                    <a:pt x="40" y="60"/>
                  </a:lnTo>
                  <a:lnTo>
                    <a:pt x="48" y="60"/>
                  </a:lnTo>
                  <a:lnTo>
                    <a:pt x="54" y="61"/>
                  </a:lnTo>
                  <a:lnTo>
                    <a:pt x="60" y="60"/>
                  </a:lnTo>
                  <a:lnTo>
                    <a:pt x="65" y="60"/>
                  </a:lnTo>
                  <a:lnTo>
                    <a:pt x="71" y="58"/>
                  </a:lnTo>
                  <a:lnTo>
                    <a:pt x="81" y="58"/>
                  </a:lnTo>
                  <a:lnTo>
                    <a:pt x="90" y="55"/>
                  </a:lnTo>
                  <a:lnTo>
                    <a:pt x="97" y="55"/>
                  </a:lnTo>
                  <a:lnTo>
                    <a:pt x="103" y="57"/>
                  </a:lnTo>
                  <a:lnTo>
                    <a:pt x="111" y="60"/>
                  </a:lnTo>
                  <a:lnTo>
                    <a:pt x="116" y="64"/>
                  </a:lnTo>
                  <a:lnTo>
                    <a:pt x="122" y="68"/>
                  </a:lnTo>
                  <a:lnTo>
                    <a:pt x="125" y="69"/>
                  </a:lnTo>
                  <a:lnTo>
                    <a:pt x="127" y="74"/>
                  </a:lnTo>
                  <a:lnTo>
                    <a:pt x="128" y="79"/>
                  </a:lnTo>
                  <a:lnTo>
                    <a:pt x="131" y="80"/>
                  </a:lnTo>
                  <a:lnTo>
                    <a:pt x="135" y="99"/>
                  </a:lnTo>
                  <a:lnTo>
                    <a:pt x="146" y="96"/>
                  </a:lnTo>
                  <a:lnTo>
                    <a:pt x="146" y="96"/>
                  </a:lnTo>
                  <a:close/>
                </a:path>
              </a:pathLst>
            </a:custGeom>
            <a:solidFill>
              <a:srgbClr val="B34D1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8" name="Freeform 214"/>
            <p:cNvSpPr>
              <a:spLocks/>
            </p:cNvSpPr>
            <p:nvPr/>
          </p:nvSpPr>
          <p:spPr bwMode="auto">
            <a:xfrm>
              <a:off x="2702719" y="4117864"/>
              <a:ext cx="331787" cy="161925"/>
            </a:xfrm>
            <a:custGeom>
              <a:avLst/>
              <a:gdLst/>
              <a:ahLst/>
              <a:cxnLst>
                <a:cxn ang="0">
                  <a:pos x="4" y="85"/>
                </a:cxn>
                <a:cxn ang="0">
                  <a:pos x="24" y="55"/>
                </a:cxn>
                <a:cxn ang="0">
                  <a:pos x="37" y="39"/>
                </a:cxn>
                <a:cxn ang="0">
                  <a:pos x="60" y="13"/>
                </a:cxn>
                <a:cxn ang="0">
                  <a:pos x="127" y="0"/>
                </a:cxn>
                <a:cxn ang="0">
                  <a:pos x="135" y="9"/>
                </a:cxn>
                <a:cxn ang="0">
                  <a:pos x="144" y="20"/>
                </a:cxn>
                <a:cxn ang="0">
                  <a:pos x="152" y="28"/>
                </a:cxn>
                <a:cxn ang="0">
                  <a:pos x="168" y="39"/>
                </a:cxn>
                <a:cxn ang="0">
                  <a:pos x="184" y="50"/>
                </a:cxn>
                <a:cxn ang="0">
                  <a:pos x="195" y="61"/>
                </a:cxn>
                <a:cxn ang="0">
                  <a:pos x="201" y="69"/>
                </a:cxn>
                <a:cxn ang="0">
                  <a:pos x="209" y="77"/>
                </a:cxn>
                <a:cxn ang="0">
                  <a:pos x="207" y="82"/>
                </a:cxn>
                <a:cxn ang="0">
                  <a:pos x="207" y="91"/>
                </a:cxn>
                <a:cxn ang="0">
                  <a:pos x="202" y="96"/>
                </a:cxn>
                <a:cxn ang="0">
                  <a:pos x="191" y="85"/>
                </a:cxn>
                <a:cxn ang="0">
                  <a:pos x="180" y="76"/>
                </a:cxn>
                <a:cxn ang="0">
                  <a:pos x="171" y="65"/>
                </a:cxn>
                <a:cxn ang="0">
                  <a:pos x="165" y="55"/>
                </a:cxn>
                <a:cxn ang="0">
                  <a:pos x="150" y="44"/>
                </a:cxn>
                <a:cxn ang="0">
                  <a:pos x="138" y="35"/>
                </a:cxn>
                <a:cxn ang="0">
                  <a:pos x="133" y="44"/>
                </a:cxn>
                <a:cxn ang="0">
                  <a:pos x="128" y="54"/>
                </a:cxn>
                <a:cxn ang="0">
                  <a:pos x="89" y="49"/>
                </a:cxn>
                <a:cxn ang="0">
                  <a:pos x="49" y="49"/>
                </a:cxn>
                <a:cxn ang="0">
                  <a:pos x="43" y="52"/>
                </a:cxn>
                <a:cxn ang="0">
                  <a:pos x="35" y="65"/>
                </a:cxn>
                <a:cxn ang="0">
                  <a:pos x="29" y="77"/>
                </a:cxn>
                <a:cxn ang="0">
                  <a:pos x="19" y="90"/>
                </a:cxn>
                <a:cxn ang="0">
                  <a:pos x="8" y="102"/>
                </a:cxn>
                <a:cxn ang="0">
                  <a:pos x="2" y="98"/>
                </a:cxn>
                <a:cxn ang="0">
                  <a:pos x="0" y="93"/>
                </a:cxn>
              </a:cxnLst>
              <a:rect l="0" t="0" r="r" b="b"/>
              <a:pathLst>
                <a:path w="209" h="102">
                  <a:moveTo>
                    <a:pt x="0" y="93"/>
                  </a:moveTo>
                  <a:lnTo>
                    <a:pt x="4" y="85"/>
                  </a:lnTo>
                  <a:lnTo>
                    <a:pt x="15" y="71"/>
                  </a:lnTo>
                  <a:lnTo>
                    <a:pt x="24" y="55"/>
                  </a:lnTo>
                  <a:lnTo>
                    <a:pt x="30" y="49"/>
                  </a:lnTo>
                  <a:lnTo>
                    <a:pt x="37" y="39"/>
                  </a:lnTo>
                  <a:lnTo>
                    <a:pt x="49" y="25"/>
                  </a:lnTo>
                  <a:lnTo>
                    <a:pt x="60" y="13"/>
                  </a:lnTo>
                  <a:lnTo>
                    <a:pt x="67" y="8"/>
                  </a:lnTo>
                  <a:lnTo>
                    <a:pt x="127" y="0"/>
                  </a:lnTo>
                  <a:lnTo>
                    <a:pt x="128" y="3"/>
                  </a:lnTo>
                  <a:lnTo>
                    <a:pt x="135" y="9"/>
                  </a:lnTo>
                  <a:lnTo>
                    <a:pt x="139" y="17"/>
                  </a:lnTo>
                  <a:lnTo>
                    <a:pt x="144" y="20"/>
                  </a:lnTo>
                  <a:lnTo>
                    <a:pt x="146" y="24"/>
                  </a:lnTo>
                  <a:lnTo>
                    <a:pt x="152" y="28"/>
                  </a:lnTo>
                  <a:lnTo>
                    <a:pt x="160" y="35"/>
                  </a:lnTo>
                  <a:lnTo>
                    <a:pt x="168" y="39"/>
                  </a:lnTo>
                  <a:lnTo>
                    <a:pt x="174" y="43"/>
                  </a:lnTo>
                  <a:lnTo>
                    <a:pt x="184" y="50"/>
                  </a:lnTo>
                  <a:lnTo>
                    <a:pt x="190" y="57"/>
                  </a:lnTo>
                  <a:lnTo>
                    <a:pt x="195" y="61"/>
                  </a:lnTo>
                  <a:lnTo>
                    <a:pt x="196" y="65"/>
                  </a:lnTo>
                  <a:lnTo>
                    <a:pt x="201" y="69"/>
                  </a:lnTo>
                  <a:lnTo>
                    <a:pt x="206" y="74"/>
                  </a:lnTo>
                  <a:lnTo>
                    <a:pt x="209" y="77"/>
                  </a:lnTo>
                  <a:lnTo>
                    <a:pt x="207" y="77"/>
                  </a:lnTo>
                  <a:lnTo>
                    <a:pt x="207" y="82"/>
                  </a:lnTo>
                  <a:lnTo>
                    <a:pt x="207" y="87"/>
                  </a:lnTo>
                  <a:lnTo>
                    <a:pt x="207" y="91"/>
                  </a:lnTo>
                  <a:lnTo>
                    <a:pt x="204" y="93"/>
                  </a:lnTo>
                  <a:lnTo>
                    <a:pt x="202" y="96"/>
                  </a:lnTo>
                  <a:lnTo>
                    <a:pt x="199" y="91"/>
                  </a:lnTo>
                  <a:lnTo>
                    <a:pt x="191" y="85"/>
                  </a:lnTo>
                  <a:lnTo>
                    <a:pt x="184" y="79"/>
                  </a:lnTo>
                  <a:lnTo>
                    <a:pt x="180" y="76"/>
                  </a:lnTo>
                  <a:lnTo>
                    <a:pt x="176" y="71"/>
                  </a:lnTo>
                  <a:lnTo>
                    <a:pt x="171" y="65"/>
                  </a:lnTo>
                  <a:lnTo>
                    <a:pt x="166" y="58"/>
                  </a:lnTo>
                  <a:lnTo>
                    <a:pt x="165" y="55"/>
                  </a:lnTo>
                  <a:lnTo>
                    <a:pt x="160" y="50"/>
                  </a:lnTo>
                  <a:lnTo>
                    <a:pt x="150" y="44"/>
                  </a:lnTo>
                  <a:lnTo>
                    <a:pt x="141" y="38"/>
                  </a:lnTo>
                  <a:lnTo>
                    <a:pt x="138" y="35"/>
                  </a:lnTo>
                  <a:lnTo>
                    <a:pt x="135" y="38"/>
                  </a:lnTo>
                  <a:lnTo>
                    <a:pt x="133" y="44"/>
                  </a:lnTo>
                  <a:lnTo>
                    <a:pt x="131" y="50"/>
                  </a:lnTo>
                  <a:lnTo>
                    <a:pt x="128" y="54"/>
                  </a:lnTo>
                  <a:lnTo>
                    <a:pt x="116" y="50"/>
                  </a:lnTo>
                  <a:lnTo>
                    <a:pt x="89" y="49"/>
                  </a:lnTo>
                  <a:lnTo>
                    <a:pt x="62" y="49"/>
                  </a:lnTo>
                  <a:lnTo>
                    <a:pt x="49" y="49"/>
                  </a:lnTo>
                  <a:lnTo>
                    <a:pt x="48" y="49"/>
                  </a:lnTo>
                  <a:lnTo>
                    <a:pt x="43" y="52"/>
                  </a:lnTo>
                  <a:lnTo>
                    <a:pt x="40" y="55"/>
                  </a:lnTo>
                  <a:lnTo>
                    <a:pt x="35" y="65"/>
                  </a:lnTo>
                  <a:lnTo>
                    <a:pt x="32" y="72"/>
                  </a:lnTo>
                  <a:lnTo>
                    <a:pt x="29" y="77"/>
                  </a:lnTo>
                  <a:lnTo>
                    <a:pt x="26" y="80"/>
                  </a:lnTo>
                  <a:lnTo>
                    <a:pt x="19" y="90"/>
                  </a:lnTo>
                  <a:lnTo>
                    <a:pt x="13" y="98"/>
                  </a:lnTo>
                  <a:lnTo>
                    <a:pt x="8" y="102"/>
                  </a:lnTo>
                  <a:lnTo>
                    <a:pt x="4" y="101"/>
                  </a:lnTo>
                  <a:lnTo>
                    <a:pt x="2" y="98"/>
                  </a:lnTo>
                  <a:lnTo>
                    <a:pt x="0" y="95"/>
                  </a:lnTo>
                  <a:lnTo>
                    <a:pt x="0" y="93"/>
                  </a:lnTo>
                  <a:lnTo>
                    <a:pt x="0" y="93"/>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9" name="Freeform 215"/>
            <p:cNvSpPr>
              <a:spLocks/>
            </p:cNvSpPr>
            <p:nvPr/>
          </p:nvSpPr>
          <p:spPr bwMode="auto">
            <a:xfrm>
              <a:off x="2780506" y="3995626"/>
              <a:ext cx="149225" cy="136525"/>
            </a:xfrm>
            <a:custGeom>
              <a:avLst/>
              <a:gdLst/>
              <a:ahLst/>
              <a:cxnLst>
                <a:cxn ang="0">
                  <a:pos x="5" y="18"/>
                </a:cxn>
                <a:cxn ang="0">
                  <a:pos x="7" y="17"/>
                </a:cxn>
                <a:cxn ang="0">
                  <a:pos x="11" y="12"/>
                </a:cxn>
                <a:cxn ang="0">
                  <a:pos x="16" y="7"/>
                </a:cxn>
                <a:cxn ang="0">
                  <a:pos x="22" y="4"/>
                </a:cxn>
                <a:cxn ang="0">
                  <a:pos x="29" y="3"/>
                </a:cxn>
                <a:cxn ang="0">
                  <a:pos x="37" y="1"/>
                </a:cxn>
                <a:cxn ang="0">
                  <a:pos x="45" y="0"/>
                </a:cxn>
                <a:cxn ang="0">
                  <a:pos x="52" y="0"/>
                </a:cxn>
                <a:cxn ang="0">
                  <a:pos x="59" y="0"/>
                </a:cxn>
                <a:cxn ang="0">
                  <a:pos x="65" y="1"/>
                </a:cxn>
                <a:cxn ang="0">
                  <a:pos x="68" y="3"/>
                </a:cxn>
                <a:cxn ang="0">
                  <a:pos x="73" y="4"/>
                </a:cxn>
                <a:cxn ang="0">
                  <a:pos x="78" y="9"/>
                </a:cxn>
                <a:cxn ang="0">
                  <a:pos x="84" y="17"/>
                </a:cxn>
                <a:cxn ang="0">
                  <a:pos x="89" y="23"/>
                </a:cxn>
                <a:cxn ang="0">
                  <a:pos x="92" y="28"/>
                </a:cxn>
                <a:cxn ang="0">
                  <a:pos x="94" y="33"/>
                </a:cxn>
                <a:cxn ang="0">
                  <a:pos x="94" y="41"/>
                </a:cxn>
                <a:cxn ang="0">
                  <a:pos x="94" y="48"/>
                </a:cxn>
                <a:cxn ang="0">
                  <a:pos x="90" y="55"/>
                </a:cxn>
                <a:cxn ang="0">
                  <a:pos x="87" y="60"/>
                </a:cxn>
                <a:cxn ang="0">
                  <a:pos x="84" y="67"/>
                </a:cxn>
                <a:cxn ang="0">
                  <a:pos x="82" y="72"/>
                </a:cxn>
                <a:cxn ang="0">
                  <a:pos x="79" y="75"/>
                </a:cxn>
                <a:cxn ang="0">
                  <a:pos x="76" y="77"/>
                </a:cxn>
                <a:cxn ang="0">
                  <a:pos x="70" y="82"/>
                </a:cxn>
                <a:cxn ang="0">
                  <a:pos x="64" y="85"/>
                </a:cxn>
                <a:cxn ang="0">
                  <a:pos x="59" y="86"/>
                </a:cxn>
                <a:cxn ang="0">
                  <a:pos x="52" y="86"/>
                </a:cxn>
                <a:cxn ang="0">
                  <a:pos x="43" y="86"/>
                </a:cxn>
                <a:cxn ang="0">
                  <a:pos x="32" y="86"/>
                </a:cxn>
                <a:cxn ang="0">
                  <a:pos x="26" y="86"/>
                </a:cxn>
                <a:cxn ang="0">
                  <a:pos x="19" y="83"/>
                </a:cxn>
                <a:cxn ang="0">
                  <a:pos x="13" y="80"/>
                </a:cxn>
                <a:cxn ang="0">
                  <a:pos x="7" y="75"/>
                </a:cxn>
                <a:cxn ang="0">
                  <a:pos x="4" y="71"/>
                </a:cxn>
                <a:cxn ang="0">
                  <a:pos x="0" y="63"/>
                </a:cxn>
                <a:cxn ang="0">
                  <a:pos x="0" y="55"/>
                </a:cxn>
                <a:cxn ang="0">
                  <a:pos x="0" y="48"/>
                </a:cxn>
                <a:cxn ang="0">
                  <a:pos x="0" y="44"/>
                </a:cxn>
                <a:cxn ang="0">
                  <a:pos x="0" y="37"/>
                </a:cxn>
                <a:cxn ang="0">
                  <a:pos x="2" y="28"/>
                </a:cxn>
                <a:cxn ang="0">
                  <a:pos x="4" y="22"/>
                </a:cxn>
                <a:cxn ang="0">
                  <a:pos x="5" y="18"/>
                </a:cxn>
                <a:cxn ang="0">
                  <a:pos x="5" y="18"/>
                </a:cxn>
              </a:cxnLst>
              <a:rect l="0" t="0" r="r" b="b"/>
              <a:pathLst>
                <a:path w="94" h="86">
                  <a:moveTo>
                    <a:pt x="5" y="18"/>
                  </a:moveTo>
                  <a:lnTo>
                    <a:pt x="7" y="17"/>
                  </a:lnTo>
                  <a:lnTo>
                    <a:pt x="11" y="12"/>
                  </a:lnTo>
                  <a:lnTo>
                    <a:pt x="16" y="7"/>
                  </a:lnTo>
                  <a:lnTo>
                    <a:pt x="22" y="4"/>
                  </a:lnTo>
                  <a:lnTo>
                    <a:pt x="29" y="3"/>
                  </a:lnTo>
                  <a:lnTo>
                    <a:pt x="37" y="1"/>
                  </a:lnTo>
                  <a:lnTo>
                    <a:pt x="45" y="0"/>
                  </a:lnTo>
                  <a:lnTo>
                    <a:pt x="52" y="0"/>
                  </a:lnTo>
                  <a:lnTo>
                    <a:pt x="59" y="0"/>
                  </a:lnTo>
                  <a:lnTo>
                    <a:pt x="65" y="1"/>
                  </a:lnTo>
                  <a:lnTo>
                    <a:pt x="68" y="3"/>
                  </a:lnTo>
                  <a:lnTo>
                    <a:pt x="73" y="4"/>
                  </a:lnTo>
                  <a:lnTo>
                    <a:pt x="78" y="9"/>
                  </a:lnTo>
                  <a:lnTo>
                    <a:pt x="84" y="17"/>
                  </a:lnTo>
                  <a:lnTo>
                    <a:pt x="89" y="23"/>
                  </a:lnTo>
                  <a:lnTo>
                    <a:pt x="92" y="28"/>
                  </a:lnTo>
                  <a:lnTo>
                    <a:pt x="94" y="33"/>
                  </a:lnTo>
                  <a:lnTo>
                    <a:pt x="94" y="41"/>
                  </a:lnTo>
                  <a:lnTo>
                    <a:pt x="94" y="48"/>
                  </a:lnTo>
                  <a:lnTo>
                    <a:pt x="90" y="55"/>
                  </a:lnTo>
                  <a:lnTo>
                    <a:pt x="87" y="60"/>
                  </a:lnTo>
                  <a:lnTo>
                    <a:pt x="84" y="67"/>
                  </a:lnTo>
                  <a:lnTo>
                    <a:pt x="82" y="72"/>
                  </a:lnTo>
                  <a:lnTo>
                    <a:pt x="79" y="75"/>
                  </a:lnTo>
                  <a:lnTo>
                    <a:pt x="76" y="77"/>
                  </a:lnTo>
                  <a:lnTo>
                    <a:pt x="70" y="82"/>
                  </a:lnTo>
                  <a:lnTo>
                    <a:pt x="64" y="85"/>
                  </a:lnTo>
                  <a:lnTo>
                    <a:pt x="59" y="86"/>
                  </a:lnTo>
                  <a:lnTo>
                    <a:pt x="52" y="86"/>
                  </a:lnTo>
                  <a:lnTo>
                    <a:pt x="43" y="86"/>
                  </a:lnTo>
                  <a:lnTo>
                    <a:pt x="32" y="86"/>
                  </a:lnTo>
                  <a:lnTo>
                    <a:pt x="26" y="86"/>
                  </a:lnTo>
                  <a:lnTo>
                    <a:pt x="19" y="83"/>
                  </a:lnTo>
                  <a:lnTo>
                    <a:pt x="13" y="80"/>
                  </a:lnTo>
                  <a:lnTo>
                    <a:pt x="7" y="75"/>
                  </a:lnTo>
                  <a:lnTo>
                    <a:pt x="4" y="71"/>
                  </a:lnTo>
                  <a:lnTo>
                    <a:pt x="0" y="63"/>
                  </a:lnTo>
                  <a:lnTo>
                    <a:pt x="0" y="55"/>
                  </a:lnTo>
                  <a:lnTo>
                    <a:pt x="0" y="48"/>
                  </a:lnTo>
                  <a:lnTo>
                    <a:pt x="0" y="44"/>
                  </a:lnTo>
                  <a:lnTo>
                    <a:pt x="0" y="37"/>
                  </a:lnTo>
                  <a:lnTo>
                    <a:pt x="2" y="28"/>
                  </a:lnTo>
                  <a:lnTo>
                    <a:pt x="4" y="22"/>
                  </a:lnTo>
                  <a:lnTo>
                    <a:pt x="5" y="18"/>
                  </a:lnTo>
                  <a:lnTo>
                    <a:pt x="5" y="18"/>
                  </a:lnTo>
                  <a:close/>
                </a:path>
              </a:pathLst>
            </a:custGeom>
            <a:solidFill>
              <a:srgbClr val="FFE6B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0" name="Freeform 216"/>
            <p:cNvSpPr>
              <a:spLocks/>
            </p:cNvSpPr>
            <p:nvPr/>
          </p:nvSpPr>
          <p:spPr bwMode="auto">
            <a:xfrm>
              <a:off x="2705894" y="3992451"/>
              <a:ext cx="85725" cy="142875"/>
            </a:xfrm>
            <a:custGeom>
              <a:avLst/>
              <a:gdLst/>
              <a:ahLst/>
              <a:cxnLst>
                <a:cxn ang="0">
                  <a:pos x="54" y="20"/>
                </a:cxn>
                <a:cxn ang="0">
                  <a:pos x="52" y="14"/>
                </a:cxn>
                <a:cxn ang="0">
                  <a:pos x="49" y="9"/>
                </a:cxn>
                <a:cxn ang="0">
                  <a:pos x="43" y="3"/>
                </a:cxn>
                <a:cxn ang="0">
                  <a:pos x="32" y="0"/>
                </a:cxn>
                <a:cxn ang="0">
                  <a:pos x="21" y="2"/>
                </a:cxn>
                <a:cxn ang="0">
                  <a:pos x="11" y="8"/>
                </a:cxn>
                <a:cxn ang="0">
                  <a:pos x="5" y="16"/>
                </a:cxn>
                <a:cxn ang="0">
                  <a:pos x="2" y="24"/>
                </a:cxn>
                <a:cxn ang="0">
                  <a:pos x="0" y="27"/>
                </a:cxn>
                <a:cxn ang="0">
                  <a:pos x="0" y="36"/>
                </a:cxn>
                <a:cxn ang="0">
                  <a:pos x="2" y="44"/>
                </a:cxn>
                <a:cxn ang="0">
                  <a:pos x="5" y="55"/>
                </a:cxn>
                <a:cxn ang="0">
                  <a:pos x="8" y="63"/>
                </a:cxn>
                <a:cxn ang="0">
                  <a:pos x="11" y="73"/>
                </a:cxn>
                <a:cxn ang="0">
                  <a:pos x="16" y="79"/>
                </a:cxn>
                <a:cxn ang="0">
                  <a:pos x="19" y="84"/>
                </a:cxn>
                <a:cxn ang="0">
                  <a:pos x="24" y="85"/>
                </a:cxn>
                <a:cxn ang="0">
                  <a:pos x="32" y="88"/>
                </a:cxn>
                <a:cxn ang="0">
                  <a:pos x="36" y="88"/>
                </a:cxn>
                <a:cxn ang="0">
                  <a:pos x="41" y="90"/>
                </a:cxn>
                <a:cxn ang="0">
                  <a:pos x="43" y="87"/>
                </a:cxn>
                <a:cxn ang="0">
                  <a:pos x="47" y="82"/>
                </a:cxn>
                <a:cxn ang="0">
                  <a:pos x="49" y="76"/>
                </a:cxn>
                <a:cxn ang="0">
                  <a:pos x="51" y="74"/>
                </a:cxn>
                <a:cxn ang="0">
                  <a:pos x="49" y="71"/>
                </a:cxn>
                <a:cxn ang="0">
                  <a:pos x="49" y="66"/>
                </a:cxn>
                <a:cxn ang="0">
                  <a:pos x="47" y="62"/>
                </a:cxn>
                <a:cxn ang="0">
                  <a:pos x="47" y="57"/>
                </a:cxn>
                <a:cxn ang="0">
                  <a:pos x="47" y="52"/>
                </a:cxn>
                <a:cxn ang="0">
                  <a:pos x="49" y="43"/>
                </a:cxn>
                <a:cxn ang="0">
                  <a:pos x="49" y="35"/>
                </a:cxn>
                <a:cxn ang="0">
                  <a:pos x="49" y="32"/>
                </a:cxn>
                <a:cxn ang="0">
                  <a:pos x="54" y="20"/>
                </a:cxn>
                <a:cxn ang="0">
                  <a:pos x="54" y="20"/>
                </a:cxn>
              </a:cxnLst>
              <a:rect l="0" t="0" r="r" b="b"/>
              <a:pathLst>
                <a:path w="54" h="90">
                  <a:moveTo>
                    <a:pt x="54" y="20"/>
                  </a:moveTo>
                  <a:lnTo>
                    <a:pt x="52" y="14"/>
                  </a:lnTo>
                  <a:lnTo>
                    <a:pt x="49" y="9"/>
                  </a:lnTo>
                  <a:lnTo>
                    <a:pt x="43" y="3"/>
                  </a:lnTo>
                  <a:lnTo>
                    <a:pt x="32" y="0"/>
                  </a:lnTo>
                  <a:lnTo>
                    <a:pt x="21" y="2"/>
                  </a:lnTo>
                  <a:lnTo>
                    <a:pt x="11" y="8"/>
                  </a:lnTo>
                  <a:lnTo>
                    <a:pt x="5" y="16"/>
                  </a:lnTo>
                  <a:lnTo>
                    <a:pt x="2" y="24"/>
                  </a:lnTo>
                  <a:lnTo>
                    <a:pt x="0" y="27"/>
                  </a:lnTo>
                  <a:lnTo>
                    <a:pt x="0" y="36"/>
                  </a:lnTo>
                  <a:lnTo>
                    <a:pt x="2" y="44"/>
                  </a:lnTo>
                  <a:lnTo>
                    <a:pt x="5" y="55"/>
                  </a:lnTo>
                  <a:lnTo>
                    <a:pt x="8" y="63"/>
                  </a:lnTo>
                  <a:lnTo>
                    <a:pt x="11" y="73"/>
                  </a:lnTo>
                  <a:lnTo>
                    <a:pt x="16" y="79"/>
                  </a:lnTo>
                  <a:lnTo>
                    <a:pt x="19" y="84"/>
                  </a:lnTo>
                  <a:lnTo>
                    <a:pt x="24" y="85"/>
                  </a:lnTo>
                  <a:lnTo>
                    <a:pt x="32" y="88"/>
                  </a:lnTo>
                  <a:lnTo>
                    <a:pt x="36" y="88"/>
                  </a:lnTo>
                  <a:lnTo>
                    <a:pt x="41" y="90"/>
                  </a:lnTo>
                  <a:lnTo>
                    <a:pt x="43" y="87"/>
                  </a:lnTo>
                  <a:lnTo>
                    <a:pt x="47" y="82"/>
                  </a:lnTo>
                  <a:lnTo>
                    <a:pt x="49" y="76"/>
                  </a:lnTo>
                  <a:lnTo>
                    <a:pt x="51" y="74"/>
                  </a:lnTo>
                  <a:lnTo>
                    <a:pt x="49" y="71"/>
                  </a:lnTo>
                  <a:lnTo>
                    <a:pt x="49" y="66"/>
                  </a:lnTo>
                  <a:lnTo>
                    <a:pt x="47" y="62"/>
                  </a:lnTo>
                  <a:lnTo>
                    <a:pt x="47" y="57"/>
                  </a:lnTo>
                  <a:lnTo>
                    <a:pt x="47" y="52"/>
                  </a:lnTo>
                  <a:lnTo>
                    <a:pt x="49" y="43"/>
                  </a:lnTo>
                  <a:lnTo>
                    <a:pt x="49" y="35"/>
                  </a:lnTo>
                  <a:lnTo>
                    <a:pt x="49" y="32"/>
                  </a:lnTo>
                  <a:lnTo>
                    <a:pt x="54" y="20"/>
                  </a:lnTo>
                  <a:lnTo>
                    <a:pt x="54" y="20"/>
                  </a:lnTo>
                  <a:close/>
                </a:path>
              </a:pathLst>
            </a:custGeom>
            <a:solidFill>
              <a:srgbClr val="F5DB8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1" name="Freeform 217"/>
            <p:cNvSpPr>
              <a:spLocks/>
            </p:cNvSpPr>
            <p:nvPr/>
          </p:nvSpPr>
          <p:spPr bwMode="auto">
            <a:xfrm>
              <a:off x="2904331" y="3935301"/>
              <a:ext cx="74612" cy="122238"/>
            </a:xfrm>
            <a:custGeom>
              <a:avLst/>
              <a:gdLst/>
              <a:ahLst/>
              <a:cxnLst>
                <a:cxn ang="0">
                  <a:pos x="0" y="41"/>
                </a:cxn>
                <a:cxn ang="0">
                  <a:pos x="0" y="34"/>
                </a:cxn>
                <a:cxn ang="0">
                  <a:pos x="0" y="25"/>
                </a:cxn>
                <a:cxn ang="0">
                  <a:pos x="1" y="15"/>
                </a:cxn>
                <a:cxn ang="0">
                  <a:pos x="4" y="9"/>
                </a:cxn>
                <a:cxn ang="0">
                  <a:pos x="8" y="3"/>
                </a:cxn>
                <a:cxn ang="0">
                  <a:pos x="11" y="1"/>
                </a:cxn>
                <a:cxn ang="0">
                  <a:pos x="16" y="0"/>
                </a:cxn>
                <a:cxn ang="0">
                  <a:pos x="23" y="0"/>
                </a:cxn>
                <a:cxn ang="0">
                  <a:pos x="30" y="3"/>
                </a:cxn>
                <a:cxn ang="0">
                  <a:pos x="38" y="9"/>
                </a:cxn>
                <a:cxn ang="0">
                  <a:pos x="42" y="15"/>
                </a:cxn>
                <a:cxn ang="0">
                  <a:pos x="45" y="20"/>
                </a:cxn>
                <a:cxn ang="0">
                  <a:pos x="47" y="25"/>
                </a:cxn>
                <a:cxn ang="0">
                  <a:pos x="47" y="36"/>
                </a:cxn>
                <a:cxn ang="0">
                  <a:pos x="47" y="47"/>
                </a:cxn>
                <a:cxn ang="0">
                  <a:pos x="44" y="60"/>
                </a:cxn>
                <a:cxn ang="0">
                  <a:pos x="39" y="68"/>
                </a:cxn>
                <a:cxn ang="0">
                  <a:pos x="36" y="72"/>
                </a:cxn>
                <a:cxn ang="0">
                  <a:pos x="31" y="75"/>
                </a:cxn>
                <a:cxn ang="0">
                  <a:pos x="27" y="77"/>
                </a:cxn>
                <a:cxn ang="0">
                  <a:pos x="20" y="77"/>
                </a:cxn>
                <a:cxn ang="0">
                  <a:pos x="17" y="77"/>
                </a:cxn>
                <a:cxn ang="0">
                  <a:pos x="16" y="75"/>
                </a:cxn>
                <a:cxn ang="0">
                  <a:pos x="16" y="71"/>
                </a:cxn>
                <a:cxn ang="0">
                  <a:pos x="12" y="66"/>
                </a:cxn>
                <a:cxn ang="0">
                  <a:pos x="12" y="61"/>
                </a:cxn>
                <a:cxn ang="0">
                  <a:pos x="11" y="56"/>
                </a:cxn>
                <a:cxn ang="0">
                  <a:pos x="6" y="50"/>
                </a:cxn>
                <a:cxn ang="0">
                  <a:pos x="1" y="42"/>
                </a:cxn>
                <a:cxn ang="0">
                  <a:pos x="0" y="41"/>
                </a:cxn>
                <a:cxn ang="0">
                  <a:pos x="0" y="41"/>
                </a:cxn>
              </a:cxnLst>
              <a:rect l="0" t="0" r="r" b="b"/>
              <a:pathLst>
                <a:path w="47" h="77">
                  <a:moveTo>
                    <a:pt x="0" y="41"/>
                  </a:moveTo>
                  <a:lnTo>
                    <a:pt x="0" y="34"/>
                  </a:lnTo>
                  <a:lnTo>
                    <a:pt x="0" y="25"/>
                  </a:lnTo>
                  <a:lnTo>
                    <a:pt x="1" y="15"/>
                  </a:lnTo>
                  <a:lnTo>
                    <a:pt x="4" y="9"/>
                  </a:lnTo>
                  <a:lnTo>
                    <a:pt x="8" y="3"/>
                  </a:lnTo>
                  <a:lnTo>
                    <a:pt x="11" y="1"/>
                  </a:lnTo>
                  <a:lnTo>
                    <a:pt x="16" y="0"/>
                  </a:lnTo>
                  <a:lnTo>
                    <a:pt x="23" y="0"/>
                  </a:lnTo>
                  <a:lnTo>
                    <a:pt x="30" y="3"/>
                  </a:lnTo>
                  <a:lnTo>
                    <a:pt x="38" y="9"/>
                  </a:lnTo>
                  <a:lnTo>
                    <a:pt x="42" y="15"/>
                  </a:lnTo>
                  <a:lnTo>
                    <a:pt x="45" y="20"/>
                  </a:lnTo>
                  <a:lnTo>
                    <a:pt x="47" y="25"/>
                  </a:lnTo>
                  <a:lnTo>
                    <a:pt x="47" y="36"/>
                  </a:lnTo>
                  <a:lnTo>
                    <a:pt x="47" y="47"/>
                  </a:lnTo>
                  <a:lnTo>
                    <a:pt x="44" y="60"/>
                  </a:lnTo>
                  <a:lnTo>
                    <a:pt x="39" y="68"/>
                  </a:lnTo>
                  <a:lnTo>
                    <a:pt x="36" y="72"/>
                  </a:lnTo>
                  <a:lnTo>
                    <a:pt x="31" y="75"/>
                  </a:lnTo>
                  <a:lnTo>
                    <a:pt x="27" y="77"/>
                  </a:lnTo>
                  <a:lnTo>
                    <a:pt x="20" y="77"/>
                  </a:lnTo>
                  <a:lnTo>
                    <a:pt x="17" y="77"/>
                  </a:lnTo>
                  <a:lnTo>
                    <a:pt x="16" y="75"/>
                  </a:lnTo>
                  <a:lnTo>
                    <a:pt x="16" y="71"/>
                  </a:lnTo>
                  <a:lnTo>
                    <a:pt x="12" y="66"/>
                  </a:lnTo>
                  <a:lnTo>
                    <a:pt x="12" y="61"/>
                  </a:lnTo>
                  <a:lnTo>
                    <a:pt x="11" y="56"/>
                  </a:lnTo>
                  <a:lnTo>
                    <a:pt x="6" y="50"/>
                  </a:lnTo>
                  <a:lnTo>
                    <a:pt x="1" y="42"/>
                  </a:lnTo>
                  <a:lnTo>
                    <a:pt x="0" y="41"/>
                  </a:lnTo>
                  <a:lnTo>
                    <a:pt x="0" y="41"/>
                  </a:lnTo>
                  <a:close/>
                </a:path>
              </a:pathLst>
            </a:custGeom>
            <a:solidFill>
              <a:srgbClr val="F5DB8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2" name="Freeform 218"/>
            <p:cNvSpPr>
              <a:spLocks/>
            </p:cNvSpPr>
            <p:nvPr/>
          </p:nvSpPr>
          <p:spPr bwMode="auto">
            <a:xfrm>
              <a:off x="2905919" y="3774964"/>
              <a:ext cx="363537" cy="430213"/>
            </a:xfrm>
            <a:custGeom>
              <a:avLst/>
              <a:gdLst/>
              <a:ahLst/>
              <a:cxnLst>
                <a:cxn ang="0">
                  <a:pos x="46" y="94"/>
                </a:cxn>
                <a:cxn ang="0">
                  <a:pos x="71" y="68"/>
                </a:cxn>
                <a:cxn ang="0">
                  <a:pos x="93" y="42"/>
                </a:cxn>
                <a:cxn ang="0">
                  <a:pos x="106" y="9"/>
                </a:cxn>
                <a:cxn ang="0">
                  <a:pos x="117" y="1"/>
                </a:cxn>
                <a:cxn ang="0">
                  <a:pos x="119" y="12"/>
                </a:cxn>
                <a:cxn ang="0">
                  <a:pos x="122" y="33"/>
                </a:cxn>
                <a:cxn ang="0">
                  <a:pos x="157" y="44"/>
                </a:cxn>
                <a:cxn ang="0">
                  <a:pos x="172" y="31"/>
                </a:cxn>
                <a:cxn ang="0">
                  <a:pos x="185" y="23"/>
                </a:cxn>
                <a:cxn ang="0">
                  <a:pos x="188" y="36"/>
                </a:cxn>
                <a:cxn ang="0">
                  <a:pos x="182" y="50"/>
                </a:cxn>
                <a:cxn ang="0">
                  <a:pos x="175" y="69"/>
                </a:cxn>
                <a:cxn ang="0">
                  <a:pos x="185" y="99"/>
                </a:cxn>
                <a:cxn ang="0">
                  <a:pos x="194" y="124"/>
                </a:cxn>
                <a:cxn ang="0">
                  <a:pos x="205" y="146"/>
                </a:cxn>
                <a:cxn ang="0">
                  <a:pos x="218" y="161"/>
                </a:cxn>
                <a:cxn ang="0">
                  <a:pos x="229" y="176"/>
                </a:cxn>
                <a:cxn ang="0">
                  <a:pos x="226" y="194"/>
                </a:cxn>
                <a:cxn ang="0">
                  <a:pos x="215" y="210"/>
                </a:cxn>
                <a:cxn ang="0">
                  <a:pos x="201" y="217"/>
                </a:cxn>
                <a:cxn ang="0">
                  <a:pos x="183" y="216"/>
                </a:cxn>
                <a:cxn ang="0">
                  <a:pos x="171" y="203"/>
                </a:cxn>
                <a:cxn ang="0">
                  <a:pos x="153" y="189"/>
                </a:cxn>
                <a:cxn ang="0">
                  <a:pos x="130" y="180"/>
                </a:cxn>
                <a:cxn ang="0">
                  <a:pos x="117" y="176"/>
                </a:cxn>
                <a:cxn ang="0">
                  <a:pos x="109" y="181"/>
                </a:cxn>
                <a:cxn ang="0">
                  <a:pos x="92" y="199"/>
                </a:cxn>
                <a:cxn ang="0">
                  <a:pos x="82" y="221"/>
                </a:cxn>
                <a:cxn ang="0">
                  <a:pos x="82" y="262"/>
                </a:cxn>
                <a:cxn ang="0">
                  <a:pos x="71" y="270"/>
                </a:cxn>
                <a:cxn ang="0">
                  <a:pos x="57" y="270"/>
                </a:cxn>
                <a:cxn ang="0">
                  <a:pos x="43" y="259"/>
                </a:cxn>
                <a:cxn ang="0">
                  <a:pos x="22" y="244"/>
                </a:cxn>
                <a:cxn ang="0">
                  <a:pos x="8" y="227"/>
                </a:cxn>
                <a:cxn ang="0">
                  <a:pos x="0" y="214"/>
                </a:cxn>
                <a:cxn ang="0">
                  <a:pos x="10" y="200"/>
                </a:cxn>
                <a:cxn ang="0">
                  <a:pos x="13" y="183"/>
                </a:cxn>
                <a:cxn ang="0">
                  <a:pos x="21" y="178"/>
                </a:cxn>
                <a:cxn ang="0">
                  <a:pos x="32" y="176"/>
                </a:cxn>
                <a:cxn ang="0">
                  <a:pos x="44" y="153"/>
                </a:cxn>
                <a:cxn ang="0">
                  <a:pos x="43" y="126"/>
                </a:cxn>
                <a:cxn ang="0">
                  <a:pos x="38" y="112"/>
                </a:cxn>
                <a:cxn ang="0">
                  <a:pos x="35" y="109"/>
                </a:cxn>
              </a:cxnLst>
              <a:rect l="0" t="0" r="r" b="b"/>
              <a:pathLst>
                <a:path w="229" h="271">
                  <a:moveTo>
                    <a:pt x="35" y="109"/>
                  </a:moveTo>
                  <a:lnTo>
                    <a:pt x="37" y="104"/>
                  </a:lnTo>
                  <a:lnTo>
                    <a:pt x="46" y="94"/>
                  </a:lnTo>
                  <a:lnTo>
                    <a:pt x="56" y="83"/>
                  </a:lnTo>
                  <a:lnTo>
                    <a:pt x="65" y="75"/>
                  </a:lnTo>
                  <a:lnTo>
                    <a:pt x="71" y="68"/>
                  </a:lnTo>
                  <a:lnTo>
                    <a:pt x="82" y="58"/>
                  </a:lnTo>
                  <a:lnTo>
                    <a:pt x="90" y="47"/>
                  </a:lnTo>
                  <a:lnTo>
                    <a:pt x="93" y="42"/>
                  </a:lnTo>
                  <a:lnTo>
                    <a:pt x="95" y="36"/>
                  </a:lnTo>
                  <a:lnTo>
                    <a:pt x="101" y="22"/>
                  </a:lnTo>
                  <a:lnTo>
                    <a:pt x="106" y="9"/>
                  </a:lnTo>
                  <a:lnTo>
                    <a:pt x="112" y="1"/>
                  </a:lnTo>
                  <a:lnTo>
                    <a:pt x="114" y="0"/>
                  </a:lnTo>
                  <a:lnTo>
                    <a:pt x="117" y="1"/>
                  </a:lnTo>
                  <a:lnTo>
                    <a:pt x="117" y="4"/>
                  </a:lnTo>
                  <a:lnTo>
                    <a:pt x="119" y="8"/>
                  </a:lnTo>
                  <a:lnTo>
                    <a:pt x="119" y="12"/>
                  </a:lnTo>
                  <a:lnTo>
                    <a:pt x="120" y="22"/>
                  </a:lnTo>
                  <a:lnTo>
                    <a:pt x="122" y="30"/>
                  </a:lnTo>
                  <a:lnTo>
                    <a:pt x="122" y="33"/>
                  </a:lnTo>
                  <a:lnTo>
                    <a:pt x="144" y="42"/>
                  </a:lnTo>
                  <a:lnTo>
                    <a:pt x="155" y="47"/>
                  </a:lnTo>
                  <a:lnTo>
                    <a:pt x="157" y="44"/>
                  </a:lnTo>
                  <a:lnTo>
                    <a:pt x="163" y="39"/>
                  </a:lnTo>
                  <a:lnTo>
                    <a:pt x="168" y="34"/>
                  </a:lnTo>
                  <a:lnTo>
                    <a:pt x="172" y="31"/>
                  </a:lnTo>
                  <a:lnTo>
                    <a:pt x="175" y="28"/>
                  </a:lnTo>
                  <a:lnTo>
                    <a:pt x="180" y="26"/>
                  </a:lnTo>
                  <a:lnTo>
                    <a:pt x="185" y="23"/>
                  </a:lnTo>
                  <a:lnTo>
                    <a:pt x="188" y="23"/>
                  </a:lnTo>
                  <a:lnTo>
                    <a:pt x="188" y="28"/>
                  </a:lnTo>
                  <a:lnTo>
                    <a:pt x="188" y="36"/>
                  </a:lnTo>
                  <a:lnTo>
                    <a:pt x="185" y="42"/>
                  </a:lnTo>
                  <a:lnTo>
                    <a:pt x="185" y="47"/>
                  </a:lnTo>
                  <a:lnTo>
                    <a:pt x="182" y="50"/>
                  </a:lnTo>
                  <a:lnTo>
                    <a:pt x="179" y="58"/>
                  </a:lnTo>
                  <a:lnTo>
                    <a:pt x="175" y="64"/>
                  </a:lnTo>
                  <a:lnTo>
                    <a:pt x="175" y="69"/>
                  </a:lnTo>
                  <a:lnTo>
                    <a:pt x="177" y="75"/>
                  </a:lnTo>
                  <a:lnTo>
                    <a:pt x="182" y="88"/>
                  </a:lnTo>
                  <a:lnTo>
                    <a:pt x="185" y="99"/>
                  </a:lnTo>
                  <a:lnTo>
                    <a:pt x="188" y="105"/>
                  </a:lnTo>
                  <a:lnTo>
                    <a:pt x="190" y="110"/>
                  </a:lnTo>
                  <a:lnTo>
                    <a:pt x="194" y="124"/>
                  </a:lnTo>
                  <a:lnTo>
                    <a:pt x="199" y="135"/>
                  </a:lnTo>
                  <a:lnTo>
                    <a:pt x="204" y="142"/>
                  </a:lnTo>
                  <a:lnTo>
                    <a:pt x="205" y="146"/>
                  </a:lnTo>
                  <a:lnTo>
                    <a:pt x="210" y="151"/>
                  </a:lnTo>
                  <a:lnTo>
                    <a:pt x="213" y="156"/>
                  </a:lnTo>
                  <a:lnTo>
                    <a:pt x="218" y="161"/>
                  </a:lnTo>
                  <a:lnTo>
                    <a:pt x="223" y="164"/>
                  </a:lnTo>
                  <a:lnTo>
                    <a:pt x="226" y="169"/>
                  </a:lnTo>
                  <a:lnTo>
                    <a:pt x="229" y="176"/>
                  </a:lnTo>
                  <a:lnTo>
                    <a:pt x="229" y="181"/>
                  </a:lnTo>
                  <a:lnTo>
                    <a:pt x="229" y="186"/>
                  </a:lnTo>
                  <a:lnTo>
                    <a:pt x="226" y="194"/>
                  </a:lnTo>
                  <a:lnTo>
                    <a:pt x="224" y="200"/>
                  </a:lnTo>
                  <a:lnTo>
                    <a:pt x="221" y="205"/>
                  </a:lnTo>
                  <a:lnTo>
                    <a:pt x="215" y="210"/>
                  </a:lnTo>
                  <a:lnTo>
                    <a:pt x="210" y="213"/>
                  </a:lnTo>
                  <a:lnTo>
                    <a:pt x="205" y="216"/>
                  </a:lnTo>
                  <a:lnTo>
                    <a:pt x="201" y="217"/>
                  </a:lnTo>
                  <a:lnTo>
                    <a:pt x="194" y="217"/>
                  </a:lnTo>
                  <a:lnTo>
                    <a:pt x="188" y="219"/>
                  </a:lnTo>
                  <a:lnTo>
                    <a:pt x="183" y="216"/>
                  </a:lnTo>
                  <a:lnTo>
                    <a:pt x="179" y="214"/>
                  </a:lnTo>
                  <a:lnTo>
                    <a:pt x="174" y="208"/>
                  </a:lnTo>
                  <a:lnTo>
                    <a:pt x="171" y="203"/>
                  </a:lnTo>
                  <a:lnTo>
                    <a:pt x="166" y="197"/>
                  </a:lnTo>
                  <a:lnTo>
                    <a:pt x="161" y="194"/>
                  </a:lnTo>
                  <a:lnTo>
                    <a:pt x="153" y="189"/>
                  </a:lnTo>
                  <a:lnTo>
                    <a:pt x="144" y="186"/>
                  </a:lnTo>
                  <a:lnTo>
                    <a:pt x="134" y="183"/>
                  </a:lnTo>
                  <a:lnTo>
                    <a:pt x="130" y="180"/>
                  </a:lnTo>
                  <a:lnTo>
                    <a:pt x="125" y="176"/>
                  </a:lnTo>
                  <a:lnTo>
                    <a:pt x="120" y="176"/>
                  </a:lnTo>
                  <a:lnTo>
                    <a:pt x="117" y="176"/>
                  </a:lnTo>
                  <a:lnTo>
                    <a:pt x="116" y="176"/>
                  </a:lnTo>
                  <a:lnTo>
                    <a:pt x="114" y="176"/>
                  </a:lnTo>
                  <a:lnTo>
                    <a:pt x="109" y="181"/>
                  </a:lnTo>
                  <a:lnTo>
                    <a:pt x="103" y="187"/>
                  </a:lnTo>
                  <a:lnTo>
                    <a:pt x="98" y="192"/>
                  </a:lnTo>
                  <a:lnTo>
                    <a:pt x="92" y="199"/>
                  </a:lnTo>
                  <a:lnTo>
                    <a:pt x="89" y="206"/>
                  </a:lnTo>
                  <a:lnTo>
                    <a:pt x="84" y="214"/>
                  </a:lnTo>
                  <a:lnTo>
                    <a:pt x="82" y="221"/>
                  </a:lnTo>
                  <a:lnTo>
                    <a:pt x="82" y="230"/>
                  </a:lnTo>
                  <a:lnTo>
                    <a:pt x="82" y="246"/>
                  </a:lnTo>
                  <a:lnTo>
                    <a:pt x="82" y="262"/>
                  </a:lnTo>
                  <a:lnTo>
                    <a:pt x="82" y="270"/>
                  </a:lnTo>
                  <a:lnTo>
                    <a:pt x="78" y="270"/>
                  </a:lnTo>
                  <a:lnTo>
                    <a:pt x="71" y="270"/>
                  </a:lnTo>
                  <a:lnTo>
                    <a:pt x="63" y="270"/>
                  </a:lnTo>
                  <a:lnTo>
                    <a:pt x="60" y="271"/>
                  </a:lnTo>
                  <a:lnTo>
                    <a:pt x="57" y="270"/>
                  </a:lnTo>
                  <a:lnTo>
                    <a:pt x="52" y="266"/>
                  </a:lnTo>
                  <a:lnTo>
                    <a:pt x="48" y="262"/>
                  </a:lnTo>
                  <a:lnTo>
                    <a:pt x="43" y="259"/>
                  </a:lnTo>
                  <a:lnTo>
                    <a:pt x="37" y="254"/>
                  </a:lnTo>
                  <a:lnTo>
                    <a:pt x="30" y="249"/>
                  </a:lnTo>
                  <a:lnTo>
                    <a:pt x="22" y="244"/>
                  </a:lnTo>
                  <a:lnTo>
                    <a:pt x="19" y="240"/>
                  </a:lnTo>
                  <a:lnTo>
                    <a:pt x="15" y="235"/>
                  </a:lnTo>
                  <a:lnTo>
                    <a:pt x="8" y="227"/>
                  </a:lnTo>
                  <a:lnTo>
                    <a:pt x="2" y="219"/>
                  </a:lnTo>
                  <a:lnTo>
                    <a:pt x="0" y="216"/>
                  </a:lnTo>
                  <a:lnTo>
                    <a:pt x="0" y="214"/>
                  </a:lnTo>
                  <a:lnTo>
                    <a:pt x="3" y="210"/>
                  </a:lnTo>
                  <a:lnTo>
                    <a:pt x="7" y="203"/>
                  </a:lnTo>
                  <a:lnTo>
                    <a:pt x="10" y="200"/>
                  </a:lnTo>
                  <a:lnTo>
                    <a:pt x="10" y="197"/>
                  </a:lnTo>
                  <a:lnTo>
                    <a:pt x="11" y="189"/>
                  </a:lnTo>
                  <a:lnTo>
                    <a:pt x="13" y="183"/>
                  </a:lnTo>
                  <a:lnTo>
                    <a:pt x="15" y="180"/>
                  </a:lnTo>
                  <a:lnTo>
                    <a:pt x="16" y="178"/>
                  </a:lnTo>
                  <a:lnTo>
                    <a:pt x="21" y="178"/>
                  </a:lnTo>
                  <a:lnTo>
                    <a:pt x="27" y="178"/>
                  </a:lnTo>
                  <a:lnTo>
                    <a:pt x="30" y="178"/>
                  </a:lnTo>
                  <a:lnTo>
                    <a:pt x="32" y="176"/>
                  </a:lnTo>
                  <a:lnTo>
                    <a:pt x="37" y="172"/>
                  </a:lnTo>
                  <a:lnTo>
                    <a:pt x="41" y="164"/>
                  </a:lnTo>
                  <a:lnTo>
                    <a:pt x="44" y="153"/>
                  </a:lnTo>
                  <a:lnTo>
                    <a:pt x="44" y="142"/>
                  </a:lnTo>
                  <a:lnTo>
                    <a:pt x="44" y="132"/>
                  </a:lnTo>
                  <a:lnTo>
                    <a:pt x="43" y="126"/>
                  </a:lnTo>
                  <a:lnTo>
                    <a:pt x="41" y="121"/>
                  </a:lnTo>
                  <a:lnTo>
                    <a:pt x="40" y="115"/>
                  </a:lnTo>
                  <a:lnTo>
                    <a:pt x="38" y="112"/>
                  </a:lnTo>
                  <a:lnTo>
                    <a:pt x="35" y="109"/>
                  </a:lnTo>
                  <a:lnTo>
                    <a:pt x="35" y="109"/>
                  </a:lnTo>
                  <a:lnTo>
                    <a:pt x="35" y="109"/>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3" name="Freeform 219"/>
            <p:cNvSpPr>
              <a:spLocks/>
            </p:cNvSpPr>
            <p:nvPr/>
          </p:nvSpPr>
          <p:spPr bwMode="auto">
            <a:xfrm>
              <a:off x="3239294" y="3138376"/>
              <a:ext cx="628650" cy="1187450"/>
            </a:xfrm>
            <a:custGeom>
              <a:avLst/>
              <a:gdLst/>
              <a:ahLst/>
              <a:cxnLst>
                <a:cxn ang="0">
                  <a:pos x="142" y="12"/>
                </a:cxn>
                <a:cxn ang="0">
                  <a:pos x="111" y="60"/>
                </a:cxn>
                <a:cxn ang="0">
                  <a:pos x="78" y="118"/>
                </a:cxn>
                <a:cxn ang="0">
                  <a:pos x="22" y="235"/>
                </a:cxn>
                <a:cxn ang="0">
                  <a:pos x="3" y="281"/>
                </a:cxn>
                <a:cxn ang="0">
                  <a:pos x="0" y="309"/>
                </a:cxn>
                <a:cxn ang="0">
                  <a:pos x="0" y="323"/>
                </a:cxn>
                <a:cxn ang="0">
                  <a:pos x="0" y="361"/>
                </a:cxn>
                <a:cxn ang="0">
                  <a:pos x="7" y="388"/>
                </a:cxn>
                <a:cxn ang="0">
                  <a:pos x="14" y="424"/>
                </a:cxn>
                <a:cxn ang="0">
                  <a:pos x="19" y="456"/>
                </a:cxn>
                <a:cxn ang="0">
                  <a:pos x="21" y="511"/>
                </a:cxn>
                <a:cxn ang="0">
                  <a:pos x="25" y="549"/>
                </a:cxn>
                <a:cxn ang="0">
                  <a:pos x="36" y="612"/>
                </a:cxn>
                <a:cxn ang="0">
                  <a:pos x="40" y="642"/>
                </a:cxn>
                <a:cxn ang="0">
                  <a:pos x="40" y="707"/>
                </a:cxn>
                <a:cxn ang="0">
                  <a:pos x="41" y="724"/>
                </a:cxn>
                <a:cxn ang="0">
                  <a:pos x="46" y="742"/>
                </a:cxn>
                <a:cxn ang="0">
                  <a:pos x="49" y="745"/>
                </a:cxn>
                <a:cxn ang="0">
                  <a:pos x="65" y="724"/>
                </a:cxn>
                <a:cxn ang="0">
                  <a:pos x="95" y="713"/>
                </a:cxn>
                <a:cxn ang="0">
                  <a:pos x="153" y="699"/>
                </a:cxn>
                <a:cxn ang="0">
                  <a:pos x="191" y="689"/>
                </a:cxn>
                <a:cxn ang="0">
                  <a:pos x="235" y="672"/>
                </a:cxn>
                <a:cxn ang="0">
                  <a:pos x="257" y="661"/>
                </a:cxn>
                <a:cxn ang="0">
                  <a:pos x="280" y="655"/>
                </a:cxn>
                <a:cxn ang="0">
                  <a:pos x="287" y="634"/>
                </a:cxn>
                <a:cxn ang="0">
                  <a:pos x="303" y="557"/>
                </a:cxn>
                <a:cxn ang="0">
                  <a:pos x="311" y="525"/>
                </a:cxn>
                <a:cxn ang="0">
                  <a:pos x="314" y="487"/>
                </a:cxn>
                <a:cxn ang="0">
                  <a:pos x="324" y="451"/>
                </a:cxn>
                <a:cxn ang="0">
                  <a:pos x="346" y="396"/>
                </a:cxn>
                <a:cxn ang="0">
                  <a:pos x="351" y="361"/>
                </a:cxn>
                <a:cxn ang="0">
                  <a:pos x="362" y="292"/>
                </a:cxn>
                <a:cxn ang="0">
                  <a:pos x="371" y="265"/>
                </a:cxn>
                <a:cxn ang="0">
                  <a:pos x="392" y="240"/>
                </a:cxn>
                <a:cxn ang="0">
                  <a:pos x="387" y="222"/>
                </a:cxn>
                <a:cxn ang="0">
                  <a:pos x="349" y="194"/>
                </a:cxn>
                <a:cxn ang="0">
                  <a:pos x="328" y="172"/>
                </a:cxn>
                <a:cxn ang="0">
                  <a:pos x="305" y="145"/>
                </a:cxn>
                <a:cxn ang="0">
                  <a:pos x="286" y="128"/>
                </a:cxn>
                <a:cxn ang="0">
                  <a:pos x="245" y="98"/>
                </a:cxn>
                <a:cxn ang="0">
                  <a:pos x="220" y="77"/>
                </a:cxn>
                <a:cxn ang="0">
                  <a:pos x="185" y="34"/>
                </a:cxn>
                <a:cxn ang="0">
                  <a:pos x="172" y="17"/>
                </a:cxn>
                <a:cxn ang="0">
                  <a:pos x="158" y="3"/>
                </a:cxn>
                <a:cxn ang="0">
                  <a:pos x="155" y="0"/>
                </a:cxn>
              </a:cxnLst>
              <a:rect l="0" t="0" r="r" b="b"/>
              <a:pathLst>
                <a:path w="396" h="748">
                  <a:moveTo>
                    <a:pt x="155" y="0"/>
                  </a:moveTo>
                  <a:lnTo>
                    <a:pt x="142" y="12"/>
                  </a:lnTo>
                  <a:lnTo>
                    <a:pt x="126" y="34"/>
                  </a:lnTo>
                  <a:lnTo>
                    <a:pt x="111" y="60"/>
                  </a:lnTo>
                  <a:lnTo>
                    <a:pt x="98" y="82"/>
                  </a:lnTo>
                  <a:lnTo>
                    <a:pt x="78" y="118"/>
                  </a:lnTo>
                  <a:lnTo>
                    <a:pt x="51" y="177"/>
                  </a:lnTo>
                  <a:lnTo>
                    <a:pt x="22" y="235"/>
                  </a:lnTo>
                  <a:lnTo>
                    <a:pt x="8" y="267"/>
                  </a:lnTo>
                  <a:lnTo>
                    <a:pt x="3" y="281"/>
                  </a:lnTo>
                  <a:lnTo>
                    <a:pt x="2" y="296"/>
                  </a:lnTo>
                  <a:lnTo>
                    <a:pt x="0" y="309"/>
                  </a:lnTo>
                  <a:lnTo>
                    <a:pt x="0" y="315"/>
                  </a:lnTo>
                  <a:lnTo>
                    <a:pt x="0" y="323"/>
                  </a:lnTo>
                  <a:lnTo>
                    <a:pt x="0" y="341"/>
                  </a:lnTo>
                  <a:lnTo>
                    <a:pt x="0" y="361"/>
                  </a:lnTo>
                  <a:lnTo>
                    <a:pt x="3" y="375"/>
                  </a:lnTo>
                  <a:lnTo>
                    <a:pt x="7" y="388"/>
                  </a:lnTo>
                  <a:lnTo>
                    <a:pt x="11" y="407"/>
                  </a:lnTo>
                  <a:lnTo>
                    <a:pt x="14" y="424"/>
                  </a:lnTo>
                  <a:lnTo>
                    <a:pt x="18" y="439"/>
                  </a:lnTo>
                  <a:lnTo>
                    <a:pt x="19" y="456"/>
                  </a:lnTo>
                  <a:lnTo>
                    <a:pt x="19" y="484"/>
                  </a:lnTo>
                  <a:lnTo>
                    <a:pt x="21" y="511"/>
                  </a:lnTo>
                  <a:lnTo>
                    <a:pt x="22" y="530"/>
                  </a:lnTo>
                  <a:lnTo>
                    <a:pt x="25" y="549"/>
                  </a:lnTo>
                  <a:lnTo>
                    <a:pt x="30" y="581"/>
                  </a:lnTo>
                  <a:lnTo>
                    <a:pt x="36" y="612"/>
                  </a:lnTo>
                  <a:lnTo>
                    <a:pt x="40" y="628"/>
                  </a:lnTo>
                  <a:lnTo>
                    <a:pt x="40" y="642"/>
                  </a:lnTo>
                  <a:lnTo>
                    <a:pt x="40" y="675"/>
                  </a:lnTo>
                  <a:lnTo>
                    <a:pt x="40" y="707"/>
                  </a:lnTo>
                  <a:lnTo>
                    <a:pt x="40" y="721"/>
                  </a:lnTo>
                  <a:lnTo>
                    <a:pt x="41" y="724"/>
                  </a:lnTo>
                  <a:lnTo>
                    <a:pt x="43" y="734"/>
                  </a:lnTo>
                  <a:lnTo>
                    <a:pt x="46" y="742"/>
                  </a:lnTo>
                  <a:lnTo>
                    <a:pt x="48" y="748"/>
                  </a:lnTo>
                  <a:lnTo>
                    <a:pt x="49" y="745"/>
                  </a:lnTo>
                  <a:lnTo>
                    <a:pt x="55" y="735"/>
                  </a:lnTo>
                  <a:lnTo>
                    <a:pt x="65" y="724"/>
                  </a:lnTo>
                  <a:lnTo>
                    <a:pt x="76" y="719"/>
                  </a:lnTo>
                  <a:lnTo>
                    <a:pt x="95" y="713"/>
                  </a:lnTo>
                  <a:lnTo>
                    <a:pt x="125" y="707"/>
                  </a:lnTo>
                  <a:lnTo>
                    <a:pt x="153" y="699"/>
                  </a:lnTo>
                  <a:lnTo>
                    <a:pt x="174" y="694"/>
                  </a:lnTo>
                  <a:lnTo>
                    <a:pt x="191" y="689"/>
                  </a:lnTo>
                  <a:lnTo>
                    <a:pt x="215" y="682"/>
                  </a:lnTo>
                  <a:lnTo>
                    <a:pt x="235" y="672"/>
                  </a:lnTo>
                  <a:lnTo>
                    <a:pt x="250" y="666"/>
                  </a:lnTo>
                  <a:lnTo>
                    <a:pt x="257" y="661"/>
                  </a:lnTo>
                  <a:lnTo>
                    <a:pt x="270" y="658"/>
                  </a:lnTo>
                  <a:lnTo>
                    <a:pt x="280" y="655"/>
                  </a:lnTo>
                  <a:lnTo>
                    <a:pt x="284" y="652"/>
                  </a:lnTo>
                  <a:lnTo>
                    <a:pt x="287" y="634"/>
                  </a:lnTo>
                  <a:lnTo>
                    <a:pt x="295" y="596"/>
                  </a:lnTo>
                  <a:lnTo>
                    <a:pt x="303" y="557"/>
                  </a:lnTo>
                  <a:lnTo>
                    <a:pt x="309" y="536"/>
                  </a:lnTo>
                  <a:lnTo>
                    <a:pt x="311" y="525"/>
                  </a:lnTo>
                  <a:lnTo>
                    <a:pt x="313" y="506"/>
                  </a:lnTo>
                  <a:lnTo>
                    <a:pt x="314" y="487"/>
                  </a:lnTo>
                  <a:lnTo>
                    <a:pt x="319" y="472"/>
                  </a:lnTo>
                  <a:lnTo>
                    <a:pt x="324" y="451"/>
                  </a:lnTo>
                  <a:lnTo>
                    <a:pt x="335" y="423"/>
                  </a:lnTo>
                  <a:lnTo>
                    <a:pt x="346" y="396"/>
                  </a:lnTo>
                  <a:lnTo>
                    <a:pt x="351" y="382"/>
                  </a:lnTo>
                  <a:lnTo>
                    <a:pt x="351" y="361"/>
                  </a:lnTo>
                  <a:lnTo>
                    <a:pt x="357" y="328"/>
                  </a:lnTo>
                  <a:lnTo>
                    <a:pt x="362" y="292"/>
                  </a:lnTo>
                  <a:lnTo>
                    <a:pt x="366" y="273"/>
                  </a:lnTo>
                  <a:lnTo>
                    <a:pt x="371" y="265"/>
                  </a:lnTo>
                  <a:lnTo>
                    <a:pt x="382" y="252"/>
                  </a:lnTo>
                  <a:lnTo>
                    <a:pt x="392" y="240"/>
                  </a:lnTo>
                  <a:lnTo>
                    <a:pt x="396" y="232"/>
                  </a:lnTo>
                  <a:lnTo>
                    <a:pt x="387" y="222"/>
                  </a:lnTo>
                  <a:lnTo>
                    <a:pt x="368" y="208"/>
                  </a:lnTo>
                  <a:lnTo>
                    <a:pt x="349" y="194"/>
                  </a:lnTo>
                  <a:lnTo>
                    <a:pt x="336" y="183"/>
                  </a:lnTo>
                  <a:lnTo>
                    <a:pt x="328" y="172"/>
                  </a:lnTo>
                  <a:lnTo>
                    <a:pt x="317" y="159"/>
                  </a:lnTo>
                  <a:lnTo>
                    <a:pt x="305" y="145"/>
                  </a:lnTo>
                  <a:lnTo>
                    <a:pt x="298" y="137"/>
                  </a:lnTo>
                  <a:lnTo>
                    <a:pt x="286" y="128"/>
                  </a:lnTo>
                  <a:lnTo>
                    <a:pt x="267" y="112"/>
                  </a:lnTo>
                  <a:lnTo>
                    <a:pt x="245" y="98"/>
                  </a:lnTo>
                  <a:lnTo>
                    <a:pt x="232" y="90"/>
                  </a:lnTo>
                  <a:lnTo>
                    <a:pt x="220" y="77"/>
                  </a:lnTo>
                  <a:lnTo>
                    <a:pt x="202" y="57"/>
                  </a:lnTo>
                  <a:lnTo>
                    <a:pt x="185" y="34"/>
                  </a:lnTo>
                  <a:lnTo>
                    <a:pt x="179" y="23"/>
                  </a:lnTo>
                  <a:lnTo>
                    <a:pt x="172" y="17"/>
                  </a:lnTo>
                  <a:lnTo>
                    <a:pt x="166" y="9"/>
                  </a:lnTo>
                  <a:lnTo>
                    <a:pt x="158" y="3"/>
                  </a:lnTo>
                  <a:lnTo>
                    <a:pt x="155" y="0"/>
                  </a:lnTo>
                  <a:lnTo>
                    <a:pt x="155" y="0"/>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4" name="Freeform 220"/>
            <p:cNvSpPr>
              <a:spLocks/>
            </p:cNvSpPr>
            <p:nvPr/>
          </p:nvSpPr>
          <p:spPr bwMode="auto">
            <a:xfrm>
              <a:off x="3337719" y="3573351"/>
              <a:ext cx="322262" cy="488950"/>
            </a:xfrm>
            <a:custGeom>
              <a:avLst/>
              <a:gdLst/>
              <a:ahLst/>
              <a:cxnLst>
                <a:cxn ang="0">
                  <a:pos x="4" y="165"/>
                </a:cxn>
                <a:cxn ang="0">
                  <a:pos x="3" y="157"/>
                </a:cxn>
                <a:cxn ang="0">
                  <a:pos x="1" y="142"/>
                </a:cxn>
                <a:cxn ang="0">
                  <a:pos x="0" y="127"/>
                </a:cxn>
                <a:cxn ang="0">
                  <a:pos x="1" y="117"/>
                </a:cxn>
                <a:cxn ang="0">
                  <a:pos x="4" y="106"/>
                </a:cxn>
                <a:cxn ang="0">
                  <a:pos x="12" y="92"/>
                </a:cxn>
                <a:cxn ang="0">
                  <a:pos x="20" y="79"/>
                </a:cxn>
                <a:cxn ang="0">
                  <a:pos x="25" y="71"/>
                </a:cxn>
                <a:cxn ang="0">
                  <a:pos x="27" y="62"/>
                </a:cxn>
                <a:cxn ang="0">
                  <a:pos x="30" y="49"/>
                </a:cxn>
                <a:cxn ang="0">
                  <a:pos x="33" y="37"/>
                </a:cxn>
                <a:cxn ang="0">
                  <a:pos x="39" y="29"/>
                </a:cxn>
                <a:cxn ang="0">
                  <a:pos x="44" y="22"/>
                </a:cxn>
                <a:cxn ang="0">
                  <a:pos x="57" y="13"/>
                </a:cxn>
                <a:cxn ang="0">
                  <a:pos x="69" y="7"/>
                </a:cxn>
                <a:cxn ang="0">
                  <a:pos x="85" y="2"/>
                </a:cxn>
                <a:cxn ang="0">
                  <a:pos x="99" y="0"/>
                </a:cxn>
                <a:cxn ang="0">
                  <a:pos x="113" y="2"/>
                </a:cxn>
                <a:cxn ang="0">
                  <a:pos x="123" y="5"/>
                </a:cxn>
                <a:cxn ang="0">
                  <a:pos x="134" y="8"/>
                </a:cxn>
                <a:cxn ang="0">
                  <a:pos x="142" y="13"/>
                </a:cxn>
                <a:cxn ang="0">
                  <a:pos x="150" y="21"/>
                </a:cxn>
                <a:cxn ang="0">
                  <a:pos x="158" y="30"/>
                </a:cxn>
                <a:cxn ang="0">
                  <a:pos x="167" y="40"/>
                </a:cxn>
                <a:cxn ang="0">
                  <a:pos x="175" y="54"/>
                </a:cxn>
                <a:cxn ang="0">
                  <a:pos x="186" y="76"/>
                </a:cxn>
                <a:cxn ang="0">
                  <a:pos x="194" y="98"/>
                </a:cxn>
                <a:cxn ang="0">
                  <a:pos x="200" y="112"/>
                </a:cxn>
                <a:cxn ang="0">
                  <a:pos x="200" y="117"/>
                </a:cxn>
                <a:cxn ang="0">
                  <a:pos x="202" y="124"/>
                </a:cxn>
                <a:cxn ang="0">
                  <a:pos x="203" y="128"/>
                </a:cxn>
                <a:cxn ang="0">
                  <a:pos x="203" y="133"/>
                </a:cxn>
                <a:cxn ang="0">
                  <a:pos x="202" y="144"/>
                </a:cxn>
                <a:cxn ang="0">
                  <a:pos x="199" y="165"/>
                </a:cxn>
                <a:cxn ang="0">
                  <a:pos x="195" y="185"/>
                </a:cxn>
                <a:cxn ang="0">
                  <a:pos x="195" y="195"/>
                </a:cxn>
                <a:cxn ang="0">
                  <a:pos x="180" y="212"/>
                </a:cxn>
                <a:cxn ang="0">
                  <a:pos x="146" y="248"/>
                </a:cxn>
                <a:cxn ang="0">
                  <a:pos x="110" y="284"/>
                </a:cxn>
                <a:cxn ang="0">
                  <a:pos x="94" y="297"/>
                </a:cxn>
                <a:cxn ang="0">
                  <a:pos x="82" y="294"/>
                </a:cxn>
                <a:cxn ang="0">
                  <a:pos x="58" y="299"/>
                </a:cxn>
                <a:cxn ang="0">
                  <a:pos x="36" y="305"/>
                </a:cxn>
                <a:cxn ang="0">
                  <a:pos x="27" y="308"/>
                </a:cxn>
                <a:cxn ang="0">
                  <a:pos x="4" y="165"/>
                </a:cxn>
                <a:cxn ang="0">
                  <a:pos x="4" y="165"/>
                </a:cxn>
              </a:cxnLst>
              <a:rect l="0" t="0" r="r" b="b"/>
              <a:pathLst>
                <a:path w="203" h="308">
                  <a:moveTo>
                    <a:pt x="4" y="165"/>
                  </a:moveTo>
                  <a:lnTo>
                    <a:pt x="3" y="157"/>
                  </a:lnTo>
                  <a:lnTo>
                    <a:pt x="1" y="142"/>
                  </a:lnTo>
                  <a:lnTo>
                    <a:pt x="0" y="127"/>
                  </a:lnTo>
                  <a:lnTo>
                    <a:pt x="1" y="117"/>
                  </a:lnTo>
                  <a:lnTo>
                    <a:pt x="4" y="106"/>
                  </a:lnTo>
                  <a:lnTo>
                    <a:pt x="12" y="92"/>
                  </a:lnTo>
                  <a:lnTo>
                    <a:pt x="20" y="79"/>
                  </a:lnTo>
                  <a:lnTo>
                    <a:pt x="25" y="71"/>
                  </a:lnTo>
                  <a:lnTo>
                    <a:pt x="27" y="62"/>
                  </a:lnTo>
                  <a:lnTo>
                    <a:pt x="30" y="49"/>
                  </a:lnTo>
                  <a:lnTo>
                    <a:pt x="33" y="37"/>
                  </a:lnTo>
                  <a:lnTo>
                    <a:pt x="39" y="29"/>
                  </a:lnTo>
                  <a:lnTo>
                    <a:pt x="44" y="22"/>
                  </a:lnTo>
                  <a:lnTo>
                    <a:pt x="57" y="13"/>
                  </a:lnTo>
                  <a:lnTo>
                    <a:pt x="69" y="7"/>
                  </a:lnTo>
                  <a:lnTo>
                    <a:pt x="85" y="2"/>
                  </a:lnTo>
                  <a:lnTo>
                    <a:pt x="99" y="0"/>
                  </a:lnTo>
                  <a:lnTo>
                    <a:pt x="113" y="2"/>
                  </a:lnTo>
                  <a:lnTo>
                    <a:pt x="123" y="5"/>
                  </a:lnTo>
                  <a:lnTo>
                    <a:pt x="134" y="8"/>
                  </a:lnTo>
                  <a:lnTo>
                    <a:pt x="142" y="13"/>
                  </a:lnTo>
                  <a:lnTo>
                    <a:pt x="150" y="21"/>
                  </a:lnTo>
                  <a:lnTo>
                    <a:pt x="158" y="30"/>
                  </a:lnTo>
                  <a:lnTo>
                    <a:pt x="167" y="40"/>
                  </a:lnTo>
                  <a:lnTo>
                    <a:pt x="175" y="54"/>
                  </a:lnTo>
                  <a:lnTo>
                    <a:pt x="186" y="76"/>
                  </a:lnTo>
                  <a:lnTo>
                    <a:pt x="194" y="98"/>
                  </a:lnTo>
                  <a:lnTo>
                    <a:pt x="200" y="112"/>
                  </a:lnTo>
                  <a:lnTo>
                    <a:pt x="200" y="117"/>
                  </a:lnTo>
                  <a:lnTo>
                    <a:pt x="202" y="124"/>
                  </a:lnTo>
                  <a:lnTo>
                    <a:pt x="203" y="128"/>
                  </a:lnTo>
                  <a:lnTo>
                    <a:pt x="203" y="133"/>
                  </a:lnTo>
                  <a:lnTo>
                    <a:pt x="202" y="144"/>
                  </a:lnTo>
                  <a:lnTo>
                    <a:pt x="199" y="165"/>
                  </a:lnTo>
                  <a:lnTo>
                    <a:pt x="195" y="185"/>
                  </a:lnTo>
                  <a:lnTo>
                    <a:pt x="195" y="195"/>
                  </a:lnTo>
                  <a:lnTo>
                    <a:pt x="180" y="212"/>
                  </a:lnTo>
                  <a:lnTo>
                    <a:pt x="146" y="248"/>
                  </a:lnTo>
                  <a:lnTo>
                    <a:pt x="110" y="284"/>
                  </a:lnTo>
                  <a:lnTo>
                    <a:pt x="94" y="297"/>
                  </a:lnTo>
                  <a:lnTo>
                    <a:pt x="82" y="294"/>
                  </a:lnTo>
                  <a:lnTo>
                    <a:pt x="58" y="299"/>
                  </a:lnTo>
                  <a:lnTo>
                    <a:pt x="36" y="305"/>
                  </a:lnTo>
                  <a:lnTo>
                    <a:pt x="27" y="308"/>
                  </a:lnTo>
                  <a:lnTo>
                    <a:pt x="4" y="165"/>
                  </a:lnTo>
                  <a:lnTo>
                    <a:pt x="4" y="165"/>
                  </a:lnTo>
                  <a:close/>
                </a:path>
              </a:pathLst>
            </a:custGeom>
            <a:solidFill>
              <a:srgbClr val="DEAD9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5" name="Freeform 221"/>
            <p:cNvSpPr>
              <a:spLocks/>
            </p:cNvSpPr>
            <p:nvPr/>
          </p:nvSpPr>
          <p:spPr bwMode="auto">
            <a:xfrm>
              <a:off x="3347244" y="3749564"/>
              <a:ext cx="306387" cy="293688"/>
            </a:xfrm>
            <a:custGeom>
              <a:avLst/>
              <a:gdLst/>
              <a:ahLst/>
              <a:cxnLst>
                <a:cxn ang="0">
                  <a:pos x="2" y="54"/>
                </a:cxn>
                <a:cxn ang="0">
                  <a:pos x="5" y="42"/>
                </a:cxn>
                <a:cxn ang="0">
                  <a:pos x="6" y="31"/>
                </a:cxn>
                <a:cxn ang="0">
                  <a:pos x="14" y="24"/>
                </a:cxn>
                <a:cxn ang="0">
                  <a:pos x="24" y="22"/>
                </a:cxn>
                <a:cxn ang="0">
                  <a:pos x="28" y="22"/>
                </a:cxn>
                <a:cxn ang="0">
                  <a:pos x="36" y="25"/>
                </a:cxn>
                <a:cxn ang="0">
                  <a:pos x="41" y="22"/>
                </a:cxn>
                <a:cxn ang="0">
                  <a:pos x="47" y="13"/>
                </a:cxn>
                <a:cxn ang="0">
                  <a:pos x="51" y="6"/>
                </a:cxn>
                <a:cxn ang="0">
                  <a:pos x="62" y="1"/>
                </a:cxn>
                <a:cxn ang="0">
                  <a:pos x="69" y="1"/>
                </a:cxn>
                <a:cxn ang="0">
                  <a:pos x="74" y="8"/>
                </a:cxn>
                <a:cxn ang="0">
                  <a:pos x="82" y="17"/>
                </a:cxn>
                <a:cxn ang="0">
                  <a:pos x="95" y="22"/>
                </a:cxn>
                <a:cxn ang="0">
                  <a:pos x="142" y="46"/>
                </a:cxn>
                <a:cxn ang="0">
                  <a:pos x="158" y="52"/>
                </a:cxn>
                <a:cxn ang="0">
                  <a:pos x="167" y="52"/>
                </a:cxn>
                <a:cxn ang="0">
                  <a:pos x="175" y="55"/>
                </a:cxn>
                <a:cxn ang="0">
                  <a:pos x="175" y="63"/>
                </a:cxn>
                <a:cxn ang="0">
                  <a:pos x="175" y="71"/>
                </a:cxn>
                <a:cxn ang="0">
                  <a:pos x="178" y="76"/>
                </a:cxn>
                <a:cxn ang="0">
                  <a:pos x="189" y="79"/>
                </a:cxn>
                <a:cxn ang="0">
                  <a:pos x="191" y="90"/>
                </a:cxn>
                <a:cxn ang="0">
                  <a:pos x="193" y="140"/>
                </a:cxn>
                <a:cxn ang="0">
                  <a:pos x="186" y="156"/>
                </a:cxn>
                <a:cxn ang="0">
                  <a:pos x="166" y="162"/>
                </a:cxn>
                <a:cxn ang="0">
                  <a:pos x="99" y="183"/>
                </a:cxn>
                <a:cxn ang="0">
                  <a:pos x="69" y="183"/>
                </a:cxn>
                <a:cxn ang="0">
                  <a:pos x="52" y="185"/>
                </a:cxn>
                <a:cxn ang="0">
                  <a:pos x="16" y="148"/>
                </a:cxn>
                <a:cxn ang="0">
                  <a:pos x="10" y="109"/>
                </a:cxn>
                <a:cxn ang="0">
                  <a:pos x="5" y="87"/>
                </a:cxn>
                <a:cxn ang="0">
                  <a:pos x="0" y="60"/>
                </a:cxn>
                <a:cxn ang="0">
                  <a:pos x="0" y="55"/>
                </a:cxn>
              </a:cxnLst>
              <a:rect l="0" t="0" r="r" b="b"/>
              <a:pathLst>
                <a:path w="193" h="185">
                  <a:moveTo>
                    <a:pt x="0" y="55"/>
                  </a:moveTo>
                  <a:lnTo>
                    <a:pt x="2" y="54"/>
                  </a:lnTo>
                  <a:lnTo>
                    <a:pt x="5" y="47"/>
                  </a:lnTo>
                  <a:lnTo>
                    <a:pt x="5" y="42"/>
                  </a:lnTo>
                  <a:lnTo>
                    <a:pt x="5" y="38"/>
                  </a:lnTo>
                  <a:lnTo>
                    <a:pt x="6" y="31"/>
                  </a:lnTo>
                  <a:lnTo>
                    <a:pt x="11" y="28"/>
                  </a:lnTo>
                  <a:lnTo>
                    <a:pt x="14" y="24"/>
                  </a:lnTo>
                  <a:lnTo>
                    <a:pt x="19" y="22"/>
                  </a:lnTo>
                  <a:lnTo>
                    <a:pt x="24" y="22"/>
                  </a:lnTo>
                  <a:lnTo>
                    <a:pt x="27" y="22"/>
                  </a:lnTo>
                  <a:lnTo>
                    <a:pt x="28" y="22"/>
                  </a:lnTo>
                  <a:lnTo>
                    <a:pt x="33" y="24"/>
                  </a:lnTo>
                  <a:lnTo>
                    <a:pt x="36" y="25"/>
                  </a:lnTo>
                  <a:lnTo>
                    <a:pt x="39" y="25"/>
                  </a:lnTo>
                  <a:lnTo>
                    <a:pt x="41" y="22"/>
                  </a:lnTo>
                  <a:lnTo>
                    <a:pt x="44" y="17"/>
                  </a:lnTo>
                  <a:lnTo>
                    <a:pt x="47" y="13"/>
                  </a:lnTo>
                  <a:lnTo>
                    <a:pt x="49" y="9"/>
                  </a:lnTo>
                  <a:lnTo>
                    <a:pt x="51" y="6"/>
                  </a:lnTo>
                  <a:lnTo>
                    <a:pt x="55" y="3"/>
                  </a:lnTo>
                  <a:lnTo>
                    <a:pt x="62" y="1"/>
                  </a:lnTo>
                  <a:lnTo>
                    <a:pt x="66" y="0"/>
                  </a:lnTo>
                  <a:lnTo>
                    <a:pt x="69" y="1"/>
                  </a:lnTo>
                  <a:lnTo>
                    <a:pt x="74" y="3"/>
                  </a:lnTo>
                  <a:lnTo>
                    <a:pt x="74" y="8"/>
                  </a:lnTo>
                  <a:lnTo>
                    <a:pt x="77" y="16"/>
                  </a:lnTo>
                  <a:lnTo>
                    <a:pt x="82" y="17"/>
                  </a:lnTo>
                  <a:lnTo>
                    <a:pt x="85" y="17"/>
                  </a:lnTo>
                  <a:lnTo>
                    <a:pt x="95" y="22"/>
                  </a:lnTo>
                  <a:lnTo>
                    <a:pt x="118" y="33"/>
                  </a:lnTo>
                  <a:lnTo>
                    <a:pt x="142" y="46"/>
                  </a:lnTo>
                  <a:lnTo>
                    <a:pt x="153" y="52"/>
                  </a:lnTo>
                  <a:lnTo>
                    <a:pt x="158" y="52"/>
                  </a:lnTo>
                  <a:lnTo>
                    <a:pt x="163" y="52"/>
                  </a:lnTo>
                  <a:lnTo>
                    <a:pt x="167" y="52"/>
                  </a:lnTo>
                  <a:lnTo>
                    <a:pt x="172" y="52"/>
                  </a:lnTo>
                  <a:lnTo>
                    <a:pt x="175" y="55"/>
                  </a:lnTo>
                  <a:lnTo>
                    <a:pt x="175" y="60"/>
                  </a:lnTo>
                  <a:lnTo>
                    <a:pt x="175" y="63"/>
                  </a:lnTo>
                  <a:lnTo>
                    <a:pt x="175" y="68"/>
                  </a:lnTo>
                  <a:lnTo>
                    <a:pt x="175" y="71"/>
                  </a:lnTo>
                  <a:lnTo>
                    <a:pt x="177" y="74"/>
                  </a:lnTo>
                  <a:lnTo>
                    <a:pt x="178" y="76"/>
                  </a:lnTo>
                  <a:lnTo>
                    <a:pt x="185" y="77"/>
                  </a:lnTo>
                  <a:lnTo>
                    <a:pt x="189" y="79"/>
                  </a:lnTo>
                  <a:lnTo>
                    <a:pt x="191" y="79"/>
                  </a:lnTo>
                  <a:lnTo>
                    <a:pt x="191" y="90"/>
                  </a:lnTo>
                  <a:lnTo>
                    <a:pt x="193" y="115"/>
                  </a:lnTo>
                  <a:lnTo>
                    <a:pt x="193" y="140"/>
                  </a:lnTo>
                  <a:lnTo>
                    <a:pt x="193" y="153"/>
                  </a:lnTo>
                  <a:lnTo>
                    <a:pt x="186" y="156"/>
                  </a:lnTo>
                  <a:lnTo>
                    <a:pt x="177" y="159"/>
                  </a:lnTo>
                  <a:lnTo>
                    <a:pt x="166" y="162"/>
                  </a:lnTo>
                  <a:lnTo>
                    <a:pt x="156" y="164"/>
                  </a:lnTo>
                  <a:lnTo>
                    <a:pt x="99" y="183"/>
                  </a:lnTo>
                  <a:lnTo>
                    <a:pt x="84" y="183"/>
                  </a:lnTo>
                  <a:lnTo>
                    <a:pt x="69" y="183"/>
                  </a:lnTo>
                  <a:lnTo>
                    <a:pt x="57" y="185"/>
                  </a:lnTo>
                  <a:lnTo>
                    <a:pt x="52" y="185"/>
                  </a:lnTo>
                  <a:lnTo>
                    <a:pt x="17" y="158"/>
                  </a:lnTo>
                  <a:lnTo>
                    <a:pt x="16" y="148"/>
                  </a:lnTo>
                  <a:lnTo>
                    <a:pt x="13" y="131"/>
                  </a:lnTo>
                  <a:lnTo>
                    <a:pt x="10" y="109"/>
                  </a:lnTo>
                  <a:lnTo>
                    <a:pt x="8" y="98"/>
                  </a:lnTo>
                  <a:lnTo>
                    <a:pt x="5" y="87"/>
                  </a:lnTo>
                  <a:lnTo>
                    <a:pt x="2" y="74"/>
                  </a:lnTo>
                  <a:lnTo>
                    <a:pt x="0" y="60"/>
                  </a:lnTo>
                  <a:lnTo>
                    <a:pt x="0" y="55"/>
                  </a:lnTo>
                  <a:lnTo>
                    <a:pt x="0" y="55"/>
                  </a:lnTo>
                  <a:close/>
                </a:path>
              </a:pathLst>
            </a:custGeom>
            <a:solidFill>
              <a:srgbClr val="D6FF9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6" name="Freeform 222"/>
            <p:cNvSpPr>
              <a:spLocks/>
            </p:cNvSpPr>
            <p:nvPr/>
          </p:nvSpPr>
          <p:spPr bwMode="auto">
            <a:xfrm>
              <a:off x="3480594" y="3736864"/>
              <a:ext cx="122237" cy="115888"/>
            </a:xfrm>
            <a:custGeom>
              <a:avLst/>
              <a:gdLst/>
              <a:ahLst/>
              <a:cxnLst>
                <a:cxn ang="0">
                  <a:pos x="31" y="3"/>
                </a:cxn>
                <a:cxn ang="0">
                  <a:pos x="27" y="3"/>
                </a:cxn>
                <a:cxn ang="0">
                  <a:pos x="22" y="6"/>
                </a:cxn>
                <a:cxn ang="0">
                  <a:pos x="15" y="9"/>
                </a:cxn>
                <a:cxn ang="0">
                  <a:pos x="12" y="11"/>
                </a:cxn>
                <a:cxn ang="0">
                  <a:pos x="4" y="21"/>
                </a:cxn>
                <a:cxn ang="0">
                  <a:pos x="1" y="28"/>
                </a:cxn>
                <a:cxn ang="0">
                  <a:pos x="0" y="32"/>
                </a:cxn>
                <a:cxn ang="0">
                  <a:pos x="0" y="39"/>
                </a:cxn>
                <a:cxn ang="0">
                  <a:pos x="0" y="46"/>
                </a:cxn>
                <a:cxn ang="0">
                  <a:pos x="1" y="52"/>
                </a:cxn>
                <a:cxn ang="0">
                  <a:pos x="4" y="58"/>
                </a:cxn>
                <a:cxn ang="0">
                  <a:pos x="9" y="65"/>
                </a:cxn>
                <a:cxn ang="0">
                  <a:pos x="14" y="69"/>
                </a:cxn>
                <a:cxn ang="0">
                  <a:pos x="19" y="73"/>
                </a:cxn>
                <a:cxn ang="0">
                  <a:pos x="22" y="73"/>
                </a:cxn>
                <a:cxn ang="0">
                  <a:pos x="27" y="73"/>
                </a:cxn>
                <a:cxn ang="0">
                  <a:pos x="31" y="73"/>
                </a:cxn>
                <a:cxn ang="0">
                  <a:pos x="36" y="71"/>
                </a:cxn>
                <a:cxn ang="0">
                  <a:pos x="41" y="69"/>
                </a:cxn>
                <a:cxn ang="0">
                  <a:pos x="49" y="68"/>
                </a:cxn>
                <a:cxn ang="0">
                  <a:pos x="55" y="66"/>
                </a:cxn>
                <a:cxn ang="0">
                  <a:pos x="61" y="65"/>
                </a:cxn>
                <a:cxn ang="0">
                  <a:pos x="64" y="62"/>
                </a:cxn>
                <a:cxn ang="0">
                  <a:pos x="69" y="57"/>
                </a:cxn>
                <a:cxn ang="0">
                  <a:pos x="72" y="50"/>
                </a:cxn>
                <a:cxn ang="0">
                  <a:pos x="75" y="47"/>
                </a:cxn>
                <a:cxn ang="0">
                  <a:pos x="75" y="43"/>
                </a:cxn>
                <a:cxn ang="0">
                  <a:pos x="77" y="36"/>
                </a:cxn>
                <a:cxn ang="0">
                  <a:pos x="77" y="30"/>
                </a:cxn>
                <a:cxn ang="0">
                  <a:pos x="77" y="24"/>
                </a:cxn>
                <a:cxn ang="0">
                  <a:pos x="74" y="17"/>
                </a:cxn>
                <a:cxn ang="0">
                  <a:pos x="69" y="11"/>
                </a:cxn>
                <a:cxn ang="0">
                  <a:pos x="64" y="6"/>
                </a:cxn>
                <a:cxn ang="0">
                  <a:pos x="56" y="2"/>
                </a:cxn>
                <a:cxn ang="0">
                  <a:pos x="45" y="0"/>
                </a:cxn>
                <a:cxn ang="0">
                  <a:pos x="38" y="0"/>
                </a:cxn>
                <a:cxn ang="0">
                  <a:pos x="33" y="2"/>
                </a:cxn>
                <a:cxn ang="0">
                  <a:pos x="31" y="3"/>
                </a:cxn>
                <a:cxn ang="0">
                  <a:pos x="31" y="3"/>
                </a:cxn>
              </a:cxnLst>
              <a:rect l="0" t="0" r="r" b="b"/>
              <a:pathLst>
                <a:path w="77" h="73">
                  <a:moveTo>
                    <a:pt x="31" y="3"/>
                  </a:moveTo>
                  <a:lnTo>
                    <a:pt x="27" y="3"/>
                  </a:lnTo>
                  <a:lnTo>
                    <a:pt x="22" y="6"/>
                  </a:lnTo>
                  <a:lnTo>
                    <a:pt x="15" y="9"/>
                  </a:lnTo>
                  <a:lnTo>
                    <a:pt x="12" y="11"/>
                  </a:lnTo>
                  <a:lnTo>
                    <a:pt x="4" y="21"/>
                  </a:lnTo>
                  <a:lnTo>
                    <a:pt x="1" y="28"/>
                  </a:lnTo>
                  <a:lnTo>
                    <a:pt x="0" y="32"/>
                  </a:lnTo>
                  <a:lnTo>
                    <a:pt x="0" y="39"/>
                  </a:lnTo>
                  <a:lnTo>
                    <a:pt x="0" y="46"/>
                  </a:lnTo>
                  <a:lnTo>
                    <a:pt x="1" y="52"/>
                  </a:lnTo>
                  <a:lnTo>
                    <a:pt x="4" y="58"/>
                  </a:lnTo>
                  <a:lnTo>
                    <a:pt x="9" y="65"/>
                  </a:lnTo>
                  <a:lnTo>
                    <a:pt x="14" y="69"/>
                  </a:lnTo>
                  <a:lnTo>
                    <a:pt x="19" y="73"/>
                  </a:lnTo>
                  <a:lnTo>
                    <a:pt x="22" y="73"/>
                  </a:lnTo>
                  <a:lnTo>
                    <a:pt x="27" y="73"/>
                  </a:lnTo>
                  <a:lnTo>
                    <a:pt x="31" y="73"/>
                  </a:lnTo>
                  <a:lnTo>
                    <a:pt x="36" y="71"/>
                  </a:lnTo>
                  <a:lnTo>
                    <a:pt x="41" y="69"/>
                  </a:lnTo>
                  <a:lnTo>
                    <a:pt x="49" y="68"/>
                  </a:lnTo>
                  <a:lnTo>
                    <a:pt x="55" y="66"/>
                  </a:lnTo>
                  <a:lnTo>
                    <a:pt x="61" y="65"/>
                  </a:lnTo>
                  <a:lnTo>
                    <a:pt x="64" y="62"/>
                  </a:lnTo>
                  <a:lnTo>
                    <a:pt x="69" y="57"/>
                  </a:lnTo>
                  <a:lnTo>
                    <a:pt x="72" y="50"/>
                  </a:lnTo>
                  <a:lnTo>
                    <a:pt x="75" y="47"/>
                  </a:lnTo>
                  <a:lnTo>
                    <a:pt x="75" y="43"/>
                  </a:lnTo>
                  <a:lnTo>
                    <a:pt x="77" y="36"/>
                  </a:lnTo>
                  <a:lnTo>
                    <a:pt x="77" y="30"/>
                  </a:lnTo>
                  <a:lnTo>
                    <a:pt x="77" y="24"/>
                  </a:lnTo>
                  <a:lnTo>
                    <a:pt x="74" y="17"/>
                  </a:lnTo>
                  <a:lnTo>
                    <a:pt x="69" y="11"/>
                  </a:lnTo>
                  <a:lnTo>
                    <a:pt x="64" y="6"/>
                  </a:lnTo>
                  <a:lnTo>
                    <a:pt x="56" y="2"/>
                  </a:lnTo>
                  <a:lnTo>
                    <a:pt x="45" y="0"/>
                  </a:lnTo>
                  <a:lnTo>
                    <a:pt x="38" y="0"/>
                  </a:lnTo>
                  <a:lnTo>
                    <a:pt x="33" y="2"/>
                  </a:lnTo>
                  <a:lnTo>
                    <a:pt x="31" y="3"/>
                  </a:lnTo>
                  <a:lnTo>
                    <a:pt x="31" y="3"/>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7" name="Freeform 223"/>
            <p:cNvSpPr>
              <a:spLocks/>
            </p:cNvSpPr>
            <p:nvPr/>
          </p:nvSpPr>
          <p:spPr bwMode="auto">
            <a:xfrm>
              <a:off x="3537744" y="3844814"/>
              <a:ext cx="31750" cy="39688"/>
            </a:xfrm>
            <a:custGeom>
              <a:avLst/>
              <a:gdLst/>
              <a:ahLst/>
              <a:cxnLst>
                <a:cxn ang="0">
                  <a:pos x="0" y="3"/>
                </a:cxn>
                <a:cxn ang="0">
                  <a:pos x="2" y="8"/>
                </a:cxn>
                <a:cxn ang="0">
                  <a:pos x="8" y="16"/>
                </a:cxn>
                <a:cxn ang="0">
                  <a:pos x="13" y="24"/>
                </a:cxn>
                <a:cxn ang="0">
                  <a:pos x="17" y="25"/>
                </a:cxn>
                <a:cxn ang="0">
                  <a:pos x="17" y="20"/>
                </a:cxn>
                <a:cxn ang="0">
                  <a:pos x="20" y="12"/>
                </a:cxn>
                <a:cxn ang="0">
                  <a:pos x="20" y="3"/>
                </a:cxn>
                <a:cxn ang="0">
                  <a:pos x="20" y="0"/>
                </a:cxn>
                <a:cxn ang="0">
                  <a:pos x="14" y="0"/>
                </a:cxn>
                <a:cxn ang="0">
                  <a:pos x="8" y="3"/>
                </a:cxn>
                <a:cxn ang="0">
                  <a:pos x="2" y="3"/>
                </a:cxn>
                <a:cxn ang="0">
                  <a:pos x="0" y="3"/>
                </a:cxn>
                <a:cxn ang="0">
                  <a:pos x="0" y="3"/>
                </a:cxn>
              </a:cxnLst>
              <a:rect l="0" t="0" r="r" b="b"/>
              <a:pathLst>
                <a:path w="20" h="25">
                  <a:moveTo>
                    <a:pt x="0" y="3"/>
                  </a:moveTo>
                  <a:lnTo>
                    <a:pt x="2" y="8"/>
                  </a:lnTo>
                  <a:lnTo>
                    <a:pt x="8" y="16"/>
                  </a:lnTo>
                  <a:lnTo>
                    <a:pt x="13" y="24"/>
                  </a:lnTo>
                  <a:lnTo>
                    <a:pt x="17" y="25"/>
                  </a:lnTo>
                  <a:lnTo>
                    <a:pt x="17" y="20"/>
                  </a:lnTo>
                  <a:lnTo>
                    <a:pt x="20" y="12"/>
                  </a:lnTo>
                  <a:lnTo>
                    <a:pt x="20" y="3"/>
                  </a:lnTo>
                  <a:lnTo>
                    <a:pt x="20" y="0"/>
                  </a:lnTo>
                  <a:lnTo>
                    <a:pt x="14" y="0"/>
                  </a:lnTo>
                  <a:lnTo>
                    <a:pt x="8" y="3"/>
                  </a:lnTo>
                  <a:lnTo>
                    <a:pt x="2" y="3"/>
                  </a:lnTo>
                  <a:lnTo>
                    <a:pt x="0" y="3"/>
                  </a:lnTo>
                  <a:lnTo>
                    <a:pt x="0" y="3"/>
                  </a:lnTo>
                  <a:close/>
                </a:path>
              </a:pathLst>
            </a:custGeom>
            <a:solidFill>
              <a:srgbClr val="FF190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8" name="Freeform 224"/>
            <p:cNvSpPr>
              <a:spLocks/>
            </p:cNvSpPr>
            <p:nvPr/>
          </p:nvSpPr>
          <p:spPr bwMode="auto">
            <a:xfrm>
              <a:off x="1445419" y="3125676"/>
              <a:ext cx="2036762" cy="503238"/>
            </a:xfrm>
            <a:custGeom>
              <a:avLst/>
              <a:gdLst/>
              <a:ahLst/>
              <a:cxnLst>
                <a:cxn ang="0">
                  <a:pos x="210" y="63"/>
                </a:cxn>
                <a:cxn ang="0">
                  <a:pos x="188" y="107"/>
                </a:cxn>
                <a:cxn ang="0">
                  <a:pos x="166" y="134"/>
                </a:cxn>
                <a:cxn ang="0">
                  <a:pos x="136" y="159"/>
                </a:cxn>
                <a:cxn ang="0">
                  <a:pos x="127" y="180"/>
                </a:cxn>
                <a:cxn ang="0">
                  <a:pos x="106" y="205"/>
                </a:cxn>
                <a:cxn ang="0">
                  <a:pos x="54" y="245"/>
                </a:cxn>
                <a:cxn ang="0">
                  <a:pos x="40" y="270"/>
                </a:cxn>
                <a:cxn ang="0">
                  <a:pos x="13" y="300"/>
                </a:cxn>
                <a:cxn ang="0">
                  <a:pos x="14" y="317"/>
                </a:cxn>
                <a:cxn ang="0">
                  <a:pos x="78" y="301"/>
                </a:cxn>
                <a:cxn ang="0">
                  <a:pos x="123" y="300"/>
                </a:cxn>
                <a:cxn ang="0">
                  <a:pos x="168" y="292"/>
                </a:cxn>
                <a:cxn ang="0">
                  <a:pos x="270" y="301"/>
                </a:cxn>
                <a:cxn ang="0">
                  <a:pos x="426" y="282"/>
                </a:cxn>
                <a:cxn ang="0">
                  <a:pos x="516" y="289"/>
                </a:cxn>
                <a:cxn ang="0">
                  <a:pos x="586" y="286"/>
                </a:cxn>
                <a:cxn ang="0">
                  <a:pos x="693" y="273"/>
                </a:cxn>
                <a:cxn ang="0">
                  <a:pos x="767" y="273"/>
                </a:cxn>
                <a:cxn ang="0">
                  <a:pos x="846" y="284"/>
                </a:cxn>
                <a:cxn ang="0">
                  <a:pos x="963" y="282"/>
                </a:cxn>
                <a:cxn ang="0">
                  <a:pos x="1034" y="308"/>
                </a:cxn>
                <a:cxn ang="0">
                  <a:pos x="1073" y="306"/>
                </a:cxn>
                <a:cxn ang="0">
                  <a:pos x="1105" y="304"/>
                </a:cxn>
                <a:cxn ang="0">
                  <a:pos x="1138" y="311"/>
                </a:cxn>
                <a:cxn ang="0">
                  <a:pos x="1144" y="300"/>
                </a:cxn>
                <a:cxn ang="0">
                  <a:pos x="1151" y="265"/>
                </a:cxn>
                <a:cxn ang="0">
                  <a:pos x="1160" y="248"/>
                </a:cxn>
                <a:cxn ang="0">
                  <a:pos x="1184" y="219"/>
                </a:cxn>
                <a:cxn ang="0">
                  <a:pos x="1196" y="161"/>
                </a:cxn>
                <a:cxn ang="0">
                  <a:pos x="1219" y="112"/>
                </a:cxn>
                <a:cxn ang="0">
                  <a:pos x="1247" y="60"/>
                </a:cxn>
                <a:cxn ang="0">
                  <a:pos x="1283" y="1"/>
                </a:cxn>
                <a:cxn ang="0">
                  <a:pos x="1219" y="5"/>
                </a:cxn>
                <a:cxn ang="0">
                  <a:pos x="1144" y="5"/>
                </a:cxn>
                <a:cxn ang="0">
                  <a:pos x="1088" y="6"/>
                </a:cxn>
                <a:cxn ang="0">
                  <a:pos x="1018" y="24"/>
                </a:cxn>
                <a:cxn ang="0">
                  <a:pos x="871" y="16"/>
                </a:cxn>
                <a:cxn ang="0">
                  <a:pos x="778" y="14"/>
                </a:cxn>
                <a:cxn ang="0">
                  <a:pos x="720" y="17"/>
                </a:cxn>
                <a:cxn ang="0">
                  <a:pos x="649" y="27"/>
                </a:cxn>
                <a:cxn ang="0">
                  <a:pos x="594" y="38"/>
                </a:cxn>
                <a:cxn ang="0">
                  <a:pos x="501" y="36"/>
                </a:cxn>
                <a:cxn ang="0">
                  <a:pos x="398" y="31"/>
                </a:cxn>
                <a:cxn ang="0">
                  <a:pos x="314" y="42"/>
                </a:cxn>
                <a:cxn ang="0">
                  <a:pos x="239" y="46"/>
                </a:cxn>
              </a:cxnLst>
              <a:rect l="0" t="0" r="r" b="b"/>
              <a:pathLst>
                <a:path w="1283" h="317">
                  <a:moveTo>
                    <a:pt x="228" y="46"/>
                  </a:moveTo>
                  <a:lnTo>
                    <a:pt x="220" y="52"/>
                  </a:lnTo>
                  <a:lnTo>
                    <a:pt x="210" y="63"/>
                  </a:lnTo>
                  <a:lnTo>
                    <a:pt x="201" y="77"/>
                  </a:lnTo>
                  <a:lnTo>
                    <a:pt x="196" y="93"/>
                  </a:lnTo>
                  <a:lnTo>
                    <a:pt x="188" y="107"/>
                  </a:lnTo>
                  <a:lnTo>
                    <a:pt x="182" y="118"/>
                  </a:lnTo>
                  <a:lnTo>
                    <a:pt x="172" y="128"/>
                  </a:lnTo>
                  <a:lnTo>
                    <a:pt x="166" y="134"/>
                  </a:lnTo>
                  <a:lnTo>
                    <a:pt x="155" y="140"/>
                  </a:lnTo>
                  <a:lnTo>
                    <a:pt x="145" y="151"/>
                  </a:lnTo>
                  <a:lnTo>
                    <a:pt x="136" y="159"/>
                  </a:lnTo>
                  <a:lnTo>
                    <a:pt x="133" y="166"/>
                  </a:lnTo>
                  <a:lnTo>
                    <a:pt x="130" y="170"/>
                  </a:lnTo>
                  <a:lnTo>
                    <a:pt x="127" y="180"/>
                  </a:lnTo>
                  <a:lnTo>
                    <a:pt x="123" y="189"/>
                  </a:lnTo>
                  <a:lnTo>
                    <a:pt x="119" y="197"/>
                  </a:lnTo>
                  <a:lnTo>
                    <a:pt x="106" y="205"/>
                  </a:lnTo>
                  <a:lnTo>
                    <a:pt x="86" y="221"/>
                  </a:lnTo>
                  <a:lnTo>
                    <a:pt x="65" y="235"/>
                  </a:lnTo>
                  <a:lnTo>
                    <a:pt x="54" y="245"/>
                  </a:lnTo>
                  <a:lnTo>
                    <a:pt x="49" y="252"/>
                  </a:lnTo>
                  <a:lnTo>
                    <a:pt x="44" y="260"/>
                  </a:lnTo>
                  <a:lnTo>
                    <a:pt x="40" y="270"/>
                  </a:lnTo>
                  <a:lnTo>
                    <a:pt x="37" y="279"/>
                  </a:lnTo>
                  <a:lnTo>
                    <a:pt x="27" y="289"/>
                  </a:lnTo>
                  <a:lnTo>
                    <a:pt x="13" y="300"/>
                  </a:lnTo>
                  <a:lnTo>
                    <a:pt x="2" y="311"/>
                  </a:lnTo>
                  <a:lnTo>
                    <a:pt x="0" y="317"/>
                  </a:lnTo>
                  <a:lnTo>
                    <a:pt x="14" y="317"/>
                  </a:lnTo>
                  <a:lnTo>
                    <a:pt x="40" y="311"/>
                  </a:lnTo>
                  <a:lnTo>
                    <a:pt x="65" y="304"/>
                  </a:lnTo>
                  <a:lnTo>
                    <a:pt x="78" y="301"/>
                  </a:lnTo>
                  <a:lnTo>
                    <a:pt x="87" y="301"/>
                  </a:lnTo>
                  <a:lnTo>
                    <a:pt x="104" y="301"/>
                  </a:lnTo>
                  <a:lnTo>
                    <a:pt x="123" y="300"/>
                  </a:lnTo>
                  <a:lnTo>
                    <a:pt x="134" y="300"/>
                  </a:lnTo>
                  <a:lnTo>
                    <a:pt x="145" y="297"/>
                  </a:lnTo>
                  <a:lnTo>
                    <a:pt x="168" y="292"/>
                  </a:lnTo>
                  <a:lnTo>
                    <a:pt x="191" y="289"/>
                  </a:lnTo>
                  <a:lnTo>
                    <a:pt x="202" y="289"/>
                  </a:lnTo>
                  <a:lnTo>
                    <a:pt x="270" y="301"/>
                  </a:lnTo>
                  <a:lnTo>
                    <a:pt x="365" y="276"/>
                  </a:lnTo>
                  <a:lnTo>
                    <a:pt x="384" y="278"/>
                  </a:lnTo>
                  <a:lnTo>
                    <a:pt x="426" y="282"/>
                  </a:lnTo>
                  <a:lnTo>
                    <a:pt x="471" y="286"/>
                  </a:lnTo>
                  <a:lnTo>
                    <a:pt x="499" y="289"/>
                  </a:lnTo>
                  <a:lnTo>
                    <a:pt x="516" y="289"/>
                  </a:lnTo>
                  <a:lnTo>
                    <a:pt x="543" y="289"/>
                  </a:lnTo>
                  <a:lnTo>
                    <a:pt x="568" y="287"/>
                  </a:lnTo>
                  <a:lnTo>
                    <a:pt x="586" y="286"/>
                  </a:lnTo>
                  <a:lnTo>
                    <a:pt x="611" y="281"/>
                  </a:lnTo>
                  <a:lnTo>
                    <a:pt x="652" y="278"/>
                  </a:lnTo>
                  <a:lnTo>
                    <a:pt x="693" y="273"/>
                  </a:lnTo>
                  <a:lnTo>
                    <a:pt x="715" y="270"/>
                  </a:lnTo>
                  <a:lnTo>
                    <a:pt x="734" y="270"/>
                  </a:lnTo>
                  <a:lnTo>
                    <a:pt x="767" y="273"/>
                  </a:lnTo>
                  <a:lnTo>
                    <a:pt x="800" y="276"/>
                  </a:lnTo>
                  <a:lnTo>
                    <a:pt x="822" y="282"/>
                  </a:lnTo>
                  <a:lnTo>
                    <a:pt x="846" y="284"/>
                  </a:lnTo>
                  <a:lnTo>
                    <a:pt x="887" y="284"/>
                  </a:lnTo>
                  <a:lnTo>
                    <a:pt x="931" y="281"/>
                  </a:lnTo>
                  <a:lnTo>
                    <a:pt x="963" y="282"/>
                  </a:lnTo>
                  <a:lnTo>
                    <a:pt x="987" y="289"/>
                  </a:lnTo>
                  <a:lnTo>
                    <a:pt x="1010" y="298"/>
                  </a:lnTo>
                  <a:lnTo>
                    <a:pt x="1034" y="308"/>
                  </a:lnTo>
                  <a:lnTo>
                    <a:pt x="1048" y="311"/>
                  </a:lnTo>
                  <a:lnTo>
                    <a:pt x="1058" y="308"/>
                  </a:lnTo>
                  <a:lnTo>
                    <a:pt x="1073" y="306"/>
                  </a:lnTo>
                  <a:lnTo>
                    <a:pt x="1088" y="304"/>
                  </a:lnTo>
                  <a:lnTo>
                    <a:pt x="1097" y="304"/>
                  </a:lnTo>
                  <a:lnTo>
                    <a:pt x="1105" y="304"/>
                  </a:lnTo>
                  <a:lnTo>
                    <a:pt x="1119" y="308"/>
                  </a:lnTo>
                  <a:lnTo>
                    <a:pt x="1132" y="309"/>
                  </a:lnTo>
                  <a:lnTo>
                    <a:pt x="1138" y="311"/>
                  </a:lnTo>
                  <a:lnTo>
                    <a:pt x="1140" y="309"/>
                  </a:lnTo>
                  <a:lnTo>
                    <a:pt x="1141" y="306"/>
                  </a:lnTo>
                  <a:lnTo>
                    <a:pt x="1144" y="300"/>
                  </a:lnTo>
                  <a:lnTo>
                    <a:pt x="1146" y="290"/>
                  </a:lnTo>
                  <a:lnTo>
                    <a:pt x="1146" y="278"/>
                  </a:lnTo>
                  <a:lnTo>
                    <a:pt x="1151" y="265"/>
                  </a:lnTo>
                  <a:lnTo>
                    <a:pt x="1154" y="256"/>
                  </a:lnTo>
                  <a:lnTo>
                    <a:pt x="1157" y="252"/>
                  </a:lnTo>
                  <a:lnTo>
                    <a:pt x="1160" y="248"/>
                  </a:lnTo>
                  <a:lnTo>
                    <a:pt x="1168" y="240"/>
                  </a:lnTo>
                  <a:lnTo>
                    <a:pt x="1178" y="227"/>
                  </a:lnTo>
                  <a:lnTo>
                    <a:pt x="1184" y="219"/>
                  </a:lnTo>
                  <a:lnTo>
                    <a:pt x="1187" y="205"/>
                  </a:lnTo>
                  <a:lnTo>
                    <a:pt x="1192" y="183"/>
                  </a:lnTo>
                  <a:lnTo>
                    <a:pt x="1196" y="161"/>
                  </a:lnTo>
                  <a:lnTo>
                    <a:pt x="1201" y="147"/>
                  </a:lnTo>
                  <a:lnTo>
                    <a:pt x="1208" y="132"/>
                  </a:lnTo>
                  <a:lnTo>
                    <a:pt x="1219" y="112"/>
                  </a:lnTo>
                  <a:lnTo>
                    <a:pt x="1230" y="88"/>
                  </a:lnTo>
                  <a:lnTo>
                    <a:pt x="1237" y="76"/>
                  </a:lnTo>
                  <a:lnTo>
                    <a:pt x="1247" y="60"/>
                  </a:lnTo>
                  <a:lnTo>
                    <a:pt x="1264" y="36"/>
                  </a:lnTo>
                  <a:lnTo>
                    <a:pt x="1279" y="14"/>
                  </a:lnTo>
                  <a:lnTo>
                    <a:pt x="1283" y="1"/>
                  </a:lnTo>
                  <a:lnTo>
                    <a:pt x="1271" y="0"/>
                  </a:lnTo>
                  <a:lnTo>
                    <a:pt x="1245" y="1"/>
                  </a:lnTo>
                  <a:lnTo>
                    <a:pt x="1219" y="5"/>
                  </a:lnTo>
                  <a:lnTo>
                    <a:pt x="1201" y="6"/>
                  </a:lnTo>
                  <a:lnTo>
                    <a:pt x="1181" y="6"/>
                  </a:lnTo>
                  <a:lnTo>
                    <a:pt x="1144" y="5"/>
                  </a:lnTo>
                  <a:lnTo>
                    <a:pt x="1110" y="5"/>
                  </a:lnTo>
                  <a:lnTo>
                    <a:pt x="1097" y="5"/>
                  </a:lnTo>
                  <a:lnTo>
                    <a:pt x="1088" y="6"/>
                  </a:lnTo>
                  <a:lnTo>
                    <a:pt x="1065" y="14"/>
                  </a:lnTo>
                  <a:lnTo>
                    <a:pt x="1039" y="20"/>
                  </a:lnTo>
                  <a:lnTo>
                    <a:pt x="1018" y="24"/>
                  </a:lnTo>
                  <a:lnTo>
                    <a:pt x="982" y="22"/>
                  </a:lnTo>
                  <a:lnTo>
                    <a:pt x="927" y="19"/>
                  </a:lnTo>
                  <a:lnTo>
                    <a:pt x="871" y="16"/>
                  </a:lnTo>
                  <a:lnTo>
                    <a:pt x="835" y="14"/>
                  </a:lnTo>
                  <a:lnTo>
                    <a:pt x="810" y="14"/>
                  </a:lnTo>
                  <a:lnTo>
                    <a:pt x="778" y="14"/>
                  </a:lnTo>
                  <a:lnTo>
                    <a:pt x="751" y="14"/>
                  </a:lnTo>
                  <a:lnTo>
                    <a:pt x="737" y="16"/>
                  </a:lnTo>
                  <a:lnTo>
                    <a:pt x="720" y="17"/>
                  </a:lnTo>
                  <a:lnTo>
                    <a:pt x="691" y="22"/>
                  </a:lnTo>
                  <a:lnTo>
                    <a:pt x="663" y="25"/>
                  </a:lnTo>
                  <a:lnTo>
                    <a:pt x="649" y="27"/>
                  </a:lnTo>
                  <a:lnTo>
                    <a:pt x="636" y="28"/>
                  </a:lnTo>
                  <a:lnTo>
                    <a:pt x="616" y="33"/>
                  </a:lnTo>
                  <a:lnTo>
                    <a:pt x="594" y="38"/>
                  </a:lnTo>
                  <a:lnTo>
                    <a:pt x="579" y="41"/>
                  </a:lnTo>
                  <a:lnTo>
                    <a:pt x="553" y="39"/>
                  </a:lnTo>
                  <a:lnTo>
                    <a:pt x="501" y="36"/>
                  </a:lnTo>
                  <a:lnTo>
                    <a:pt x="450" y="33"/>
                  </a:lnTo>
                  <a:lnTo>
                    <a:pt x="422" y="31"/>
                  </a:lnTo>
                  <a:lnTo>
                    <a:pt x="398" y="31"/>
                  </a:lnTo>
                  <a:lnTo>
                    <a:pt x="363" y="36"/>
                  </a:lnTo>
                  <a:lnTo>
                    <a:pt x="330" y="39"/>
                  </a:lnTo>
                  <a:lnTo>
                    <a:pt x="314" y="42"/>
                  </a:lnTo>
                  <a:lnTo>
                    <a:pt x="297" y="44"/>
                  </a:lnTo>
                  <a:lnTo>
                    <a:pt x="267" y="46"/>
                  </a:lnTo>
                  <a:lnTo>
                    <a:pt x="239" y="46"/>
                  </a:lnTo>
                  <a:lnTo>
                    <a:pt x="228" y="46"/>
                  </a:lnTo>
                  <a:lnTo>
                    <a:pt x="228" y="46"/>
                  </a:lnTo>
                  <a:close/>
                </a:path>
              </a:pathLst>
            </a:custGeom>
            <a:solidFill>
              <a:srgbClr val="D48A2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9" name="Freeform 225"/>
            <p:cNvSpPr>
              <a:spLocks/>
            </p:cNvSpPr>
            <p:nvPr/>
          </p:nvSpPr>
          <p:spPr bwMode="auto">
            <a:xfrm>
              <a:off x="1431131" y="3116151"/>
              <a:ext cx="2073275" cy="525463"/>
            </a:xfrm>
            <a:custGeom>
              <a:avLst/>
              <a:gdLst/>
              <a:ahLst/>
              <a:cxnLst>
                <a:cxn ang="0">
                  <a:pos x="65" y="246"/>
                </a:cxn>
                <a:cxn ang="0">
                  <a:pos x="142" y="162"/>
                </a:cxn>
                <a:cxn ang="0">
                  <a:pos x="192" y="112"/>
                </a:cxn>
                <a:cxn ang="0">
                  <a:pos x="229" y="48"/>
                </a:cxn>
                <a:cxn ang="0">
                  <a:pos x="312" y="45"/>
                </a:cxn>
                <a:cxn ang="0">
                  <a:pos x="562" y="42"/>
                </a:cxn>
                <a:cxn ang="0">
                  <a:pos x="767" y="20"/>
                </a:cxn>
                <a:cxn ang="0">
                  <a:pos x="977" y="22"/>
                </a:cxn>
                <a:cxn ang="0">
                  <a:pos x="1130" y="6"/>
                </a:cxn>
                <a:cxn ang="0">
                  <a:pos x="1295" y="0"/>
                </a:cxn>
                <a:cxn ang="0">
                  <a:pos x="1234" y="113"/>
                </a:cxn>
                <a:cxn ang="0">
                  <a:pos x="1198" y="217"/>
                </a:cxn>
                <a:cxn ang="0">
                  <a:pos x="1158" y="287"/>
                </a:cxn>
                <a:cxn ang="0">
                  <a:pos x="1108" y="318"/>
                </a:cxn>
                <a:cxn ang="0">
                  <a:pos x="1016" y="306"/>
                </a:cxn>
                <a:cxn ang="0">
                  <a:pos x="888" y="292"/>
                </a:cxn>
                <a:cxn ang="0">
                  <a:pos x="762" y="279"/>
                </a:cxn>
                <a:cxn ang="0">
                  <a:pos x="634" y="290"/>
                </a:cxn>
                <a:cxn ang="0">
                  <a:pos x="517" y="298"/>
                </a:cxn>
                <a:cxn ang="0">
                  <a:pos x="379" y="287"/>
                </a:cxn>
                <a:cxn ang="0">
                  <a:pos x="263" y="307"/>
                </a:cxn>
                <a:cxn ang="0">
                  <a:pos x="178" y="299"/>
                </a:cxn>
                <a:cxn ang="0">
                  <a:pos x="118" y="312"/>
                </a:cxn>
                <a:cxn ang="0">
                  <a:pos x="31" y="325"/>
                </a:cxn>
                <a:cxn ang="0">
                  <a:pos x="36" y="314"/>
                </a:cxn>
                <a:cxn ang="0">
                  <a:pos x="112" y="306"/>
                </a:cxn>
                <a:cxn ang="0">
                  <a:pos x="180" y="292"/>
                </a:cxn>
                <a:cxn ang="0">
                  <a:pos x="285" y="301"/>
                </a:cxn>
                <a:cxn ang="0">
                  <a:pos x="361" y="281"/>
                </a:cxn>
                <a:cxn ang="0">
                  <a:pos x="497" y="290"/>
                </a:cxn>
                <a:cxn ang="0">
                  <a:pos x="655" y="281"/>
                </a:cxn>
                <a:cxn ang="0">
                  <a:pos x="776" y="274"/>
                </a:cxn>
                <a:cxn ang="0">
                  <a:pos x="925" y="281"/>
                </a:cxn>
                <a:cxn ang="0">
                  <a:pos x="1049" y="307"/>
                </a:cxn>
                <a:cxn ang="0">
                  <a:pos x="1125" y="307"/>
                </a:cxn>
                <a:cxn ang="0">
                  <a:pos x="1150" y="273"/>
                </a:cxn>
                <a:cxn ang="0">
                  <a:pos x="1193" y="205"/>
                </a:cxn>
                <a:cxn ang="0">
                  <a:pos x="1226" y="113"/>
                </a:cxn>
                <a:cxn ang="0">
                  <a:pos x="1258" y="56"/>
                </a:cxn>
                <a:cxn ang="0">
                  <a:pos x="1246" y="11"/>
                </a:cxn>
                <a:cxn ang="0">
                  <a:pos x="1142" y="12"/>
                </a:cxn>
                <a:cxn ang="0">
                  <a:pos x="1003" y="33"/>
                </a:cxn>
                <a:cxn ang="0">
                  <a:pos x="835" y="25"/>
                </a:cxn>
                <a:cxn ang="0">
                  <a:pos x="738" y="30"/>
                </a:cxn>
                <a:cxn ang="0">
                  <a:pos x="628" y="45"/>
                </a:cxn>
                <a:cxn ang="0">
                  <a:pos x="498" y="48"/>
                </a:cxn>
                <a:cxn ang="0">
                  <a:pos x="393" y="45"/>
                </a:cxn>
                <a:cxn ang="0">
                  <a:pos x="274" y="58"/>
                </a:cxn>
                <a:cxn ang="0">
                  <a:pos x="218" y="77"/>
                </a:cxn>
                <a:cxn ang="0">
                  <a:pos x="159" y="156"/>
                </a:cxn>
                <a:cxn ang="0">
                  <a:pos x="95" y="230"/>
                </a:cxn>
                <a:cxn ang="0">
                  <a:pos x="44" y="292"/>
                </a:cxn>
                <a:cxn ang="0">
                  <a:pos x="3" y="329"/>
                </a:cxn>
              </a:cxnLst>
              <a:rect l="0" t="0" r="r" b="b"/>
              <a:pathLst>
                <a:path w="1306" h="331">
                  <a:moveTo>
                    <a:pt x="0" y="323"/>
                  </a:moveTo>
                  <a:lnTo>
                    <a:pt x="11" y="312"/>
                  </a:lnTo>
                  <a:lnTo>
                    <a:pt x="23" y="299"/>
                  </a:lnTo>
                  <a:lnTo>
                    <a:pt x="38" y="284"/>
                  </a:lnTo>
                  <a:lnTo>
                    <a:pt x="50" y="265"/>
                  </a:lnTo>
                  <a:lnTo>
                    <a:pt x="65" y="246"/>
                  </a:lnTo>
                  <a:lnTo>
                    <a:pt x="85" y="230"/>
                  </a:lnTo>
                  <a:lnTo>
                    <a:pt x="104" y="214"/>
                  </a:lnTo>
                  <a:lnTo>
                    <a:pt x="118" y="203"/>
                  </a:lnTo>
                  <a:lnTo>
                    <a:pt x="126" y="191"/>
                  </a:lnTo>
                  <a:lnTo>
                    <a:pt x="134" y="176"/>
                  </a:lnTo>
                  <a:lnTo>
                    <a:pt x="142" y="162"/>
                  </a:lnTo>
                  <a:lnTo>
                    <a:pt x="150" y="156"/>
                  </a:lnTo>
                  <a:lnTo>
                    <a:pt x="158" y="148"/>
                  </a:lnTo>
                  <a:lnTo>
                    <a:pt x="170" y="138"/>
                  </a:lnTo>
                  <a:lnTo>
                    <a:pt x="180" y="129"/>
                  </a:lnTo>
                  <a:lnTo>
                    <a:pt x="189" y="121"/>
                  </a:lnTo>
                  <a:lnTo>
                    <a:pt x="192" y="112"/>
                  </a:lnTo>
                  <a:lnTo>
                    <a:pt x="197" y="99"/>
                  </a:lnTo>
                  <a:lnTo>
                    <a:pt x="202" y="88"/>
                  </a:lnTo>
                  <a:lnTo>
                    <a:pt x="210" y="77"/>
                  </a:lnTo>
                  <a:lnTo>
                    <a:pt x="216" y="64"/>
                  </a:lnTo>
                  <a:lnTo>
                    <a:pt x="222" y="56"/>
                  </a:lnTo>
                  <a:lnTo>
                    <a:pt x="229" y="48"/>
                  </a:lnTo>
                  <a:lnTo>
                    <a:pt x="237" y="47"/>
                  </a:lnTo>
                  <a:lnTo>
                    <a:pt x="244" y="48"/>
                  </a:lnTo>
                  <a:lnTo>
                    <a:pt x="257" y="50"/>
                  </a:lnTo>
                  <a:lnTo>
                    <a:pt x="270" y="52"/>
                  </a:lnTo>
                  <a:lnTo>
                    <a:pt x="285" y="48"/>
                  </a:lnTo>
                  <a:lnTo>
                    <a:pt x="312" y="45"/>
                  </a:lnTo>
                  <a:lnTo>
                    <a:pt x="360" y="41"/>
                  </a:lnTo>
                  <a:lnTo>
                    <a:pt x="409" y="36"/>
                  </a:lnTo>
                  <a:lnTo>
                    <a:pt x="446" y="36"/>
                  </a:lnTo>
                  <a:lnTo>
                    <a:pt x="478" y="37"/>
                  </a:lnTo>
                  <a:lnTo>
                    <a:pt x="521" y="41"/>
                  </a:lnTo>
                  <a:lnTo>
                    <a:pt x="562" y="42"/>
                  </a:lnTo>
                  <a:lnTo>
                    <a:pt x="595" y="42"/>
                  </a:lnTo>
                  <a:lnTo>
                    <a:pt x="626" y="36"/>
                  </a:lnTo>
                  <a:lnTo>
                    <a:pt x="667" y="26"/>
                  </a:lnTo>
                  <a:lnTo>
                    <a:pt x="707" y="20"/>
                  </a:lnTo>
                  <a:lnTo>
                    <a:pt x="738" y="20"/>
                  </a:lnTo>
                  <a:lnTo>
                    <a:pt x="767" y="20"/>
                  </a:lnTo>
                  <a:lnTo>
                    <a:pt x="805" y="17"/>
                  </a:lnTo>
                  <a:lnTo>
                    <a:pt x="843" y="14"/>
                  </a:lnTo>
                  <a:lnTo>
                    <a:pt x="872" y="15"/>
                  </a:lnTo>
                  <a:lnTo>
                    <a:pt x="902" y="17"/>
                  </a:lnTo>
                  <a:lnTo>
                    <a:pt x="940" y="20"/>
                  </a:lnTo>
                  <a:lnTo>
                    <a:pt x="977" y="22"/>
                  </a:lnTo>
                  <a:lnTo>
                    <a:pt x="1007" y="23"/>
                  </a:lnTo>
                  <a:lnTo>
                    <a:pt x="1032" y="20"/>
                  </a:lnTo>
                  <a:lnTo>
                    <a:pt x="1060" y="15"/>
                  </a:lnTo>
                  <a:lnTo>
                    <a:pt x="1086" y="11"/>
                  </a:lnTo>
                  <a:lnTo>
                    <a:pt x="1108" y="7"/>
                  </a:lnTo>
                  <a:lnTo>
                    <a:pt x="1130" y="6"/>
                  </a:lnTo>
                  <a:lnTo>
                    <a:pt x="1160" y="7"/>
                  </a:lnTo>
                  <a:lnTo>
                    <a:pt x="1190" y="9"/>
                  </a:lnTo>
                  <a:lnTo>
                    <a:pt x="1215" y="7"/>
                  </a:lnTo>
                  <a:lnTo>
                    <a:pt x="1240" y="3"/>
                  </a:lnTo>
                  <a:lnTo>
                    <a:pt x="1270" y="1"/>
                  </a:lnTo>
                  <a:lnTo>
                    <a:pt x="1295" y="0"/>
                  </a:lnTo>
                  <a:lnTo>
                    <a:pt x="1306" y="4"/>
                  </a:lnTo>
                  <a:lnTo>
                    <a:pt x="1299" y="15"/>
                  </a:lnTo>
                  <a:lnTo>
                    <a:pt x="1281" y="39"/>
                  </a:lnTo>
                  <a:lnTo>
                    <a:pt x="1261" y="66"/>
                  </a:lnTo>
                  <a:lnTo>
                    <a:pt x="1246" y="90"/>
                  </a:lnTo>
                  <a:lnTo>
                    <a:pt x="1234" y="113"/>
                  </a:lnTo>
                  <a:lnTo>
                    <a:pt x="1223" y="137"/>
                  </a:lnTo>
                  <a:lnTo>
                    <a:pt x="1213" y="159"/>
                  </a:lnTo>
                  <a:lnTo>
                    <a:pt x="1207" y="176"/>
                  </a:lnTo>
                  <a:lnTo>
                    <a:pt x="1202" y="191"/>
                  </a:lnTo>
                  <a:lnTo>
                    <a:pt x="1201" y="203"/>
                  </a:lnTo>
                  <a:lnTo>
                    <a:pt x="1198" y="217"/>
                  </a:lnTo>
                  <a:lnTo>
                    <a:pt x="1193" y="233"/>
                  </a:lnTo>
                  <a:lnTo>
                    <a:pt x="1182" y="244"/>
                  </a:lnTo>
                  <a:lnTo>
                    <a:pt x="1174" y="255"/>
                  </a:lnTo>
                  <a:lnTo>
                    <a:pt x="1166" y="266"/>
                  </a:lnTo>
                  <a:lnTo>
                    <a:pt x="1161" y="276"/>
                  </a:lnTo>
                  <a:lnTo>
                    <a:pt x="1158" y="287"/>
                  </a:lnTo>
                  <a:lnTo>
                    <a:pt x="1157" y="303"/>
                  </a:lnTo>
                  <a:lnTo>
                    <a:pt x="1153" y="314"/>
                  </a:lnTo>
                  <a:lnTo>
                    <a:pt x="1146" y="323"/>
                  </a:lnTo>
                  <a:lnTo>
                    <a:pt x="1136" y="326"/>
                  </a:lnTo>
                  <a:lnTo>
                    <a:pt x="1123" y="323"/>
                  </a:lnTo>
                  <a:lnTo>
                    <a:pt x="1108" y="318"/>
                  </a:lnTo>
                  <a:lnTo>
                    <a:pt x="1095" y="317"/>
                  </a:lnTo>
                  <a:lnTo>
                    <a:pt x="1081" y="317"/>
                  </a:lnTo>
                  <a:lnTo>
                    <a:pt x="1065" y="318"/>
                  </a:lnTo>
                  <a:lnTo>
                    <a:pt x="1049" y="318"/>
                  </a:lnTo>
                  <a:lnTo>
                    <a:pt x="1033" y="314"/>
                  </a:lnTo>
                  <a:lnTo>
                    <a:pt x="1016" y="306"/>
                  </a:lnTo>
                  <a:lnTo>
                    <a:pt x="999" y="301"/>
                  </a:lnTo>
                  <a:lnTo>
                    <a:pt x="981" y="296"/>
                  </a:lnTo>
                  <a:lnTo>
                    <a:pt x="966" y="295"/>
                  </a:lnTo>
                  <a:lnTo>
                    <a:pt x="945" y="292"/>
                  </a:lnTo>
                  <a:lnTo>
                    <a:pt x="918" y="292"/>
                  </a:lnTo>
                  <a:lnTo>
                    <a:pt x="888" y="292"/>
                  </a:lnTo>
                  <a:lnTo>
                    <a:pt x="863" y="292"/>
                  </a:lnTo>
                  <a:lnTo>
                    <a:pt x="839" y="292"/>
                  </a:lnTo>
                  <a:lnTo>
                    <a:pt x="816" y="288"/>
                  </a:lnTo>
                  <a:lnTo>
                    <a:pt x="794" y="285"/>
                  </a:lnTo>
                  <a:lnTo>
                    <a:pt x="778" y="282"/>
                  </a:lnTo>
                  <a:lnTo>
                    <a:pt x="762" y="279"/>
                  </a:lnTo>
                  <a:lnTo>
                    <a:pt x="746" y="281"/>
                  </a:lnTo>
                  <a:lnTo>
                    <a:pt x="729" y="282"/>
                  </a:lnTo>
                  <a:lnTo>
                    <a:pt x="712" y="285"/>
                  </a:lnTo>
                  <a:lnTo>
                    <a:pt x="688" y="287"/>
                  </a:lnTo>
                  <a:lnTo>
                    <a:pt x="661" y="287"/>
                  </a:lnTo>
                  <a:lnTo>
                    <a:pt x="634" y="290"/>
                  </a:lnTo>
                  <a:lnTo>
                    <a:pt x="611" y="295"/>
                  </a:lnTo>
                  <a:lnTo>
                    <a:pt x="599" y="296"/>
                  </a:lnTo>
                  <a:lnTo>
                    <a:pt x="584" y="296"/>
                  </a:lnTo>
                  <a:lnTo>
                    <a:pt x="565" y="296"/>
                  </a:lnTo>
                  <a:lnTo>
                    <a:pt x="544" y="298"/>
                  </a:lnTo>
                  <a:lnTo>
                    <a:pt x="517" y="298"/>
                  </a:lnTo>
                  <a:lnTo>
                    <a:pt x="494" y="301"/>
                  </a:lnTo>
                  <a:lnTo>
                    <a:pt x="472" y="301"/>
                  </a:lnTo>
                  <a:lnTo>
                    <a:pt x="461" y="301"/>
                  </a:lnTo>
                  <a:lnTo>
                    <a:pt x="437" y="293"/>
                  </a:lnTo>
                  <a:lnTo>
                    <a:pt x="409" y="290"/>
                  </a:lnTo>
                  <a:lnTo>
                    <a:pt x="379" y="287"/>
                  </a:lnTo>
                  <a:lnTo>
                    <a:pt x="358" y="290"/>
                  </a:lnTo>
                  <a:lnTo>
                    <a:pt x="339" y="296"/>
                  </a:lnTo>
                  <a:lnTo>
                    <a:pt x="315" y="303"/>
                  </a:lnTo>
                  <a:lnTo>
                    <a:pt x="293" y="307"/>
                  </a:lnTo>
                  <a:lnTo>
                    <a:pt x="276" y="310"/>
                  </a:lnTo>
                  <a:lnTo>
                    <a:pt x="263" y="307"/>
                  </a:lnTo>
                  <a:lnTo>
                    <a:pt x="246" y="303"/>
                  </a:lnTo>
                  <a:lnTo>
                    <a:pt x="229" y="298"/>
                  </a:lnTo>
                  <a:lnTo>
                    <a:pt x="216" y="296"/>
                  </a:lnTo>
                  <a:lnTo>
                    <a:pt x="203" y="296"/>
                  </a:lnTo>
                  <a:lnTo>
                    <a:pt x="191" y="296"/>
                  </a:lnTo>
                  <a:lnTo>
                    <a:pt x="178" y="299"/>
                  </a:lnTo>
                  <a:lnTo>
                    <a:pt x="169" y="303"/>
                  </a:lnTo>
                  <a:lnTo>
                    <a:pt x="161" y="304"/>
                  </a:lnTo>
                  <a:lnTo>
                    <a:pt x="154" y="306"/>
                  </a:lnTo>
                  <a:lnTo>
                    <a:pt x="145" y="307"/>
                  </a:lnTo>
                  <a:lnTo>
                    <a:pt x="134" y="310"/>
                  </a:lnTo>
                  <a:lnTo>
                    <a:pt x="118" y="312"/>
                  </a:lnTo>
                  <a:lnTo>
                    <a:pt x="104" y="312"/>
                  </a:lnTo>
                  <a:lnTo>
                    <a:pt x="90" y="312"/>
                  </a:lnTo>
                  <a:lnTo>
                    <a:pt x="79" y="314"/>
                  </a:lnTo>
                  <a:lnTo>
                    <a:pt x="66" y="315"/>
                  </a:lnTo>
                  <a:lnTo>
                    <a:pt x="49" y="322"/>
                  </a:lnTo>
                  <a:lnTo>
                    <a:pt x="31" y="325"/>
                  </a:lnTo>
                  <a:lnTo>
                    <a:pt x="22" y="326"/>
                  </a:lnTo>
                  <a:lnTo>
                    <a:pt x="20" y="323"/>
                  </a:lnTo>
                  <a:lnTo>
                    <a:pt x="22" y="320"/>
                  </a:lnTo>
                  <a:lnTo>
                    <a:pt x="23" y="317"/>
                  </a:lnTo>
                  <a:lnTo>
                    <a:pt x="27" y="317"/>
                  </a:lnTo>
                  <a:lnTo>
                    <a:pt x="36" y="314"/>
                  </a:lnTo>
                  <a:lnTo>
                    <a:pt x="53" y="312"/>
                  </a:lnTo>
                  <a:lnTo>
                    <a:pt x="72" y="307"/>
                  </a:lnTo>
                  <a:lnTo>
                    <a:pt x="85" y="307"/>
                  </a:lnTo>
                  <a:lnTo>
                    <a:pt x="91" y="306"/>
                  </a:lnTo>
                  <a:lnTo>
                    <a:pt x="101" y="306"/>
                  </a:lnTo>
                  <a:lnTo>
                    <a:pt x="112" y="306"/>
                  </a:lnTo>
                  <a:lnTo>
                    <a:pt x="121" y="304"/>
                  </a:lnTo>
                  <a:lnTo>
                    <a:pt x="132" y="301"/>
                  </a:lnTo>
                  <a:lnTo>
                    <a:pt x="147" y="299"/>
                  </a:lnTo>
                  <a:lnTo>
                    <a:pt x="159" y="296"/>
                  </a:lnTo>
                  <a:lnTo>
                    <a:pt x="170" y="295"/>
                  </a:lnTo>
                  <a:lnTo>
                    <a:pt x="180" y="292"/>
                  </a:lnTo>
                  <a:lnTo>
                    <a:pt x="196" y="290"/>
                  </a:lnTo>
                  <a:lnTo>
                    <a:pt x="214" y="288"/>
                  </a:lnTo>
                  <a:lnTo>
                    <a:pt x="235" y="292"/>
                  </a:lnTo>
                  <a:lnTo>
                    <a:pt x="252" y="296"/>
                  </a:lnTo>
                  <a:lnTo>
                    <a:pt x="270" y="301"/>
                  </a:lnTo>
                  <a:lnTo>
                    <a:pt x="285" y="301"/>
                  </a:lnTo>
                  <a:lnTo>
                    <a:pt x="301" y="301"/>
                  </a:lnTo>
                  <a:lnTo>
                    <a:pt x="314" y="296"/>
                  </a:lnTo>
                  <a:lnTo>
                    <a:pt x="328" y="292"/>
                  </a:lnTo>
                  <a:lnTo>
                    <a:pt x="341" y="285"/>
                  </a:lnTo>
                  <a:lnTo>
                    <a:pt x="352" y="282"/>
                  </a:lnTo>
                  <a:lnTo>
                    <a:pt x="361" y="281"/>
                  </a:lnTo>
                  <a:lnTo>
                    <a:pt x="380" y="281"/>
                  </a:lnTo>
                  <a:lnTo>
                    <a:pt x="402" y="279"/>
                  </a:lnTo>
                  <a:lnTo>
                    <a:pt x="421" y="282"/>
                  </a:lnTo>
                  <a:lnTo>
                    <a:pt x="442" y="287"/>
                  </a:lnTo>
                  <a:lnTo>
                    <a:pt x="470" y="290"/>
                  </a:lnTo>
                  <a:lnTo>
                    <a:pt x="497" y="290"/>
                  </a:lnTo>
                  <a:lnTo>
                    <a:pt x="516" y="292"/>
                  </a:lnTo>
                  <a:lnTo>
                    <a:pt x="536" y="290"/>
                  </a:lnTo>
                  <a:lnTo>
                    <a:pt x="571" y="287"/>
                  </a:lnTo>
                  <a:lnTo>
                    <a:pt x="607" y="285"/>
                  </a:lnTo>
                  <a:lnTo>
                    <a:pt x="636" y="282"/>
                  </a:lnTo>
                  <a:lnTo>
                    <a:pt x="655" y="281"/>
                  </a:lnTo>
                  <a:lnTo>
                    <a:pt x="671" y="279"/>
                  </a:lnTo>
                  <a:lnTo>
                    <a:pt x="683" y="279"/>
                  </a:lnTo>
                  <a:lnTo>
                    <a:pt x="697" y="276"/>
                  </a:lnTo>
                  <a:lnTo>
                    <a:pt x="716" y="271"/>
                  </a:lnTo>
                  <a:lnTo>
                    <a:pt x="745" y="271"/>
                  </a:lnTo>
                  <a:lnTo>
                    <a:pt x="776" y="274"/>
                  </a:lnTo>
                  <a:lnTo>
                    <a:pt x="808" y="281"/>
                  </a:lnTo>
                  <a:lnTo>
                    <a:pt x="836" y="285"/>
                  </a:lnTo>
                  <a:lnTo>
                    <a:pt x="866" y="285"/>
                  </a:lnTo>
                  <a:lnTo>
                    <a:pt x="891" y="282"/>
                  </a:lnTo>
                  <a:lnTo>
                    <a:pt x="907" y="282"/>
                  </a:lnTo>
                  <a:lnTo>
                    <a:pt x="925" y="281"/>
                  </a:lnTo>
                  <a:lnTo>
                    <a:pt x="951" y="281"/>
                  </a:lnTo>
                  <a:lnTo>
                    <a:pt x="978" y="282"/>
                  </a:lnTo>
                  <a:lnTo>
                    <a:pt x="1002" y="288"/>
                  </a:lnTo>
                  <a:lnTo>
                    <a:pt x="1018" y="295"/>
                  </a:lnTo>
                  <a:lnTo>
                    <a:pt x="1033" y="303"/>
                  </a:lnTo>
                  <a:lnTo>
                    <a:pt x="1049" y="307"/>
                  </a:lnTo>
                  <a:lnTo>
                    <a:pt x="1063" y="310"/>
                  </a:lnTo>
                  <a:lnTo>
                    <a:pt x="1076" y="307"/>
                  </a:lnTo>
                  <a:lnTo>
                    <a:pt x="1087" y="306"/>
                  </a:lnTo>
                  <a:lnTo>
                    <a:pt x="1098" y="304"/>
                  </a:lnTo>
                  <a:lnTo>
                    <a:pt x="1112" y="306"/>
                  </a:lnTo>
                  <a:lnTo>
                    <a:pt x="1125" y="307"/>
                  </a:lnTo>
                  <a:lnTo>
                    <a:pt x="1138" y="310"/>
                  </a:lnTo>
                  <a:lnTo>
                    <a:pt x="1146" y="309"/>
                  </a:lnTo>
                  <a:lnTo>
                    <a:pt x="1150" y="306"/>
                  </a:lnTo>
                  <a:lnTo>
                    <a:pt x="1149" y="296"/>
                  </a:lnTo>
                  <a:lnTo>
                    <a:pt x="1149" y="285"/>
                  </a:lnTo>
                  <a:lnTo>
                    <a:pt x="1150" y="273"/>
                  </a:lnTo>
                  <a:lnTo>
                    <a:pt x="1155" y="263"/>
                  </a:lnTo>
                  <a:lnTo>
                    <a:pt x="1164" y="254"/>
                  </a:lnTo>
                  <a:lnTo>
                    <a:pt x="1174" y="244"/>
                  </a:lnTo>
                  <a:lnTo>
                    <a:pt x="1183" y="232"/>
                  </a:lnTo>
                  <a:lnTo>
                    <a:pt x="1190" y="222"/>
                  </a:lnTo>
                  <a:lnTo>
                    <a:pt x="1193" y="205"/>
                  </a:lnTo>
                  <a:lnTo>
                    <a:pt x="1196" y="183"/>
                  </a:lnTo>
                  <a:lnTo>
                    <a:pt x="1202" y="161"/>
                  </a:lnTo>
                  <a:lnTo>
                    <a:pt x="1209" y="145"/>
                  </a:lnTo>
                  <a:lnTo>
                    <a:pt x="1215" y="132"/>
                  </a:lnTo>
                  <a:lnTo>
                    <a:pt x="1221" y="121"/>
                  </a:lnTo>
                  <a:lnTo>
                    <a:pt x="1226" y="113"/>
                  </a:lnTo>
                  <a:lnTo>
                    <a:pt x="1229" y="104"/>
                  </a:lnTo>
                  <a:lnTo>
                    <a:pt x="1232" y="93"/>
                  </a:lnTo>
                  <a:lnTo>
                    <a:pt x="1237" y="83"/>
                  </a:lnTo>
                  <a:lnTo>
                    <a:pt x="1242" y="74"/>
                  </a:lnTo>
                  <a:lnTo>
                    <a:pt x="1250" y="67"/>
                  </a:lnTo>
                  <a:lnTo>
                    <a:pt x="1258" y="56"/>
                  </a:lnTo>
                  <a:lnTo>
                    <a:pt x="1270" y="42"/>
                  </a:lnTo>
                  <a:lnTo>
                    <a:pt x="1280" y="28"/>
                  </a:lnTo>
                  <a:lnTo>
                    <a:pt x="1283" y="17"/>
                  </a:lnTo>
                  <a:lnTo>
                    <a:pt x="1276" y="12"/>
                  </a:lnTo>
                  <a:lnTo>
                    <a:pt x="1264" y="11"/>
                  </a:lnTo>
                  <a:lnTo>
                    <a:pt x="1246" y="11"/>
                  </a:lnTo>
                  <a:lnTo>
                    <a:pt x="1234" y="14"/>
                  </a:lnTo>
                  <a:lnTo>
                    <a:pt x="1218" y="15"/>
                  </a:lnTo>
                  <a:lnTo>
                    <a:pt x="1201" y="17"/>
                  </a:lnTo>
                  <a:lnTo>
                    <a:pt x="1180" y="17"/>
                  </a:lnTo>
                  <a:lnTo>
                    <a:pt x="1161" y="15"/>
                  </a:lnTo>
                  <a:lnTo>
                    <a:pt x="1142" y="12"/>
                  </a:lnTo>
                  <a:lnTo>
                    <a:pt x="1122" y="12"/>
                  </a:lnTo>
                  <a:lnTo>
                    <a:pt x="1101" y="14"/>
                  </a:lnTo>
                  <a:lnTo>
                    <a:pt x="1082" y="20"/>
                  </a:lnTo>
                  <a:lnTo>
                    <a:pt x="1063" y="25"/>
                  </a:lnTo>
                  <a:lnTo>
                    <a:pt x="1035" y="30"/>
                  </a:lnTo>
                  <a:lnTo>
                    <a:pt x="1003" y="33"/>
                  </a:lnTo>
                  <a:lnTo>
                    <a:pt x="973" y="36"/>
                  </a:lnTo>
                  <a:lnTo>
                    <a:pt x="944" y="36"/>
                  </a:lnTo>
                  <a:lnTo>
                    <a:pt x="914" y="33"/>
                  </a:lnTo>
                  <a:lnTo>
                    <a:pt x="882" y="28"/>
                  </a:lnTo>
                  <a:lnTo>
                    <a:pt x="857" y="26"/>
                  </a:lnTo>
                  <a:lnTo>
                    <a:pt x="835" y="25"/>
                  </a:lnTo>
                  <a:lnTo>
                    <a:pt x="814" y="25"/>
                  </a:lnTo>
                  <a:lnTo>
                    <a:pt x="789" y="25"/>
                  </a:lnTo>
                  <a:lnTo>
                    <a:pt x="765" y="30"/>
                  </a:lnTo>
                  <a:lnTo>
                    <a:pt x="749" y="31"/>
                  </a:lnTo>
                  <a:lnTo>
                    <a:pt x="743" y="31"/>
                  </a:lnTo>
                  <a:lnTo>
                    <a:pt x="738" y="30"/>
                  </a:lnTo>
                  <a:lnTo>
                    <a:pt x="724" y="30"/>
                  </a:lnTo>
                  <a:lnTo>
                    <a:pt x="704" y="31"/>
                  </a:lnTo>
                  <a:lnTo>
                    <a:pt x="682" y="34"/>
                  </a:lnTo>
                  <a:lnTo>
                    <a:pt x="658" y="37"/>
                  </a:lnTo>
                  <a:lnTo>
                    <a:pt x="642" y="42"/>
                  </a:lnTo>
                  <a:lnTo>
                    <a:pt x="628" y="45"/>
                  </a:lnTo>
                  <a:lnTo>
                    <a:pt x="615" y="48"/>
                  </a:lnTo>
                  <a:lnTo>
                    <a:pt x="598" y="53"/>
                  </a:lnTo>
                  <a:lnTo>
                    <a:pt x="577" y="55"/>
                  </a:lnTo>
                  <a:lnTo>
                    <a:pt x="551" y="53"/>
                  </a:lnTo>
                  <a:lnTo>
                    <a:pt x="524" y="52"/>
                  </a:lnTo>
                  <a:lnTo>
                    <a:pt x="498" y="48"/>
                  </a:lnTo>
                  <a:lnTo>
                    <a:pt x="478" y="47"/>
                  </a:lnTo>
                  <a:lnTo>
                    <a:pt x="459" y="42"/>
                  </a:lnTo>
                  <a:lnTo>
                    <a:pt x="439" y="41"/>
                  </a:lnTo>
                  <a:lnTo>
                    <a:pt x="420" y="41"/>
                  </a:lnTo>
                  <a:lnTo>
                    <a:pt x="409" y="42"/>
                  </a:lnTo>
                  <a:lnTo>
                    <a:pt x="393" y="45"/>
                  </a:lnTo>
                  <a:lnTo>
                    <a:pt x="369" y="47"/>
                  </a:lnTo>
                  <a:lnTo>
                    <a:pt x="347" y="48"/>
                  </a:lnTo>
                  <a:lnTo>
                    <a:pt x="333" y="53"/>
                  </a:lnTo>
                  <a:lnTo>
                    <a:pt x="317" y="58"/>
                  </a:lnTo>
                  <a:lnTo>
                    <a:pt x="297" y="60"/>
                  </a:lnTo>
                  <a:lnTo>
                    <a:pt x="274" y="58"/>
                  </a:lnTo>
                  <a:lnTo>
                    <a:pt x="254" y="58"/>
                  </a:lnTo>
                  <a:lnTo>
                    <a:pt x="240" y="58"/>
                  </a:lnTo>
                  <a:lnTo>
                    <a:pt x="232" y="61"/>
                  </a:lnTo>
                  <a:lnTo>
                    <a:pt x="225" y="66"/>
                  </a:lnTo>
                  <a:lnTo>
                    <a:pt x="222" y="69"/>
                  </a:lnTo>
                  <a:lnTo>
                    <a:pt x="218" y="77"/>
                  </a:lnTo>
                  <a:lnTo>
                    <a:pt x="211" y="93"/>
                  </a:lnTo>
                  <a:lnTo>
                    <a:pt x="205" y="110"/>
                  </a:lnTo>
                  <a:lnTo>
                    <a:pt x="197" y="124"/>
                  </a:lnTo>
                  <a:lnTo>
                    <a:pt x="186" y="134"/>
                  </a:lnTo>
                  <a:lnTo>
                    <a:pt x="173" y="145"/>
                  </a:lnTo>
                  <a:lnTo>
                    <a:pt x="159" y="156"/>
                  </a:lnTo>
                  <a:lnTo>
                    <a:pt x="150" y="167"/>
                  </a:lnTo>
                  <a:lnTo>
                    <a:pt x="143" y="178"/>
                  </a:lnTo>
                  <a:lnTo>
                    <a:pt x="137" y="191"/>
                  </a:lnTo>
                  <a:lnTo>
                    <a:pt x="128" y="203"/>
                  </a:lnTo>
                  <a:lnTo>
                    <a:pt x="113" y="217"/>
                  </a:lnTo>
                  <a:lnTo>
                    <a:pt x="95" y="230"/>
                  </a:lnTo>
                  <a:lnTo>
                    <a:pt x="80" y="244"/>
                  </a:lnTo>
                  <a:lnTo>
                    <a:pt x="66" y="257"/>
                  </a:lnTo>
                  <a:lnTo>
                    <a:pt x="60" y="269"/>
                  </a:lnTo>
                  <a:lnTo>
                    <a:pt x="53" y="279"/>
                  </a:lnTo>
                  <a:lnTo>
                    <a:pt x="50" y="287"/>
                  </a:lnTo>
                  <a:lnTo>
                    <a:pt x="44" y="292"/>
                  </a:lnTo>
                  <a:lnTo>
                    <a:pt x="38" y="298"/>
                  </a:lnTo>
                  <a:lnTo>
                    <a:pt x="27" y="304"/>
                  </a:lnTo>
                  <a:lnTo>
                    <a:pt x="19" y="315"/>
                  </a:lnTo>
                  <a:lnTo>
                    <a:pt x="11" y="325"/>
                  </a:lnTo>
                  <a:lnTo>
                    <a:pt x="6" y="331"/>
                  </a:lnTo>
                  <a:lnTo>
                    <a:pt x="3" y="329"/>
                  </a:lnTo>
                  <a:lnTo>
                    <a:pt x="1" y="328"/>
                  </a:lnTo>
                  <a:lnTo>
                    <a:pt x="0" y="325"/>
                  </a:lnTo>
                  <a:lnTo>
                    <a:pt x="0" y="323"/>
                  </a:lnTo>
                  <a:lnTo>
                    <a:pt x="0" y="3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0" name="Freeform 226"/>
            <p:cNvSpPr>
              <a:spLocks/>
            </p:cNvSpPr>
            <p:nvPr/>
          </p:nvSpPr>
          <p:spPr bwMode="auto">
            <a:xfrm>
              <a:off x="1432719" y="3614626"/>
              <a:ext cx="47625" cy="26988"/>
            </a:xfrm>
            <a:custGeom>
              <a:avLst/>
              <a:gdLst/>
              <a:ahLst/>
              <a:cxnLst>
                <a:cxn ang="0">
                  <a:pos x="13" y="0"/>
                </a:cxn>
                <a:cxn ang="0">
                  <a:pos x="18" y="0"/>
                </a:cxn>
                <a:cxn ang="0">
                  <a:pos x="24" y="0"/>
                </a:cxn>
                <a:cxn ang="0">
                  <a:pos x="27" y="0"/>
                </a:cxn>
                <a:cxn ang="0">
                  <a:pos x="29" y="0"/>
                </a:cxn>
                <a:cxn ang="0">
                  <a:pos x="29" y="1"/>
                </a:cxn>
                <a:cxn ang="0">
                  <a:pos x="30" y="4"/>
                </a:cxn>
                <a:cxn ang="0">
                  <a:pos x="30" y="9"/>
                </a:cxn>
                <a:cxn ang="0">
                  <a:pos x="29" y="12"/>
                </a:cxn>
                <a:cxn ang="0">
                  <a:pos x="22" y="12"/>
                </a:cxn>
                <a:cxn ang="0">
                  <a:pos x="15" y="15"/>
                </a:cxn>
                <a:cxn ang="0">
                  <a:pos x="5" y="15"/>
                </a:cxn>
                <a:cxn ang="0">
                  <a:pos x="0" y="17"/>
                </a:cxn>
                <a:cxn ang="0">
                  <a:pos x="0" y="14"/>
                </a:cxn>
                <a:cxn ang="0">
                  <a:pos x="5" y="8"/>
                </a:cxn>
                <a:cxn ang="0">
                  <a:pos x="10" y="3"/>
                </a:cxn>
                <a:cxn ang="0">
                  <a:pos x="13" y="0"/>
                </a:cxn>
                <a:cxn ang="0">
                  <a:pos x="13" y="0"/>
                </a:cxn>
              </a:cxnLst>
              <a:rect l="0" t="0" r="r" b="b"/>
              <a:pathLst>
                <a:path w="30" h="17">
                  <a:moveTo>
                    <a:pt x="13" y="0"/>
                  </a:moveTo>
                  <a:lnTo>
                    <a:pt x="18" y="0"/>
                  </a:lnTo>
                  <a:lnTo>
                    <a:pt x="24" y="0"/>
                  </a:lnTo>
                  <a:lnTo>
                    <a:pt x="27" y="0"/>
                  </a:lnTo>
                  <a:lnTo>
                    <a:pt x="29" y="0"/>
                  </a:lnTo>
                  <a:lnTo>
                    <a:pt x="29" y="1"/>
                  </a:lnTo>
                  <a:lnTo>
                    <a:pt x="30" y="4"/>
                  </a:lnTo>
                  <a:lnTo>
                    <a:pt x="30" y="9"/>
                  </a:lnTo>
                  <a:lnTo>
                    <a:pt x="29" y="12"/>
                  </a:lnTo>
                  <a:lnTo>
                    <a:pt x="22" y="12"/>
                  </a:lnTo>
                  <a:lnTo>
                    <a:pt x="15" y="15"/>
                  </a:lnTo>
                  <a:lnTo>
                    <a:pt x="5" y="15"/>
                  </a:lnTo>
                  <a:lnTo>
                    <a:pt x="0" y="17"/>
                  </a:lnTo>
                  <a:lnTo>
                    <a:pt x="0" y="14"/>
                  </a:lnTo>
                  <a:lnTo>
                    <a:pt x="5" y="8"/>
                  </a:lnTo>
                  <a:lnTo>
                    <a:pt x="10" y="3"/>
                  </a:lnTo>
                  <a:lnTo>
                    <a:pt x="13" y="0"/>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1" name="Freeform 227"/>
            <p:cNvSpPr>
              <a:spLocks/>
            </p:cNvSpPr>
            <p:nvPr/>
          </p:nvSpPr>
          <p:spPr bwMode="auto">
            <a:xfrm>
              <a:off x="3229769" y="3122501"/>
              <a:ext cx="650875" cy="1223963"/>
            </a:xfrm>
            <a:custGeom>
              <a:avLst/>
              <a:gdLst/>
              <a:ahLst/>
              <a:cxnLst>
                <a:cxn ang="0">
                  <a:pos x="178" y="18"/>
                </a:cxn>
                <a:cxn ang="0">
                  <a:pos x="203" y="54"/>
                </a:cxn>
                <a:cxn ang="0">
                  <a:pos x="243" y="93"/>
                </a:cxn>
                <a:cxn ang="0">
                  <a:pos x="278" y="122"/>
                </a:cxn>
                <a:cxn ang="0">
                  <a:pos x="311" y="142"/>
                </a:cxn>
                <a:cxn ang="0">
                  <a:pos x="338" y="182"/>
                </a:cxn>
                <a:cxn ang="0">
                  <a:pos x="377" y="215"/>
                </a:cxn>
                <a:cxn ang="0">
                  <a:pos x="409" y="239"/>
                </a:cxn>
                <a:cxn ang="0">
                  <a:pos x="391" y="269"/>
                </a:cxn>
                <a:cxn ang="0">
                  <a:pos x="368" y="316"/>
                </a:cxn>
                <a:cxn ang="0">
                  <a:pos x="363" y="376"/>
                </a:cxn>
                <a:cxn ang="0">
                  <a:pos x="344" y="444"/>
                </a:cxn>
                <a:cxn ang="0">
                  <a:pos x="325" y="490"/>
                </a:cxn>
                <a:cxn ang="0">
                  <a:pos x="323" y="531"/>
                </a:cxn>
                <a:cxn ang="0">
                  <a:pos x="311" y="584"/>
                </a:cxn>
                <a:cxn ang="0">
                  <a:pos x="297" y="641"/>
                </a:cxn>
                <a:cxn ang="0">
                  <a:pos x="293" y="671"/>
                </a:cxn>
                <a:cxn ang="0">
                  <a:pos x="246" y="685"/>
                </a:cxn>
                <a:cxn ang="0">
                  <a:pos x="153" y="715"/>
                </a:cxn>
                <a:cxn ang="0">
                  <a:pos x="76" y="736"/>
                </a:cxn>
                <a:cxn ang="0">
                  <a:pos x="55" y="761"/>
                </a:cxn>
                <a:cxn ang="0">
                  <a:pos x="42" y="752"/>
                </a:cxn>
                <a:cxn ang="0">
                  <a:pos x="39" y="628"/>
                </a:cxn>
                <a:cxn ang="0">
                  <a:pos x="24" y="516"/>
                </a:cxn>
                <a:cxn ang="0">
                  <a:pos x="22" y="450"/>
                </a:cxn>
                <a:cxn ang="0">
                  <a:pos x="1" y="378"/>
                </a:cxn>
                <a:cxn ang="0">
                  <a:pos x="1" y="316"/>
                </a:cxn>
                <a:cxn ang="0">
                  <a:pos x="16" y="314"/>
                </a:cxn>
                <a:cxn ang="0">
                  <a:pos x="11" y="346"/>
                </a:cxn>
                <a:cxn ang="0">
                  <a:pos x="20" y="406"/>
                </a:cxn>
                <a:cxn ang="0">
                  <a:pos x="30" y="483"/>
                </a:cxn>
                <a:cxn ang="0">
                  <a:pos x="41" y="573"/>
                </a:cxn>
                <a:cxn ang="0">
                  <a:pos x="47" y="614"/>
                </a:cxn>
                <a:cxn ang="0">
                  <a:pos x="49" y="690"/>
                </a:cxn>
                <a:cxn ang="0">
                  <a:pos x="54" y="747"/>
                </a:cxn>
                <a:cxn ang="0">
                  <a:pos x="68" y="734"/>
                </a:cxn>
                <a:cxn ang="0">
                  <a:pos x="104" y="715"/>
                </a:cxn>
                <a:cxn ang="0">
                  <a:pos x="148" y="704"/>
                </a:cxn>
                <a:cxn ang="0">
                  <a:pos x="235" y="681"/>
                </a:cxn>
                <a:cxn ang="0">
                  <a:pos x="274" y="662"/>
                </a:cxn>
                <a:cxn ang="0">
                  <a:pos x="295" y="616"/>
                </a:cxn>
                <a:cxn ang="0">
                  <a:pos x="309" y="550"/>
                </a:cxn>
                <a:cxn ang="0">
                  <a:pos x="319" y="496"/>
                </a:cxn>
                <a:cxn ang="0">
                  <a:pos x="334" y="434"/>
                </a:cxn>
                <a:cxn ang="0">
                  <a:pos x="350" y="384"/>
                </a:cxn>
                <a:cxn ang="0">
                  <a:pos x="360" y="318"/>
                </a:cxn>
                <a:cxn ang="0">
                  <a:pos x="385" y="250"/>
                </a:cxn>
                <a:cxn ang="0">
                  <a:pos x="393" y="237"/>
                </a:cxn>
                <a:cxn ang="0">
                  <a:pos x="357" y="215"/>
                </a:cxn>
                <a:cxn ang="0">
                  <a:pos x="319" y="172"/>
                </a:cxn>
                <a:cxn ang="0">
                  <a:pos x="290" y="142"/>
                </a:cxn>
                <a:cxn ang="0">
                  <a:pos x="240" y="109"/>
                </a:cxn>
                <a:cxn ang="0">
                  <a:pos x="185" y="44"/>
                </a:cxn>
                <a:cxn ang="0">
                  <a:pos x="159" y="0"/>
                </a:cxn>
                <a:cxn ang="0">
                  <a:pos x="172" y="2"/>
                </a:cxn>
              </a:cxnLst>
              <a:rect l="0" t="0" r="r" b="b"/>
              <a:pathLst>
                <a:path w="410" h="771">
                  <a:moveTo>
                    <a:pt x="172" y="2"/>
                  </a:moveTo>
                  <a:lnTo>
                    <a:pt x="172" y="8"/>
                  </a:lnTo>
                  <a:lnTo>
                    <a:pt x="178" y="18"/>
                  </a:lnTo>
                  <a:lnTo>
                    <a:pt x="185" y="27"/>
                  </a:lnTo>
                  <a:lnTo>
                    <a:pt x="194" y="41"/>
                  </a:lnTo>
                  <a:lnTo>
                    <a:pt x="203" y="54"/>
                  </a:lnTo>
                  <a:lnTo>
                    <a:pt x="216" y="70"/>
                  </a:lnTo>
                  <a:lnTo>
                    <a:pt x="229" y="84"/>
                  </a:lnTo>
                  <a:lnTo>
                    <a:pt x="243" y="93"/>
                  </a:lnTo>
                  <a:lnTo>
                    <a:pt x="256" y="101"/>
                  </a:lnTo>
                  <a:lnTo>
                    <a:pt x="268" y="112"/>
                  </a:lnTo>
                  <a:lnTo>
                    <a:pt x="278" y="122"/>
                  </a:lnTo>
                  <a:lnTo>
                    <a:pt x="287" y="130"/>
                  </a:lnTo>
                  <a:lnTo>
                    <a:pt x="298" y="134"/>
                  </a:lnTo>
                  <a:lnTo>
                    <a:pt x="311" y="142"/>
                  </a:lnTo>
                  <a:lnTo>
                    <a:pt x="320" y="153"/>
                  </a:lnTo>
                  <a:lnTo>
                    <a:pt x="330" y="168"/>
                  </a:lnTo>
                  <a:lnTo>
                    <a:pt x="338" y="182"/>
                  </a:lnTo>
                  <a:lnTo>
                    <a:pt x="350" y="193"/>
                  </a:lnTo>
                  <a:lnTo>
                    <a:pt x="363" y="204"/>
                  </a:lnTo>
                  <a:lnTo>
                    <a:pt x="377" y="215"/>
                  </a:lnTo>
                  <a:lnTo>
                    <a:pt x="388" y="223"/>
                  </a:lnTo>
                  <a:lnTo>
                    <a:pt x="402" y="231"/>
                  </a:lnTo>
                  <a:lnTo>
                    <a:pt x="409" y="239"/>
                  </a:lnTo>
                  <a:lnTo>
                    <a:pt x="410" y="247"/>
                  </a:lnTo>
                  <a:lnTo>
                    <a:pt x="402" y="256"/>
                  </a:lnTo>
                  <a:lnTo>
                    <a:pt x="391" y="269"/>
                  </a:lnTo>
                  <a:lnTo>
                    <a:pt x="379" y="283"/>
                  </a:lnTo>
                  <a:lnTo>
                    <a:pt x="372" y="299"/>
                  </a:lnTo>
                  <a:lnTo>
                    <a:pt x="368" y="316"/>
                  </a:lnTo>
                  <a:lnTo>
                    <a:pt x="368" y="335"/>
                  </a:lnTo>
                  <a:lnTo>
                    <a:pt x="366" y="354"/>
                  </a:lnTo>
                  <a:lnTo>
                    <a:pt x="363" y="376"/>
                  </a:lnTo>
                  <a:lnTo>
                    <a:pt x="357" y="398"/>
                  </a:lnTo>
                  <a:lnTo>
                    <a:pt x="350" y="423"/>
                  </a:lnTo>
                  <a:lnTo>
                    <a:pt x="344" y="444"/>
                  </a:lnTo>
                  <a:lnTo>
                    <a:pt x="336" y="463"/>
                  </a:lnTo>
                  <a:lnTo>
                    <a:pt x="328" y="475"/>
                  </a:lnTo>
                  <a:lnTo>
                    <a:pt x="325" y="490"/>
                  </a:lnTo>
                  <a:lnTo>
                    <a:pt x="325" y="502"/>
                  </a:lnTo>
                  <a:lnTo>
                    <a:pt x="325" y="516"/>
                  </a:lnTo>
                  <a:lnTo>
                    <a:pt x="323" y="531"/>
                  </a:lnTo>
                  <a:lnTo>
                    <a:pt x="320" y="548"/>
                  </a:lnTo>
                  <a:lnTo>
                    <a:pt x="315" y="564"/>
                  </a:lnTo>
                  <a:lnTo>
                    <a:pt x="311" y="584"/>
                  </a:lnTo>
                  <a:lnTo>
                    <a:pt x="304" y="603"/>
                  </a:lnTo>
                  <a:lnTo>
                    <a:pt x="300" y="624"/>
                  </a:lnTo>
                  <a:lnTo>
                    <a:pt x="297" y="641"/>
                  </a:lnTo>
                  <a:lnTo>
                    <a:pt x="298" y="657"/>
                  </a:lnTo>
                  <a:lnTo>
                    <a:pt x="298" y="666"/>
                  </a:lnTo>
                  <a:lnTo>
                    <a:pt x="293" y="671"/>
                  </a:lnTo>
                  <a:lnTo>
                    <a:pt x="284" y="676"/>
                  </a:lnTo>
                  <a:lnTo>
                    <a:pt x="271" y="679"/>
                  </a:lnTo>
                  <a:lnTo>
                    <a:pt x="246" y="685"/>
                  </a:lnTo>
                  <a:lnTo>
                    <a:pt x="214" y="698"/>
                  </a:lnTo>
                  <a:lnTo>
                    <a:pt x="180" y="709"/>
                  </a:lnTo>
                  <a:lnTo>
                    <a:pt x="153" y="715"/>
                  </a:lnTo>
                  <a:lnTo>
                    <a:pt x="126" y="718"/>
                  </a:lnTo>
                  <a:lnTo>
                    <a:pt x="99" y="728"/>
                  </a:lnTo>
                  <a:lnTo>
                    <a:pt x="76" y="736"/>
                  </a:lnTo>
                  <a:lnTo>
                    <a:pt x="65" y="745"/>
                  </a:lnTo>
                  <a:lnTo>
                    <a:pt x="60" y="752"/>
                  </a:lnTo>
                  <a:lnTo>
                    <a:pt x="55" y="761"/>
                  </a:lnTo>
                  <a:lnTo>
                    <a:pt x="49" y="769"/>
                  </a:lnTo>
                  <a:lnTo>
                    <a:pt x="44" y="771"/>
                  </a:lnTo>
                  <a:lnTo>
                    <a:pt x="42" y="752"/>
                  </a:lnTo>
                  <a:lnTo>
                    <a:pt x="42" y="712"/>
                  </a:lnTo>
                  <a:lnTo>
                    <a:pt x="41" y="663"/>
                  </a:lnTo>
                  <a:lnTo>
                    <a:pt x="39" y="628"/>
                  </a:lnTo>
                  <a:lnTo>
                    <a:pt x="35" y="597"/>
                  </a:lnTo>
                  <a:lnTo>
                    <a:pt x="28" y="556"/>
                  </a:lnTo>
                  <a:lnTo>
                    <a:pt x="24" y="516"/>
                  </a:lnTo>
                  <a:lnTo>
                    <a:pt x="22" y="490"/>
                  </a:lnTo>
                  <a:lnTo>
                    <a:pt x="22" y="471"/>
                  </a:lnTo>
                  <a:lnTo>
                    <a:pt x="22" y="450"/>
                  </a:lnTo>
                  <a:lnTo>
                    <a:pt x="17" y="428"/>
                  </a:lnTo>
                  <a:lnTo>
                    <a:pt x="11" y="406"/>
                  </a:lnTo>
                  <a:lnTo>
                    <a:pt x="1" y="378"/>
                  </a:lnTo>
                  <a:lnTo>
                    <a:pt x="0" y="349"/>
                  </a:lnTo>
                  <a:lnTo>
                    <a:pt x="0" y="325"/>
                  </a:lnTo>
                  <a:lnTo>
                    <a:pt x="1" y="316"/>
                  </a:lnTo>
                  <a:lnTo>
                    <a:pt x="5" y="314"/>
                  </a:lnTo>
                  <a:lnTo>
                    <a:pt x="11" y="314"/>
                  </a:lnTo>
                  <a:lnTo>
                    <a:pt x="16" y="314"/>
                  </a:lnTo>
                  <a:lnTo>
                    <a:pt x="16" y="318"/>
                  </a:lnTo>
                  <a:lnTo>
                    <a:pt x="13" y="329"/>
                  </a:lnTo>
                  <a:lnTo>
                    <a:pt x="11" y="346"/>
                  </a:lnTo>
                  <a:lnTo>
                    <a:pt x="13" y="368"/>
                  </a:lnTo>
                  <a:lnTo>
                    <a:pt x="16" y="387"/>
                  </a:lnTo>
                  <a:lnTo>
                    <a:pt x="20" y="406"/>
                  </a:lnTo>
                  <a:lnTo>
                    <a:pt x="25" y="430"/>
                  </a:lnTo>
                  <a:lnTo>
                    <a:pt x="28" y="456"/>
                  </a:lnTo>
                  <a:lnTo>
                    <a:pt x="30" y="483"/>
                  </a:lnTo>
                  <a:lnTo>
                    <a:pt x="31" y="513"/>
                  </a:lnTo>
                  <a:lnTo>
                    <a:pt x="36" y="546"/>
                  </a:lnTo>
                  <a:lnTo>
                    <a:pt x="41" y="573"/>
                  </a:lnTo>
                  <a:lnTo>
                    <a:pt x="44" y="592"/>
                  </a:lnTo>
                  <a:lnTo>
                    <a:pt x="44" y="602"/>
                  </a:lnTo>
                  <a:lnTo>
                    <a:pt x="47" y="614"/>
                  </a:lnTo>
                  <a:lnTo>
                    <a:pt x="49" y="632"/>
                  </a:lnTo>
                  <a:lnTo>
                    <a:pt x="50" y="660"/>
                  </a:lnTo>
                  <a:lnTo>
                    <a:pt x="49" y="690"/>
                  </a:lnTo>
                  <a:lnTo>
                    <a:pt x="49" y="718"/>
                  </a:lnTo>
                  <a:lnTo>
                    <a:pt x="52" y="739"/>
                  </a:lnTo>
                  <a:lnTo>
                    <a:pt x="54" y="747"/>
                  </a:lnTo>
                  <a:lnTo>
                    <a:pt x="55" y="745"/>
                  </a:lnTo>
                  <a:lnTo>
                    <a:pt x="60" y="741"/>
                  </a:lnTo>
                  <a:lnTo>
                    <a:pt x="68" y="734"/>
                  </a:lnTo>
                  <a:lnTo>
                    <a:pt x="77" y="728"/>
                  </a:lnTo>
                  <a:lnTo>
                    <a:pt x="90" y="720"/>
                  </a:lnTo>
                  <a:lnTo>
                    <a:pt x="104" y="715"/>
                  </a:lnTo>
                  <a:lnTo>
                    <a:pt x="117" y="712"/>
                  </a:lnTo>
                  <a:lnTo>
                    <a:pt x="126" y="709"/>
                  </a:lnTo>
                  <a:lnTo>
                    <a:pt x="148" y="704"/>
                  </a:lnTo>
                  <a:lnTo>
                    <a:pt x="180" y="698"/>
                  </a:lnTo>
                  <a:lnTo>
                    <a:pt x="211" y="690"/>
                  </a:lnTo>
                  <a:lnTo>
                    <a:pt x="235" y="681"/>
                  </a:lnTo>
                  <a:lnTo>
                    <a:pt x="248" y="670"/>
                  </a:lnTo>
                  <a:lnTo>
                    <a:pt x="263" y="665"/>
                  </a:lnTo>
                  <a:lnTo>
                    <a:pt x="274" y="662"/>
                  </a:lnTo>
                  <a:lnTo>
                    <a:pt x="284" y="657"/>
                  </a:lnTo>
                  <a:lnTo>
                    <a:pt x="289" y="641"/>
                  </a:lnTo>
                  <a:lnTo>
                    <a:pt x="295" y="616"/>
                  </a:lnTo>
                  <a:lnTo>
                    <a:pt x="300" y="589"/>
                  </a:lnTo>
                  <a:lnTo>
                    <a:pt x="306" y="567"/>
                  </a:lnTo>
                  <a:lnTo>
                    <a:pt x="309" y="550"/>
                  </a:lnTo>
                  <a:lnTo>
                    <a:pt x="314" y="531"/>
                  </a:lnTo>
                  <a:lnTo>
                    <a:pt x="315" y="512"/>
                  </a:lnTo>
                  <a:lnTo>
                    <a:pt x="319" y="496"/>
                  </a:lnTo>
                  <a:lnTo>
                    <a:pt x="320" y="475"/>
                  </a:lnTo>
                  <a:lnTo>
                    <a:pt x="325" y="455"/>
                  </a:lnTo>
                  <a:lnTo>
                    <a:pt x="334" y="434"/>
                  </a:lnTo>
                  <a:lnTo>
                    <a:pt x="342" y="420"/>
                  </a:lnTo>
                  <a:lnTo>
                    <a:pt x="347" y="403"/>
                  </a:lnTo>
                  <a:lnTo>
                    <a:pt x="350" y="384"/>
                  </a:lnTo>
                  <a:lnTo>
                    <a:pt x="352" y="363"/>
                  </a:lnTo>
                  <a:lnTo>
                    <a:pt x="357" y="344"/>
                  </a:lnTo>
                  <a:lnTo>
                    <a:pt x="360" y="318"/>
                  </a:lnTo>
                  <a:lnTo>
                    <a:pt x="366" y="288"/>
                  </a:lnTo>
                  <a:lnTo>
                    <a:pt x="374" y="261"/>
                  </a:lnTo>
                  <a:lnTo>
                    <a:pt x="385" y="250"/>
                  </a:lnTo>
                  <a:lnTo>
                    <a:pt x="391" y="245"/>
                  </a:lnTo>
                  <a:lnTo>
                    <a:pt x="394" y="242"/>
                  </a:lnTo>
                  <a:lnTo>
                    <a:pt x="393" y="237"/>
                  </a:lnTo>
                  <a:lnTo>
                    <a:pt x="388" y="234"/>
                  </a:lnTo>
                  <a:lnTo>
                    <a:pt x="374" y="226"/>
                  </a:lnTo>
                  <a:lnTo>
                    <a:pt x="357" y="215"/>
                  </a:lnTo>
                  <a:lnTo>
                    <a:pt x="339" y="199"/>
                  </a:lnTo>
                  <a:lnTo>
                    <a:pt x="328" y="187"/>
                  </a:lnTo>
                  <a:lnTo>
                    <a:pt x="319" y="172"/>
                  </a:lnTo>
                  <a:lnTo>
                    <a:pt x="308" y="158"/>
                  </a:lnTo>
                  <a:lnTo>
                    <a:pt x="297" y="147"/>
                  </a:lnTo>
                  <a:lnTo>
                    <a:pt x="290" y="142"/>
                  </a:lnTo>
                  <a:lnTo>
                    <a:pt x="278" y="134"/>
                  </a:lnTo>
                  <a:lnTo>
                    <a:pt x="259" y="122"/>
                  </a:lnTo>
                  <a:lnTo>
                    <a:pt x="240" y="109"/>
                  </a:lnTo>
                  <a:lnTo>
                    <a:pt x="226" y="98"/>
                  </a:lnTo>
                  <a:lnTo>
                    <a:pt x="207" y="78"/>
                  </a:lnTo>
                  <a:lnTo>
                    <a:pt x="185" y="44"/>
                  </a:lnTo>
                  <a:lnTo>
                    <a:pt x="162" y="13"/>
                  </a:lnTo>
                  <a:lnTo>
                    <a:pt x="156" y="0"/>
                  </a:lnTo>
                  <a:lnTo>
                    <a:pt x="159" y="0"/>
                  </a:lnTo>
                  <a:lnTo>
                    <a:pt x="164" y="0"/>
                  </a:lnTo>
                  <a:lnTo>
                    <a:pt x="169" y="0"/>
                  </a:lnTo>
                  <a:lnTo>
                    <a:pt x="172" y="2"/>
                  </a:lnTo>
                  <a:lnTo>
                    <a:pt x="17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2" name="Freeform 228"/>
            <p:cNvSpPr>
              <a:spLocks/>
            </p:cNvSpPr>
            <p:nvPr/>
          </p:nvSpPr>
          <p:spPr bwMode="auto">
            <a:xfrm>
              <a:off x="1466056" y="3627326"/>
              <a:ext cx="57150" cy="231775"/>
            </a:xfrm>
            <a:custGeom>
              <a:avLst/>
              <a:gdLst/>
              <a:ahLst/>
              <a:cxnLst>
                <a:cxn ang="0">
                  <a:pos x="0" y="1"/>
                </a:cxn>
                <a:cxn ang="0">
                  <a:pos x="1" y="9"/>
                </a:cxn>
                <a:cxn ang="0">
                  <a:pos x="3" y="18"/>
                </a:cxn>
                <a:cxn ang="0">
                  <a:pos x="5" y="26"/>
                </a:cxn>
                <a:cxn ang="0">
                  <a:pos x="6" y="36"/>
                </a:cxn>
                <a:cxn ang="0">
                  <a:pos x="8" y="44"/>
                </a:cxn>
                <a:cxn ang="0">
                  <a:pos x="13" y="56"/>
                </a:cxn>
                <a:cxn ang="0">
                  <a:pos x="17" y="72"/>
                </a:cxn>
                <a:cxn ang="0">
                  <a:pos x="19" y="85"/>
                </a:cxn>
                <a:cxn ang="0">
                  <a:pos x="20" y="99"/>
                </a:cxn>
                <a:cxn ang="0">
                  <a:pos x="22" y="116"/>
                </a:cxn>
                <a:cxn ang="0">
                  <a:pos x="24" y="131"/>
                </a:cxn>
                <a:cxn ang="0">
                  <a:pos x="25" y="137"/>
                </a:cxn>
                <a:cxn ang="0">
                  <a:pos x="36" y="146"/>
                </a:cxn>
                <a:cxn ang="0">
                  <a:pos x="35" y="140"/>
                </a:cxn>
                <a:cxn ang="0">
                  <a:pos x="31" y="123"/>
                </a:cxn>
                <a:cxn ang="0">
                  <a:pos x="28" y="104"/>
                </a:cxn>
                <a:cxn ang="0">
                  <a:pos x="27" y="90"/>
                </a:cxn>
                <a:cxn ang="0">
                  <a:pos x="27" y="80"/>
                </a:cxn>
                <a:cxn ang="0">
                  <a:pos x="24" y="71"/>
                </a:cxn>
                <a:cxn ang="0">
                  <a:pos x="20" y="60"/>
                </a:cxn>
                <a:cxn ang="0">
                  <a:pos x="17" y="52"/>
                </a:cxn>
                <a:cxn ang="0">
                  <a:pos x="13" y="42"/>
                </a:cxn>
                <a:cxn ang="0">
                  <a:pos x="11" y="33"/>
                </a:cxn>
                <a:cxn ang="0">
                  <a:pos x="8" y="26"/>
                </a:cxn>
                <a:cxn ang="0">
                  <a:pos x="8" y="22"/>
                </a:cxn>
                <a:cxn ang="0">
                  <a:pos x="8" y="15"/>
                </a:cxn>
                <a:cxn ang="0">
                  <a:pos x="9" y="7"/>
                </a:cxn>
                <a:cxn ang="0">
                  <a:pos x="11" y="1"/>
                </a:cxn>
                <a:cxn ang="0">
                  <a:pos x="11" y="0"/>
                </a:cxn>
                <a:cxn ang="0">
                  <a:pos x="0" y="1"/>
                </a:cxn>
                <a:cxn ang="0">
                  <a:pos x="0" y="1"/>
                </a:cxn>
              </a:cxnLst>
              <a:rect l="0" t="0" r="r" b="b"/>
              <a:pathLst>
                <a:path w="36" h="146">
                  <a:moveTo>
                    <a:pt x="0" y="1"/>
                  </a:moveTo>
                  <a:lnTo>
                    <a:pt x="1" y="9"/>
                  </a:lnTo>
                  <a:lnTo>
                    <a:pt x="3" y="18"/>
                  </a:lnTo>
                  <a:lnTo>
                    <a:pt x="5" y="26"/>
                  </a:lnTo>
                  <a:lnTo>
                    <a:pt x="6" y="36"/>
                  </a:lnTo>
                  <a:lnTo>
                    <a:pt x="8" y="44"/>
                  </a:lnTo>
                  <a:lnTo>
                    <a:pt x="13" y="56"/>
                  </a:lnTo>
                  <a:lnTo>
                    <a:pt x="17" y="72"/>
                  </a:lnTo>
                  <a:lnTo>
                    <a:pt x="19" y="85"/>
                  </a:lnTo>
                  <a:lnTo>
                    <a:pt x="20" y="99"/>
                  </a:lnTo>
                  <a:lnTo>
                    <a:pt x="22" y="116"/>
                  </a:lnTo>
                  <a:lnTo>
                    <a:pt x="24" y="131"/>
                  </a:lnTo>
                  <a:lnTo>
                    <a:pt x="25" y="137"/>
                  </a:lnTo>
                  <a:lnTo>
                    <a:pt x="36" y="146"/>
                  </a:lnTo>
                  <a:lnTo>
                    <a:pt x="35" y="140"/>
                  </a:lnTo>
                  <a:lnTo>
                    <a:pt x="31" y="123"/>
                  </a:lnTo>
                  <a:lnTo>
                    <a:pt x="28" y="104"/>
                  </a:lnTo>
                  <a:lnTo>
                    <a:pt x="27" y="90"/>
                  </a:lnTo>
                  <a:lnTo>
                    <a:pt x="27" y="80"/>
                  </a:lnTo>
                  <a:lnTo>
                    <a:pt x="24" y="71"/>
                  </a:lnTo>
                  <a:lnTo>
                    <a:pt x="20" y="60"/>
                  </a:lnTo>
                  <a:lnTo>
                    <a:pt x="17" y="52"/>
                  </a:lnTo>
                  <a:lnTo>
                    <a:pt x="13" y="42"/>
                  </a:lnTo>
                  <a:lnTo>
                    <a:pt x="11" y="33"/>
                  </a:lnTo>
                  <a:lnTo>
                    <a:pt x="8" y="26"/>
                  </a:lnTo>
                  <a:lnTo>
                    <a:pt x="8" y="22"/>
                  </a:lnTo>
                  <a:lnTo>
                    <a:pt x="8" y="15"/>
                  </a:lnTo>
                  <a:lnTo>
                    <a:pt x="9" y="7"/>
                  </a:lnTo>
                  <a:lnTo>
                    <a:pt x="11" y="1"/>
                  </a:lnTo>
                  <a:lnTo>
                    <a:pt x="11" y="0"/>
                  </a:lnTo>
                  <a:lnTo>
                    <a:pt x="0"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3" name="Freeform 229"/>
            <p:cNvSpPr>
              <a:spLocks/>
            </p:cNvSpPr>
            <p:nvPr/>
          </p:nvSpPr>
          <p:spPr bwMode="auto">
            <a:xfrm>
              <a:off x="1527969" y="3940064"/>
              <a:ext cx="1784350" cy="441325"/>
            </a:xfrm>
            <a:custGeom>
              <a:avLst/>
              <a:gdLst/>
              <a:ahLst/>
              <a:cxnLst>
                <a:cxn ang="0">
                  <a:pos x="4" y="16"/>
                </a:cxn>
                <a:cxn ang="0">
                  <a:pos x="13" y="49"/>
                </a:cxn>
                <a:cxn ang="0">
                  <a:pos x="21" y="88"/>
                </a:cxn>
                <a:cxn ang="0">
                  <a:pos x="18" y="123"/>
                </a:cxn>
                <a:cxn ang="0">
                  <a:pos x="24" y="151"/>
                </a:cxn>
                <a:cxn ang="0">
                  <a:pos x="21" y="183"/>
                </a:cxn>
                <a:cxn ang="0">
                  <a:pos x="21" y="213"/>
                </a:cxn>
                <a:cxn ang="0">
                  <a:pos x="54" y="216"/>
                </a:cxn>
                <a:cxn ang="0">
                  <a:pos x="109" y="214"/>
                </a:cxn>
                <a:cxn ang="0">
                  <a:pos x="163" y="229"/>
                </a:cxn>
                <a:cxn ang="0">
                  <a:pos x="226" y="251"/>
                </a:cxn>
                <a:cxn ang="0">
                  <a:pos x="322" y="257"/>
                </a:cxn>
                <a:cxn ang="0">
                  <a:pos x="449" y="274"/>
                </a:cxn>
                <a:cxn ang="0">
                  <a:pos x="554" y="267"/>
                </a:cxn>
                <a:cxn ang="0">
                  <a:pos x="654" y="267"/>
                </a:cxn>
                <a:cxn ang="0">
                  <a:pos x="766" y="278"/>
                </a:cxn>
                <a:cxn ang="0">
                  <a:pos x="886" y="271"/>
                </a:cxn>
                <a:cxn ang="0">
                  <a:pos x="977" y="256"/>
                </a:cxn>
                <a:cxn ang="0">
                  <a:pos x="1080" y="256"/>
                </a:cxn>
                <a:cxn ang="0">
                  <a:pos x="1116" y="256"/>
                </a:cxn>
                <a:cxn ang="0">
                  <a:pos x="1122" y="241"/>
                </a:cxn>
                <a:cxn ang="0">
                  <a:pos x="1069" y="246"/>
                </a:cxn>
                <a:cxn ang="0">
                  <a:pos x="999" y="246"/>
                </a:cxn>
                <a:cxn ang="0">
                  <a:pos x="936" y="251"/>
                </a:cxn>
                <a:cxn ang="0">
                  <a:pos x="906" y="257"/>
                </a:cxn>
                <a:cxn ang="0">
                  <a:pos x="821" y="265"/>
                </a:cxn>
                <a:cxn ang="0">
                  <a:pos x="707" y="262"/>
                </a:cxn>
                <a:cxn ang="0">
                  <a:pos x="584" y="257"/>
                </a:cxn>
                <a:cxn ang="0">
                  <a:pos x="510" y="265"/>
                </a:cxn>
                <a:cxn ang="0">
                  <a:pos x="423" y="263"/>
                </a:cxn>
                <a:cxn ang="0">
                  <a:pos x="355" y="256"/>
                </a:cxn>
                <a:cxn ang="0">
                  <a:pos x="291" y="246"/>
                </a:cxn>
                <a:cxn ang="0">
                  <a:pos x="254" y="244"/>
                </a:cxn>
                <a:cxn ang="0">
                  <a:pos x="207" y="235"/>
                </a:cxn>
                <a:cxn ang="0">
                  <a:pos x="166" y="219"/>
                </a:cxn>
                <a:cxn ang="0">
                  <a:pos x="120" y="208"/>
                </a:cxn>
                <a:cxn ang="0">
                  <a:pos x="82" y="210"/>
                </a:cxn>
                <a:cxn ang="0">
                  <a:pos x="41" y="208"/>
                </a:cxn>
                <a:cxn ang="0">
                  <a:pos x="30" y="192"/>
                </a:cxn>
                <a:cxn ang="0">
                  <a:pos x="34" y="156"/>
                </a:cxn>
                <a:cxn ang="0">
                  <a:pos x="27" y="126"/>
                </a:cxn>
                <a:cxn ang="0">
                  <a:pos x="27" y="90"/>
                </a:cxn>
                <a:cxn ang="0">
                  <a:pos x="27" y="57"/>
                </a:cxn>
                <a:cxn ang="0">
                  <a:pos x="15" y="31"/>
                </a:cxn>
                <a:cxn ang="0">
                  <a:pos x="11" y="6"/>
                </a:cxn>
              </a:cxnLst>
              <a:rect l="0" t="0" r="r" b="b"/>
              <a:pathLst>
                <a:path w="1124" h="278">
                  <a:moveTo>
                    <a:pt x="0" y="0"/>
                  </a:moveTo>
                  <a:lnTo>
                    <a:pt x="2" y="8"/>
                  </a:lnTo>
                  <a:lnTo>
                    <a:pt x="4" y="16"/>
                  </a:lnTo>
                  <a:lnTo>
                    <a:pt x="5" y="24"/>
                  </a:lnTo>
                  <a:lnTo>
                    <a:pt x="10" y="36"/>
                  </a:lnTo>
                  <a:lnTo>
                    <a:pt x="13" y="49"/>
                  </a:lnTo>
                  <a:lnTo>
                    <a:pt x="16" y="61"/>
                  </a:lnTo>
                  <a:lnTo>
                    <a:pt x="19" y="74"/>
                  </a:lnTo>
                  <a:lnTo>
                    <a:pt x="21" y="88"/>
                  </a:lnTo>
                  <a:lnTo>
                    <a:pt x="19" y="99"/>
                  </a:lnTo>
                  <a:lnTo>
                    <a:pt x="19" y="110"/>
                  </a:lnTo>
                  <a:lnTo>
                    <a:pt x="18" y="123"/>
                  </a:lnTo>
                  <a:lnTo>
                    <a:pt x="19" y="136"/>
                  </a:lnTo>
                  <a:lnTo>
                    <a:pt x="21" y="145"/>
                  </a:lnTo>
                  <a:lnTo>
                    <a:pt x="24" y="151"/>
                  </a:lnTo>
                  <a:lnTo>
                    <a:pt x="24" y="159"/>
                  </a:lnTo>
                  <a:lnTo>
                    <a:pt x="24" y="170"/>
                  </a:lnTo>
                  <a:lnTo>
                    <a:pt x="21" y="183"/>
                  </a:lnTo>
                  <a:lnTo>
                    <a:pt x="19" y="196"/>
                  </a:lnTo>
                  <a:lnTo>
                    <a:pt x="18" y="205"/>
                  </a:lnTo>
                  <a:lnTo>
                    <a:pt x="21" y="213"/>
                  </a:lnTo>
                  <a:lnTo>
                    <a:pt x="27" y="214"/>
                  </a:lnTo>
                  <a:lnTo>
                    <a:pt x="40" y="216"/>
                  </a:lnTo>
                  <a:lnTo>
                    <a:pt x="54" y="216"/>
                  </a:lnTo>
                  <a:lnTo>
                    <a:pt x="73" y="216"/>
                  </a:lnTo>
                  <a:lnTo>
                    <a:pt x="92" y="214"/>
                  </a:lnTo>
                  <a:lnTo>
                    <a:pt x="109" y="214"/>
                  </a:lnTo>
                  <a:lnTo>
                    <a:pt x="128" y="216"/>
                  </a:lnTo>
                  <a:lnTo>
                    <a:pt x="146" y="221"/>
                  </a:lnTo>
                  <a:lnTo>
                    <a:pt x="163" y="229"/>
                  </a:lnTo>
                  <a:lnTo>
                    <a:pt x="183" y="237"/>
                  </a:lnTo>
                  <a:lnTo>
                    <a:pt x="206" y="246"/>
                  </a:lnTo>
                  <a:lnTo>
                    <a:pt x="226" y="251"/>
                  </a:lnTo>
                  <a:lnTo>
                    <a:pt x="250" y="252"/>
                  </a:lnTo>
                  <a:lnTo>
                    <a:pt x="284" y="254"/>
                  </a:lnTo>
                  <a:lnTo>
                    <a:pt x="322" y="257"/>
                  </a:lnTo>
                  <a:lnTo>
                    <a:pt x="357" y="265"/>
                  </a:lnTo>
                  <a:lnTo>
                    <a:pt x="396" y="270"/>
                  </a:lnTo>
                  <a:lnTo>
                    <a:pt x="449" y="274"/>
                  </a:lnTo>
                  <a:lnTo>
                    <a:pt x="494" y="274"/>
                  </a:lnTo>
                  <a:lnTo>
                    <a:pt x="527" y="271"/>
                  </a:lnTo>
                  <a:lnTo>
                    <a:pt x="554" y="267"/>
                  </a:lnTo>
                  <a:lnTo>
                    <a:pt x="589" y="265"/>
                  </a:lnTo>
                  <a:lnTo>
                    <a:pt x="624" y="265"/>
                  </a:lnTo>
                  <a:lnTo>
                    <a:pt x="654" y="267"/>
                  </a:lnTo>
                  <a:lnTo>
                    <a:pt x="684" y="268"/>
                  </a:lnTo>
                  <a:lnTo>
                    <a:pt x="725" y="274"/>
                  </a:lnTo>
                  <a:lnTo>
                    <a:pt x="766" y="278"/>
                  </a:lnTo>
                  <a:lnTo>
                    <a:pt x="804" y="278"/>
                  </a:lnTo>
                  <a:lnTo>
                    <a:pt x="841" y="274"/>
                  </a:lnTo>
                  <a:lnTo>
                    <a:pt x="886" y="271"/>
                  </a:lnTo>
                  <a:lnTo>
                    <a:pt x="924" y="267"/>
                  </a:lnTo>
                  <a:lnTo>
                    <a:pt x="950" y="262"/>
                  </a:lnTo>
                  <a:lnTo>
                    <a:pt x="977" y="256"/>
                  </a:lnTo>
                  <a:lnTo>
                    <a:pt x="1018" y="254"/>
                  </a:lnTo>
                  <a:lnTo>
                    <a:pt x="1056" y="252"/>
                  </a:lnTo>
                  <a:lnTo>
                    <a:pt x="1080" y="256"/>
                  </a:lnTo>
                  <a:lnTo>
                    <a:pt x="1091" y="256"/>
                  </a:lnTo>
                  <a:lnTo>
                    <a:pt x="1105" y="256"/>
                  </a:lnTo>
                  <a:lnTo>
                    <a:pt x="1116" y="256"/>
                  </a:lnTo>
                  <a:lnTo>
                    <a:pt x="1122" y="252"/>
                  </a:lnTo>
                  <a:lnTo>
                    <a:pt x="1124" y="244"/>
                  </a:lnTo>
                  <a:lnTo>
                    <a:pt x="1122" y="241"/>
                  </a:lnTo>
                  <a:lnTo>
                    <a:pt x="1111" y="243"/>
                  </a:lnTo>
                  <a:lnTo>
                    <a:pt x="1092" y="244"/>
                  </a:lnTo>
                  <a:lnTo>
                    <a:pt x="1069" y="246"/>
                  </a:lnTo>
                  <a:lnTo>
                    <a:pt x="1050" y="246"/>
                  </a:lnTo>
                  <a:lnTo>
                    <a:pt x="1028" y="246"/>
                  </a:lnTo>
                  <a:lnTo>
                    <a:pt x="999" y="246"/>
                  </a:lnTo>
                  <a:lnTo>
                    <a:pt x="972" y="246"/>
                  </a:lnTo>
                  <a:lnTo>
                    <a:pt x="950" y="249"/>
                  </a:lnTo>
                  <a:lnTo>
                    <a:pt x="936" y="251"/>
                  </a:lnTo>
                  <a:lnTo>
                    <a:pt x="925" y="252"/>
                  </a:lnTo>
                  <a:lnTo>
                    <a:pt x="916" y="256"/>
                  </a:lnTo>
                  <a:lnTo>
                    <a:pt x="906" y="257"/>
                  </a:lnTo>
                  <a:lnTo>
                    <a:pt x="887" y="260"/>
                  </a:lnTo>
                  <a:lnTo>
                    <a:pt x="857" y="262"/>
                  </a:lnTo>
                  <a:lnTo>
                    <a:pt x="821" y="265"/>
                  </a:lnTo>
                  <a:lnTo>
                    <a:pt x="788" y="267"/>
                  </a:lnTo>
                  <a:lnTo>
                    <a:pt x="752" y="265"/>
                  </a:lnTo>
                  <a:lnTo>
                    <a:pt x="707" y="262"/>
                  </a:lnTo>
                  <a:lnTo>
                    <a:pt x="662" y="259"/>
                  </a:lnTo>
                  <a:lnTo>
                    <a:pt x="619" y="257"/>
                  </a:lnTo>
                  <a:lnTo>
                    <a:pt x="584" y="257"/>
                  </a:lnTo>
                  <a:lnTo>
                    <a:pt x="554" y="259"/>
                  </a:lnTo>
                  <a:lnTo>
                    <a:pt x="531" y="260"/>
                  </a:lnTo>
                  <a:lnTo>
                    <a:pt x="510" y="265"/>
                  </a:lnTo>
                  <a:lnTo>
                    <a:pt x="483" y="265"/>
                  </a:lnTo>
                  <a:lnTo>
                    <a:pt x="453" y="265"/>
                  </a:lnTo>
                  <a:lnTo>
                    <a:pt x="423" y="263"/>
                  </a:lnTo>
                  <a:lnTo>
                    <a:pt x="403" y="262"/>
                  </a:lnTo>
                  <a:lnTo>
                    <a:pt x="382" y="259"/>
                  </a:lnTo>
                  <a:lnTo>
                    <a:pt x="355" y="256"/>
                  </a:lnTo>
                  <a:lnTo>
                    <a:pt x="327" y="252"/>
                  </a:lnTo>
                  <a:lnTo>
                    <a:pt x="307" y="249"/>
                  </a:lnTo>
                  <a:lnTo>
                    <a:pt x="291" y="246"/>
                  </a:lnTo>
                  <a:lnTo>
                    <a:pt x="278" y="246"/>
                  </a:lnTo>
                  <a:lnTo>
                    <a:pt x="265" y="244"/>
                  </a:lnTo>
                  <a:lnTo>
                    <a:pt x="254" y="244"/>
                  </a:lnTo>
                  <a:lnTo>
                    <a:pt x="239" y="241"/>
                  </a:lnTo>
                  <a:lnTo>
                    <a:pt x="224" y="238"/>
                  </a:lnTo>
                  <a:lnTo>
                    <a:pt x="207" y="235"/>
                  </a:lnTo>
                  <a:lnTo>
                    <a:pt x="193" y="230"/>
                  </a:lnTo>
                  <a:lnTo>
                    <a:pt x="177" y="224"/>
                  </a:lnTo>
                  <a:lnTo>
                    <a:pt x="166" y="219"/>
                  </a:lnTo>
                  <a:lnTo>
                    <a:pt x="153" y="214"/>
                  </a:lnTo>
                  <a:lnTo>
                    <a:pt x="139" y="211"/>
                  </a:lnTo>
                  <a:lnTo>
                    <a:pt x="120" y="208"/>
                  </a:lnTo>
                  <a:lnTo>
                    <a:pt x="105" y="208"/>
                  </a:lnTo>
                  <a:lnTo>
                    <a:pt x="92" y="208"/>
                  </a:lnTo>
                  <a:lnTo>
                    <a:pt x="82" y="210"/>
                  </a:lnTo>
                  <a:lnTo>
                    <a:pt x="70" y="210"/>
                  </a:lnTo>
                  <a:lnTo>
                    <a:pt x="56" y="210"/>
                  </a:lnTo>
                  <a:lnTo>
                    <a:pt x="41" y="208"/>
                  </a:lnTo>
                  <a:lnTo>
                    <a:pt x="34" y="208"/>
                  </a:lnTo>
                  <a:lnTo>
                    <a:pt x="30" y="202"/>
                  </a:lnTo>
                  <a:lnTo>
                    <a:pt x="30" y="192"/>
                  </a:lnTo>
                  <a:lnTo>
                    <a:pt x="32" y="178"/>
                  </a:lnTo>
                  <a:lnTo>
                    <a:pt x="34" y="167"/>
                  </a:lnTo>
                  <a:lnTo>
                    <a:pt x="34" y="156"/>
                  </a:lnTo>
                  <a:lnTo>
                    <a:pt x="32" y="145"/>
                  </a:lnTo>
                  <a:lnTo>
                    <a:pt x="29" y="136"/>
                  </a:lnTo>
                  <a:lnTo>
                    <a:pt x="27" y="126"/>
                  </a:lnTo>
                  <a:lnTo>
                    <a:pt x="26" y="115"/>
                  </a:lnTo>
                  <a:lnTo>
                    <a:pt x="26" y="102"/>
                  </a:lnTo>
                  <a:lnTo>
                    <a:pt x="27" y="90"/>
                  </a:lnTo>
                  <a:lnTo>
                    <a:pt x="29" y="79"/>
                  </a:lnTo>
                  <a:lnTo>
                    <a:pt x="29" y="68"/>
                  </a:lnTo>
                  <a:lnTo>
                    <a:pt x="27" y="57"/>
                  </a:lnTo>
                  <a:lnTo>
                    <a:pt x="24" y="47"/>
                  </a:lnTo>
                  <a:lnTo>
                    <a:pt x="21" y="39"/>
                  </a:lnTo>
                  <a:lnTo>
                    <a:pt x="15" y="31"/>
                  </a:lnTo>
                  <a:lnTo>
                    <a:pt x="13" y="20"/>
                  </a:lnTo>
                  <a:lnTo>
                    <a:pt x="11" y="11"/>
                  </a:lnTo>
                  <a:lnTo>
                    <a:pt x="11" y="6"/>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4" name="Freeform 230"/>
            <p:cNvSpPr>
              <a:spLocks/>
            </p:cNvSpPr>
            <p:nvPr/>
          </p:nvSpPr>
          <p:spPr bwMode="auto">
            <a:xfrm>
              <a:off x="1224756" y="4060714"/>
              <a:ext cx="3054350" cy="615950"/>
            </a:xfrm>
            <a:custGeom>
              <a:avLst/>
              <a:gdLst/>
              <a:ahLst/>
              <a:cxnLst>
                <a:cxn ang="0">
                  <a:pos x="168" y="23"/>
                </a:cxn>
                <a:cxn ang="0">
                  <a:pos x="70" y="53"/>
                </a:cxn>
                <a:cxn ang="0">
                  <a:pos x="10" y="77"/>
                </a:cxn>
                <a:cxn ang="0">
                  <a:pos x="32" y="107"/>
                </a:cxn>
                <a:cxn ang="0">
                  <a:pos x="139" y="151"/>
                </a:cxn>
                <a:cxn ang="0">
                  <a:pos x="243" y="197"/>
                </a:cxn>
                <a:cxn ang="0">
                  <a:pos x="368" y="230"/>
                </a:cxn>
                <a:cxn ang="0">
                  <a:pos x="562" y="254"/>
                </a:cxn>
                <a:cxn ang="0">
                  <a:pos x="761" y="268"/>
                </a:cxn>
                <a:cxn ang="0">
                  <a:pos x="917" y="269"/>
                </a:cxn>
                <a:cxn ang="0">
                  <a:pos x="1075" y="254"/>
                </a:cxn>
                <a:cxn ang="0">
                  <a:pos x="1212" y="251"/>
                </a:cxn>
                <a:cxn ang="0">
                  <a:pos x="1384" y="227"/>
                </a:cxn>
                <a:cxn ang="0">
                  <a:pos x="1500" y="200"/>
                </a:cxn>
                <a:cxn ang="0">
                  <a:pos x="1596" y="176"/>
                </a:cxn>
                <a:cxn ang="0">
                  <a:pos x="1684" y="145"/>
                </a:cxn>
                <a:cxn ang="0">
                  <a:pos x="1752" y="88"/>
                </a:cxn>
                <a:cxn ang="0">
                  <a:pos x="1792" y="19"/>
                </a:cxn>
                <a:cxn ang="0">
                  <a:pos x="1896" y="20"/>
                </a:cxn>
                <a:cxn ang="0">
                  <a:pos x="1864" y="60"/>
                </a:cxn>
                <a:cxn ang="0">
                  <a:pos x="1798" y="71"/>
                </a:cxn>
                <a:cxn ang="0">
                  <a:pos x="1788" y="127"/>
                </a:cxn>
                <a:cxn ang="0">
                  <a:pos x="1776" y="202"/>
                </a:cxn>
                <a:cxn ang="0">
                  <a:pos x="1738" y="285"/>
                </a:cxn>
                <a:cxn ang="0">
                  <a:pos x="1724" y="388"/>
                </a:cxn>
                <a:cxn ang="0">
                  <a:pos x="1738" y="369"/>
                </a:cxn>
                <a:cxn ang="0">
                  <a:pos x="1768" y="269"/>
                </a:cxn>
                <a:cxn ang="0">
                  <a:pos x="1787" y="164"/>
                </a:cxn>
                <a:cxn ang="0">
                  <a:pos x="1807" y="107"/>
                </a:cxn>
                <a:cxn ang="0">
                  <a:pos x="1823" y="67"/>
                </a:cxn>
                <a:cxn ang="0">
                  <a:pos x="1896" y="50"/>
                </a:cxn>
                <a:cxn ang="0">
                  <a:pos x="1924" y="6"/>
                </a:cxn>
                <a:cxn ang="0">
                  <a:pos x="1848" y="4"/>
                </a:cxn>
                <a:cxn ang="0">
                  <a:pos x="1757" y="9"/>
                </a:cxn>
                <a:cxn ang="0">
                  <a:pos x="1738" y="63"/>
                </a:cxn>
                <a:cxn ang="0">
                  <a:pos x="1705" y="121"/>
                </a:cxn>
                <a:cxn ang="0">
                  <a:pos x="1629" y="150"/>
                </a:cxn>
                <a:cxn ang="0">
                  <a:pos x="1552" y="184"/>
                </a:cxn>
                <a:cxn ang="0">
                  <a:pos x="1455" y="195"/>
                </a:cxn>
                <a:cxn ang="0">
                  <a:pos x="1359" y="222"/>
                </a:cxn>
                <a:cxn ang="0">
                  <a:pos x="1231" y="235"/>
                </a:cxn>
                <a:cxn ang="0">
                  <a:pos x="1067" y="243"/>
                </a:cxn>
                <a:cxn ang="0">
                  <a:pos x="979" y="263"/>
                </a:cxn>
                <a:cxn ang="0">
                  <a:pos x="883" y="258"/>
                </a:cxn>
                <a:cxn ang="0">
                  <a:pos x="775" y="258"/>
                </a:cxn>
                <a:cxn ang="0">
                  <a:pos x="628" y="258"/>
                </a:cxn>
                <a:cxn ang="0">
                  <a:pos x="529" y="238"/>
                </a:cxn>
                <a:cxn ang="0">
                  <a:pos x="415" y="227"/>
                </a:cxn>
                <a:cxn ang="0">
                  <a:pos x="311" y="211"/>
                </a:cxn>
                <a:cxn ang="0">
                  <a:pos x="218" y="184"/>
                </a:cxn>
                <a:cxn ang="0">
                  <a:pos x="149" y="145"/>
                </a:cxn>
                <a:cxn ang="0">
                  <a:pos x="78" y="105"/>
                </a:cxn>
                <a:cxn ang="0">
                  <a:pos x="26" y="88"/>
                </a:cxn>
                <a:cxn ang="0">
                  <a:pos x="95" y="63"/>
                </a:cxn>
                <a:cxn ang="0">
                  <a:pos x="163" y="36"/>
                </a:cxn>
                <a:cxn ang="0">
                  <a:pos x="210" y="19"/>
                </a:cxn>
              </a:cxnLst>
              <a:rect l="0" t="0" r="r" b="b"/>
              <a:pathLst>
                <a:path w="1924" h="388">
                  <a:moveTo>
                    <a:pt x="217" y="7"/>
                  </a:moveTo>
                  <a:lnTo>
                    <a:pt x="206" y="9"/>
                  </a:lnTo>
                  <a:lnTo>
                    <a:pt x="195" y="12"/>
                  </a:lnTo>
                  <a:lnTo>
                    <a:pt x="179" y="17"/>
                  </a:lnTo>
                  <a:lnTo>
                    <a:pt x="168" y="23"/>
                  </a:lnTo>
                  <a:lnTo>
                    <a:pt x="152" y="31"/>
                  </a:lnTo>
                  <a:lnTo>
                    <a:pt x="133" y="39"/>
                  </a:lnTo>
                  <a:lnTo>
                    <a:pt x="112" y="45"/>
                  </a:lnTo>
                  <a:lnTo>
                    <a:pt x="90" y="50"/>
                  </a:lnTo>
                  <a:lnTo>
                    <a:pt x="70" y="53"/>
                  </a:lnTo>
                  <a:lnTo>
                    <a:pt x="54" y="60"/>
                  </a:lnTo>
                  <a:lnTo>
                    <a:pt x="41" y="66"/>
                  </a:lnTo>
                  <a:lnTo>
                    <a:pt x="32" y="72"/>
                  </a:lnTo>
                  <a:lnTo>
                    <a:pt x="21" y="75"/>
                  </a:lnTo>
                  <a:lnTo>
                    <a:pt x="10" y="77"/>
                  </a:lnTo>
                  <a:lnTo>
                    <a:pt x="2" y="80"/>
                  </a:lnTo>
                  <a:lnTo>
                    <a:pt x="0" y="88"/>
                  </a:lnTo>
                  <a:lnTo>
                    <a:pt x="7" y="96"/>
                  </a:lnTo>
                  <a:lnTo>
                    <a:pt x="18" y="102"/>
                  </a:lnTo>
                  <a:lnTo>
                    <a:pt x="32" y="107"/>
                  </a:lnTo>
                  <a:lnTo>
                    <a:pt x="41" y="108"/>
                  </a:lnTo>
                  <a:lnTo>
                    <a:pt x="57" y="113"/>
                  </a:lnTo>
                  <a:lnTo>
                    <a:pt x="84" y="123"/>
                  </a:lnTo>
                  <a:lnTo>
                    <a:pt x="112" y="135"/>
                  </a:lnTo>
                  <a:lnTo>
                    <a:pt x="139" y="151"/>
                  </a:lnTo>
                  <a:lnTo>
                    <a:pt x="163" y="168"/>
                  </a:lnTo>
                  <a:lnTo>
                    <a:pt x="190" y="184"/>
                  </a:lnTo>
                  <a:lnTo>
                    <a:pt x="213" y="194"/>
                  </a:lnTo>
                  <a:lnTo>
                    <a:pt x="229" y="197"/>
                  </a:lnTo>
                  <a:lnTo>
                    <a:pt x="243" y="197"/>
                  </a:lnTo>
                  <a:lnTo>
                    <a:pt x="264" y="202"/>
                  </a:lnTo>
                  <a:lnTo>
                    <a:pt x="284" y="210"/>
                  </a:lnTo>
                  <a:lnTo>
                    <a:pt x="302" y="217"/>
                  </a:lnTo>
                  <a:lnTo>
                    <a:pt x="326" y="224"/>
                  </a:lnTo>
                  <a:lnTo>
                    <a:pt x="368" y="230"/>
                  </a:lnTo>
                  <a:lnTo>
                    <a:pt x="411" y="235"/>
                  </a:lnTo>
                  <a:lnTo>
                    <a:pt x="441" y="238"/>
                  </a:lnTo>
                  <a:lnTo>
                    <a:pt x="471" y="239"/>
                  </a:lnTo>
                  <a:lnTo>
                    <a:pt x="516" y="247"/>
                  </a:lnTo>
                  <a:lnTo>
                    <a:pt x="562" y="254"/>
                  </a:lnTo>
                  <a:lnTo>
                    <a:pt x="592" y="263"/>
                  </a:lnTo>
                  <a:lnTo>
                    <a:pt x="622" y="268"/>
                  </a:lnTo>
                  <a:lnTo>
                    <a:pt x="670" y="269"/>
                  </a:lnTo>
                  <a:lnTo>
                    <a:pt x="720" y="268"/>
                  </a:lnTo>
                  <a:lnTo>
                    <a:pt x="761" y="268"/>
                  </a:lnTo>
                  <a:lnTo>
                    <a:pt x="793" y="265"/>
                  </a:lnTo>
                  <a:lnTo>
                    <a:pt x="824" y="265"/>
                  </a:lnTo>
                  <a:lnTo>
                    <a:pt x="854" y="265"/>
                  </a:lnTo>
                  <a:lnTo>
                    <a:pt x="884" y="268"/>
                  </a:lnTo>
                  <a:lnTo>
                    <a:pt x="917" y="269"/>
                  </a:lnTo>
                  <a:lnTo>
                    <a:pt x="958" y="271"/>
                  </a:lnTo>
                  <a:lnTo>
                    <a:pt x="995" y="268"/>
                  </a:lnTo>
                  <a:lnTo>
                    <a:pt x="1021" y="262"/>
                  </a:lnTo>
                  <a:lnTo>
                    <a:pt x="1044" y="254"/>
                  </a:lnTo>
                  <a:lnTo>
                    <a:pt x="1075" y="254"/>
                  </a:lnTo>
                  <a:lnTo>
                    <a:pt x="1105" y="255"/>
                  </a:lnTo>
                  <a:lnTo>
                    <a:pt x="1129" y="258"/>
                  </a:lnTo>
                  <a:lnTo>
                    <a:pt x="1151" y="257"/>
                  </a:lnTo>
                  <a:lnTo>
                    <a:pt x="1181" y="255"/>
                  </a:lnTo>
                  <a:lnTo>
                    <a:pt x="1212" y="251"/>
                  </a:lnTo>
                  <a:lnTo>
                    <a:pt x="1238" y="244"/>
                  </a:lnTo>
                  <a:lnTo>
                    <a:pt x="1268" y="238"/>
                  </a:lnTo>
                  <a:lnTo>
                    <a:pt x="1310" y="236"/>
                  </a:lnTo>
                  <a:lnTo>
                    <a:pt x="1353" y="233"/>
                  </a:lnTo>
                  <a:lnTo>
                    <a:pt x="1384" y="227"/>
                  </a:lnTo>
                  <a:lnTo>
                    <a:pt x="1406" y="219"/>
                  </a:lnTo>
                  <a:lnTo>
                    <a:pt x="1435" y="214"/>
                  </a:lnTo>
                  <a:lnTo>
                    <a:pt x="1460" y="210"/>
                  </a:lnTo>
                  <a:lnTo>
                    <a:pt x="1482" y="205"/>
                  </a:lnTo>
                  <a:lnTo>
                    <a:pt x="1500" y="200"/>
                  </a:lnTo>
                  <a:lnTo>
                    <a:pt x="1523" y="197"/>
                  </a:lnTo>
                  <a:lnTo>
                    <a:pt x="1545" y="195"/>
                  </a:lnTo>
                  <a:lnTo>
                    <a:pt x="1566" y="192"/>
                  </a:lnTo>
                  <a:lnTo>
                    <a:pt x="1582" y="184"/>
                  </a:lnTo>
                  <a:lnTo>
                    <a:pt x="1596" y="176"/>
                  </a:lnTo>
                  <a:lnTo>
                    <a:pt x="1608" y="168"/>
                  </a:lnTo>
                  <a:lnTo>
                    <a:pt x="1623" y="164"/>
                  </a:lnTo>
                  <a:lnTo>
                    <a:pt x="1640" y="157"/>
                  </a:lnTo>
                  <a:lnTo>
                    <a:pt x="1662" y="153"/>
                  </a:lnTo>
                  <a:lnTo>
                    <a:pt x="1684" y="145"/>
                  </a:lnTo>
                  <a:lnTo>
                    <a:pt x="1705" y="135"/>
                  </a:lnTo>
                  <a:lnTo>
                    <a:pt x="1719" y="124"/>
                  </a:lnTo>
                  <a:lnTo>
                    <a:pt x="1733" y="115"/>
                  </a:lnTo>
                  <a:lnTo>
                    <a:pt x="1744" y="104"/>
                  </a:lnTo>
                  <a:lnTo>
                    <a:pt x="1752" y="88"/>
                  </a:lnTo>
                  <a:lnTo>
                    <a:pt x="1755" y="67"/>
                  </a:lnTo>
                  <a:lnTo>
                    <a:pt x="1757" y="47"/>
                  </a:lnTo>
                  <a:lnTo>
                    <a:pt x="1760" y="30"/>
                  </a:lnTo>
                  <a:lnTo>
                    <a:pt x="1769" y="22"/>
                  </a:lnTo>
                  <a:lnTo>
                    <a:pt x="1792" y="19"/>
                  </a:lnTo>
                  <a:lnTo>
                    <a:pt x="1828" y="19"/>
                  </a:lnTo>
                  <a:lnTo>
                    <a:pt x="1863" y="19"/>
                  </a:lnTo>
                  <a:lnTo>
                    <a:pt x="1885" y="19"/>
                  </a:lnTo>
                  <a:lnTo>
                    <a:pt x="1893" y="19"/>
                  </a:lnTo>
                  <a:lnTo>
                    <a:pt x="1896" y="20"/>
                  </a:lnTo>
                  <a:lnTo>
                    <a:pt x="1894" y="26"/>
                  </a:lnTo>
                  <a:lnTo>
                    <a:pt x="1888" y="36"/>
                  </a:lnTo>
                  <a:lnTo>
                    <a:pt x="1881" y="45"/>
                  </a:lnTo>
                  <a:lnTo>
                    <a:pt x="1875" y="55"/>
                  </a:lnTo>
                  <a:lnTo>
                    <a:pt x="1864" y="60"/>
                  </a:lnTo>
                  <a:lnTo>
                    <a:pt x="1850" y="61"/>
                  </a:lnTo>
                  <a:lnTo>
                    <a:pt x="1831" y="61"/>
                  </a:lnTo>
                  <a:lnTo>
                    <a:pt x="1815" y="61"/>
                  </a:lnTo>
                  <a:lnTo>
                    <a:pt x="1803" y="64"/>
                  </a:lnTo>
                  <a:lnTo>
                    <a:pt x="1798" y="71"/>
                  </a:lnTo>
                  <a:lnTo>
                    <a:pt x="1798" y="79"/>
                  </a:lnTo>
                  <a:lnTo>
                    <a:pt x="1798" y="90"/>
                  </a:lnTo>
                  <a:lnTo>
                    <a:pt x="1796" y="102"/>
                  </a:lnTo>
                  <a:lnTo>
                    <a:pt x="1793" y="116"/>
                  </a:lnTo>
                  <a:lnTo>
                    <a:pt x="1788" y="127"/>
                  </a:lnTo>
                  <a:lnTo>
                    <a:pt x="1785" y="138"/>
                  </a:lnTo>
                  <a:lnTo>
                    <a:pt x="1780" y="148"/>
                  </a:lnTo>
                  <a:lnTo>
                    <a:pt x="1777" y="161"/>
                  </a:lnTo>
                  <a:lnTo>
                    <a:pt x="1777" y="178"/>
                  </a:lnTo>
                  <a:lnTo>
                    <a:pt x="1776" y="202"/>
                  </a:lnTo>
                  <a:lnTo>
                    <a:pt x="1773" y="227"/>
                  </a:lnTo>
                  <a:lnTo>
                    <a:pt x="1769" y="244"/>
                  </a:lnTo>
                  <a:lnTo>
                    <a:pt x="1760" y="258"/>
                  </a:lnTo>
                  <a:lnTo>
                    <a:pt x="1749" y="273"/>
                  </a:lnTo>
                  <a:lnTo>
                    <a:pt x="1738" y="285"/>
                  </a:lnTo>
                  <a:lnTo>
                    <a:pt x="1733" y="299"/>
                  </a:lnTo>
                  <a:lnTo>
                    <a:pt x="1732" y="320"/>
                  </a:lnTo>
                  <a:lnTo>
                    <a:pt x="1728" y="350"/>
                  </a:lnTo>
                  <a:lnTo>
                    <a:pt x="1724" y="377"/>
                  </a:lnTo>
                  <a:lnTo>
                    <a:pt x="1724" y="388"/>
                  </a:lnTo>
                  <a:lnTo>
                    <a:pt x="1725" y="388"/>
                  </a:lnTo>
                  <a:lnTo>
                    <a:pt x="1730" y="388"/>
                  </a:lnTo>
                  <a:lnTo>
                    <a:pt x="1735" y="388"/>
                  </a:lnTo>
                  <a:lnTo>
                    <a:pt x="1738" y="383"/>
                  </a:lnTo>
                  <a:lnTo>
                    <a:pt x="1738" y="369"/>
                  </a:lnTo>
                  <a:lnTo>
                    <a:pt x="1743" y="347"/>
                  </a:lnTo>
                  <a:lnTo>
                    <a:pt x="1747" y="322"/>
                  </a:lnTo>
                  <a:lnTo>
                    <a:pt x="1754" y="303"/>
                  </a:lnTo>
                  <a:lnTo>
                    <a:pt x="1758" y="288"/>
                  </a:lnTo>
                  <a:lnTo>
                    <a:pt x="1768" y="269"/>
                  </a:lnTo>
                  <a:lnTo>
                    <a:pt x="1777" y="249"/>
                  </a:lnTo>
                  <a:lnTo>
                    <a:pt x="1784" y="227"/>
                  </a:lnTo>
                  <a:lnTo>
                    <a:pt x="1785" y="205"/>
                  </a:lnTo>
                  <a:lnTo>
                    <a:pt x="1785" y="183"/>
                  </a:lnTo>
                  <a:lnTo>
                    <a:pt x="1787" y="164"/>
                  </a:lnTo>
                  <a:lnTo>
                    <a:pt x="1790" y="151"/>
                  </a:lnTo>
                  <a:lnTo>
                    <a:pt x="1793" y="140"/>
                  </a:lnTo>
                  <a:lnTo>
                    <a:pt x="1799" y="129"/>
                  </a:lnTo>
                  <a:lnTo>
                    <a:pt x="1804" y="116"/>
                  </a:lnTo>
                  <a:lnTo>
                    <a:pt x="1807" y="107"/>
                  </a:lnTo>
                  <a:lnTo>
                    <a:pt x="1806" y="96"/>
                  </a:lnTo>
                  <a:lnTo>
                    <a:pt x="1806" y="85"/>
                  </a:lnTo>
                  <a:lnTo>
                    <a:pt x="1807" y="75"/>
                  </a:lnTo>
                  <a:lnTo>
                    <a:pt x="1812" y="69"/>
                  </a:lnTo>
                  <a:lnTo>
                    <a:pt x="1823" y="67"/>
                  </a:lnTo>
                  <a:lnTo>
                    <a:pt x="1839" y="69"/>
                  </a:lnTo>
                  <a:lnTo>
                    <a:pt x="1856" y="71"/>
                  </a:lnTo>
                  <a:lnTo>
                    <a:pt x="1872" y="69"/>
                  </a:lnTo>
                  <a:lnTo>
                    <a:pt x="1886" y="61"/>
                  </a:lnTo>
                  <a:lnTo>
                    <a:pt x="1896" y="50"/>
                  </a:lnTo>
                  <a:lnTo>
                    <a:pt x="1904" y="39"/>
                  </a:lnTo>
                  <a:lnTo>
                    <a:pt x="1907" y="30"/>
                  </a:lnTo>
                  <a:lnTo>
                    <a:pt x="1910" y="22"/>
                  </a:lnTo>
                  <a:lnTo>
                    <a:pt x="1919" y="14"/>
                  </a:lnTo>
                  <a:lnTo>
                    <a:pt x="1924" y="6"/>
                  </a:lnTo>
                  <a:lnTo>
                    <a:pt x="1923" y="1"/>
                  </a:lnTo>
                  <a:lnTo>
                    <a:pt x="1907" y="0"/>
                  </a:lnTo>
                  <a:lnTo>
                    <a:pt x="1886" y="3"/>
                  </a:lnTo>
                  <a:lnTo>
                    <a:pt x="1864" y="4"/>
                  </a:lnTo>
                  <a:lnTo>
                    <a:pt x="1848" y="4"/>
                  </a:lnTo>
                  <a:lnTo>
                    <a:pt x="1833" y="3"/>
                  </a:lnTo>
                  <a:lnTo>
                    <a:pt x="1810" y="4"/>
                  </a:lnTo>
                  <a:lnTo>
                    <a:pt x="1787" y="7"/>
                  </a:lnTo>
                  <a:lnTo>
                    <a:pt x="1768" y="9"/>
                  </a:lnTo>
                  <a:lnTo>
                    <a:pt x="1757" y="9"/>
                  </a:lnTo>
                  <a:lnTo>
                    <a:pt x="1755" y="12"/>
                  </a:lnTo>
                  <a:lnTo>
                    <a:pt x="1755" y="20"/>
                  </a:lnTo>
                  <a:lnTo>
                    <a:pt x="1752" y="33"/>
                  </a:lnTo>
                  <a:lnTo>
                    <a:pt x="1744" y="47"/>
                  </a:lnTo>
                  <a:lnTo>
                    <a:pt x="1738" y="63"/>
                  </a:lnTo>
                  <a:lnTo>
                    <a:pt x="1733" y="77"/>
                  </a:lnTo>
                  <a:lnTo>
                    <a:pt x="1735" y="91"/>
                  </a:lnTo>
                  <a:lnTo>
                    <a:pt x="1730" y="102"/>
                  </a:lnTo>
                  <a:lnTo>
                    <a:pt x="1719" y="113"/>
                  </a:lnTo>
                  <a:lnTo>
                    <a:pt x="1705" y="121"/>
                  </a:lnTo>
                  <a:lnTo>
                    <a:pt x="1695" y="129"/>
                  </a:lnTo>
                  <a:lnTo>
                    <a:pt x="1683" y="135"/>
                  </a:lnTo>
                  <a:lnTo>
                    <a:pt x="1665" y="142"/>
                  </a:lnTo>
                  <a:lnTo>
                    <a:pt x="1645" y="146"/>
                  </a:lnTo>
                  <a:lnTo>
                    <a:pt x="1629" y="150"/>
                  </a:lnTo>
                  <a:lnTo>
                    <a:pt x="1612" y="153"/>
                  </a:lnTo>
                  <a:lnTo>
                    <a:pt x="1594" y="159"/>
                  </a:lnTo>
                  <a:lnTo>
                    <a:pt x="1577" y="167"/>
                  </a:lnTo>
                  <a:lnTo>
                    <a:pt x="1566" y="178"/>
                  </a:lnTo>
                  <a:lnTo>
                    <a:pt x="1552" y="184"/>
                  </a:lnTo>
                  <a:lnTo>
                    <a:pt x="1536" y="186"/>
                  </a:lnTo>
                  <a:lnTo>
                    <a:pt x="1519" y="186"/>
                  </a:lnTo>
                  <a:lnTo>
                    <a:pt x="1500" y="186"/>
                  </a:lnTo>
                  <a:lnTo>
                    <a:pt x="1477" y="189"/>
                  </a:lnTo>
                  <a:lnTo>
                    <a:pt x="1455" y="195"/>
                  </a:lnTo>
                  <a:lnTo>
                    <a:pt x="1433" y="203"/>
                  </a:lnTo>
                  <a:lnTo>
                    <a:pt x="1418" y="210"/>
                  </a:lnTo>
                  <a:lnTo>
                    <a:pt x="1402" y="213"/>
                  </a:lnTo>
                  <a:lnTo>
                    <a:pt x="1381" y="217"/>
                  </a:lnTo>
                  <a:lnTo>
                    <a:pt x="1359" y="222"/>
                  </a:lnTo>
                  <a:lnTo>
                    <a:pt x="1340" y="224"/>
                  </a:lnTo>
                  <a:lnTo>
                    <a:pt x="1317" y="224"/>
                  </a:lnTo>
                  <a:lnTo>
                    <a:pt x="1288" y="224"/>
                  </a:lnTo>
                  <a:lnTo>
                    <a:pt x="1258" y="227"/>
                  </a:lnTo>
                  <a:lnTo>
                    <a:pt x="1231" y="235"/>
                  </a:lnTo>
                  <a:lnTo>
                    <a:pt x="1201" y="241"/>
                  </a:lnTo>
                  <a:lnTo>
                    <a:pt x="1163" y="246"/>
                  </a:lnTo>
                  <a:lnTo>
                    <a:pt x="1124" y="247"/>
                  </a:lnTo>
                  <a:lnTo>
                    <a:pt x="1094" y="246"/>
                  </a:lnTo>
                  <a:lnTo>
                    <a:pt x="1067" y="243"/>
                  </a:lnTo>
                  <a:lnTo>
                    <a:pt x="1044" y="244"/>
                  </a:lnTo>
                  <a:lnTo>
                    <a:pt x="1023" y="247"/>
                  </a:lnTo>
                  <a:lnTo>
                    <a:pt x="1009" y="255"/>
                  </a:lnTo>
                  <a:lnTo>
                    <a:pt x="995" y="260"/>
                  </a:lnTo>
                  <a:lnTo>
                    <a:pt x="979" y="263"/>
                  </a:lnTo>
                  <a:lnTo>
                    <a:pt x="960" y="263"/>
                  </a:lnTo>
                  <a:lnTo>
                    <a:pt x="943" y="262"/>
                  </a:lnTo>
                  <a:lnTo>
                    <a:pt x="924" y="260"/>
                  </a:lnTo>
                  <a:lnTo>
                    <a:pt x="903" y="260"/>
                  </a:lnTo>
                  <a:lnTo>
                    <a:pt x="883" y="258"/>
                  </a:lnTo>
                  <a:lnTo>
                    <a:pt x="864" y="255"/>
                  </a:lnTo>
                  <a:lnTo>
                    <a:pt x="843" y="252"/>
                  </a:lnTo>
                  <a:lnTo>
                    <a:pt x="818" y="254"/>
                  </a:lnTo>
                  <a:lnTo>
                    <a:pt x="794" y="257"/>
                  </a:lnTo>
                  <a:lnTo>
                    <a:pt x="775" y="258"/>
                  </a:lnTo>
                  <a:lnTo>
                    <a:pt x="753" y="258"/>
                  </a:lnTo>
                  <a:lnTo>
                    <a:pt x="723" y="258"/>
                  </a:lnTo>
                  <a:lnTo>
                    <a:pt x="687" y="258"/>
                  </a:lnTo>
                  <a:lnTo>
                    <a:pt x="655" y="258"/>
                  </a:lnTo>
                  <a:lnTo>
                    <a:pt x="628" y="258"/>
                  </a:lnTo>
                  <a:lnTo>
                    <a:pt x="608" y="258"/>
                  </a:lnTo>
                  <a:lnTo>
                    <a:pt x="587" y="257"/>
                  </a:lnTo>
                  <a:lnTo>
                    <a:pt x="572" y="249"/>
                  </a:lnTo>
                  <a:lnTo>
                    <a:pt x="551" y="239"/>
                  </a:lnTo>
                  <a:lnTo>
                    <a:pt x="529" y="238"/>
                  </a:lnTo>
                  <a:lnTo>
                    <a:pt x="507" y="236"/>
                  </a:lnTo>
                  <a:lnTo>
                    <a:pt x="491" y="236"/>
                  </a:lnTo>
                  <a:lnTo>
                    <a:pt x="472" y="232"/>
                  </a:lnTo>
                  <a:lnTo>
                    <a:pt x="445" y="228"/>
                  </a:lnTo>
                  <a:lnTo>
                    <a:pt x="415" y="227"/>
                  </a:lnTo>
                  <a:lnTo>
                    <a:pt x="393" y="225"/>
                  </a:lnTo>
                  <a:lnTo>
                    <a:pt x="371" y="224"/>
                  </a:lnTo>
                  <a:lnTo>
                    <a:pt x="349" y="222"/>
                  </a:lnTo>
                  <a:lnTo>
                    <a:pt x="327" y="217"/>
                  </a:lnTo>
                  <a:lnTo>
                    <a:pt x="311" y="211"/>
                  </a:lnTo>
                  <a:lnTo>
                    <a:pt x="292" y="202"/>
                  </a:lnTo>
                  <a:lnTo>
                    <a:pt x="272" y="195"/>
                  </a:lnTo>
                  <a:lnTo>
                    <a:pt x="253" y="191"/>
                  </a:lnTo>
                  <a:lnTo>
                    <a:pt x="236" y="189"/>
                  </a:lnTo>
                  <a:lnTo>
                    <a:pt x="218" y="184"/>
                  </a:lnTo>
                  <a:lnTo>
                    <a:pt x="199" y="178"/>
                  </a:lnTo>
                  <a:lnTo>
                    <a:pt x="182" y="168"/>
                  </a:lnTo>
                  <a:lnTo>
                    <a:pt x="171" y="161"/>
                  </a:lnTo>
                  <a:lnTo>
                    <a:pt x="161" y="153"/>
                  </a:lnTo>
                  <a:lnTo>
                    <a:pt x="149" y="145"/>
                  </a:lnTo>
                  <a:lnTo>
                    <a:pt x="135" y="137"/>
                  </a:lnTo>
                  <a:lnTo>
                    <a:pt x="125" y="132"/>
                  </a:lnTo>
                  <a:lnTo>
                    <a:pt x="114" y="124"/>
                  </a:lnTo>
                  <a:lnTo>
                    <a:pt x="97" y="115"/>
                  </a:lnTo>
                  <a:lnTo>
                    <a:pt x="78" y="105"/>
                  </a:lnTo>
                  <a:lnTo>
                    <a:pt x="62" y="101"/>
                  </a:lnTo>
                  <a:lnTo>
                    <a:pt x="46" y="97"/>
                  </a:lnTo>
                  <a:lnTo>
                    <a:pt x="34" y="96"/>
                  </a:lnTo>
                  <a:lnTo>
                    <a:pt x="26" y="91"/>
                  </a:lnTo>
                  <a:lnTo>
                    <a:pt x="26" y="88"/>
                  </a:lnTo>
                  <a:lnTo>
                    <a:pt x="32" y="80"/>
                  </a:lnTo>
                  <a:lnTo>
                    <a:pt x="45" y="72"/>
                  </a:lnTo>
                  <a:lnTo>
                    <a:pt x="62" y="66"/>
                  </a:lnTo>
                  <a:lnTo>
                    <a:pt x="79" y="64"/>
                  </a:lnTo>
                  <a:lnTo>
                    <a:pt x="95" y="63"/>
                  </a:lnTo>
                  <a:lnTo>
                    <a:pt x="112" y="60"/>
                  </a:lnTo>
                  <a:lnTo>
                    <a:pt x="128" y="55"/>
                  </a:lnTo>
                  <a:lnTo>
                    <a:pt x="141" y="50"/>
                  </a:lnTo>
                  <a:lnTo>
                    <a:pt x="150" y="42"/>
                  </a:lnTo>
                  <a:lnTo>
                    <a:pt x="163" y="36"/>
                  </a:lnTo>
                  <a:lnTo>
                    <a:pt x="174" y="30"/>
                  </a:lnTo>
                  <a:lnTo>
                    <a:pt x="185" y="25"/>
                  </a:lnTo>
                  <a:lnTo>
                    <a:pt x="195" y="20"/>
                  </a:lnTo>
                  <a:lnTo>
                    <a:pt x="204" y="19"/>
                  </a:lnTo>
                  <a:lnTo>
                    <a:pt x="210" y="19"/>
                  </a:lnTo>
                  <a:lnTo>
                    <a:pt x="215" y="19"/>
                  </a:lnTo>
                  <a:lnTo>
                    <a:pt x="217" y="7"/>
                  </a:lnTo>
                  <a:lnTo>
                    <a:pt x="217"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5" name="Freeform 231"/>
            <p:cNvSpPr>
              <a:spLocks/>
            </p:cNvSpPr>
            <p:nvPr/>
          </p:nvSpPr>
          <p:spPr bwMode="auto">
            <a:xfrm>
              <a:off x="1231106" y="4197239"/>
              <a:ext cx="608012" cy="1030288"/>
            </a:xfrm>
            <a:custGeom>
              <a:avLst/>
              <a:gdLst/>
              <a:ahLst/>
              <a:cxnLst>
                <a:cxn ang="0">
                  <a:pos x="1" y="11"/>
                </a:cxn>
                <a:cxn ang="0">
                  <a:pos x="9" y="43"/>
                </a:cxn>
                <a:cxn ang="0">
                  <a:pos x="14" y="71"/>
                </a:cxn>
                <a:cxn ang="0">
                  <a:pos x="17" y="103"/>
                </a:cxn>
                <a:cxn ang="0">
                  <a:pos x="19" y="142"/>
                </a:cxn>
                <a:cxn ang="0">
                  <a:pos x="22" y="190"/>
                </a:cxn>
                <a:cxn ang="0">
                  <a:pos x="36" y="234"/>
                </a:cxn>
                <a:cxn ang="0">
                  <a:pos x="48" y="275"/>
                </a:cxn>
                <a:cxn ang="0">
                  <a:pos x="55" y="313"/>
                </a:cxn>
                <a:cxn ang="0">
                  <a:pos x="58" y="340"/>
                </a:cxn>
                <a:cxn ang="0">
                  <a:pos x="78" y="374"/>
                </a:cxn>
                <a:cxn ang="0">
                  <a:pos x="96" y="409"/>
                </a:cxn>
                <a:cxn ang="0">
                  <a:pos x="99" y="442"/>
                </a:cxn>
                <a:cxn ang="0">
                  <a:pos x="113" y="472"/>
                </a:cxn>
                <a:cxn ang="0">
                  <a:pos x="140" y="512"/>
                </a:cxn>
                <a:cxn ang="0">
                  <a:pos x="195" y="561"/>
                </a:cxn>
                <a:cxn ang="0">
                  <a:pos x="239" y="597"/>
                </a:cxn>
                <a:cxn ang="0">
                  <a:pos x="282" y="622"/>
                </a:cxn>
                <a:cxn ang="0">
                  <a:pos x="328" y="636"/>
                </a:cxn>
                <a:cxn ang="0">
                  <a:pos x="353" y="648"/>
                </a:cxn>
                <a:cxn ang="0">
                  <a:pos x="383" y="640"/>
                </a:cxn>
                <a:cxn ang="0">
                  <a:pos x="363" y="632"/>
                </a:cxn>
                <a:cxn ang="0">
                  <a:pos x="318" y="621"/>
                </a:cxn>
                <a:cxn ang="0">
                  <a:pos x="280" y="608"/>
                </a:cxn>
                <a:cxn ang="0">
                  <a:pos x="254" y="586"/>
                </a:cxn>
                <a:cxn ang="0">
                  <a:pos x="222" y="561"/>
                </a:cxn>
                <a:cxn ang="0">
                  <a:pos x="191" y="545"/>
                </a:cxn>
                <a:cxn ang="0">
                  <a:pos x="161" y="517"/>
                </a:cxn>
                <a:cxn ang="0">
                  <a:pos x="132" y="477"/>
                </a:cxn>
                <a:cxn ang="0">
                  <a:pos x="115" y="439"/>
                </a:cxn>
                <a:cxn ang="0">
                  <a:pos x="101" y="397"/>
                </a:cxn>
                <a:cxn ang="0">
                  <a:pos x="80" y="360"/>
                </a:cxn>
                <a:cxn ang="0">
                  <a:pos x="71" y="330"/>
                </a:cxn>
                <a:cxn ang="0">
                  <a:pos x="69" y="297"/>
                </a:cxn>
                <a:cxn ang="0">
                  <a:pos x="58" y="261"/>
                </a:cxn>
                <a:cxn ang="0">
                  <a:pos x="39" y="210"/>
                </a:cxn>
                <a:cxn ang="0">
                  <a:pos x="28" y="160"/>
                </a:cxn>
                <a:cxn ang="0">
                  <a:pos x="30" y="114"/>
                </a:cxn>
                <a:cxn ang="0">
                  <a:pos x="28" y="79"/>
                </a:cxn>
                <a:cxn ang="0">
                  <a:pos x="22" y="40"/>
                </a:cxn>
                <a:cxn ang="0">
                  <a:pos x="15" y="11"/>
                </a:cxn>
                <a:cxn ang="0">
                  <a:pos x="0" y="0"/>
                </a:cxn>
              </a:cxnLst>
              <a:rect l="0" t="0" r="r" b="b"/>
              <a:pathLst>
                <a:path w="383" h="649">
                  <a:moveTo>
                    <a:pt x="0" y="0"/>
                  </a:moveTo>
                  <a:lnTo>
                    <a:pt x="1" y="11"/>
                  </a:lnTo>
                  <a:lnTo>
                    <a:pt x="6" y="27"/>
                  </a:lnTo>
                  <a:lnTo>
                    <a:pt x="9" y="43"/>
                  </a:lnTo>
                  <a:lnTo>
                    <a:pt x="12" y="59"/>
                  </a:lnTo>
                  <a:lnTo>
                    <a:pt x="14" y="71"/>
                  </a:lnTo>
                  <a:lnTo>
                    <a:pt x="17" y="87"/>
                  </a:lnTo>
                  <a:lnTo>
                    <a:pt x="17" y="103"/>
                  </a:lnTo>
                  <a:lnTo>
                    <a:pt x="17" y="122"/>
                  </a:lnTo>
                  <a:lnTo>
                    <a:pt x="19" y="142"/>
                  </a:lnTo>
                  <a:lnTo>
                    <a:pt x="19" y="166"/>
                  </a:lnTo>
                  <a:lnTo>
                    <a:pt x="22" y="190"/>
                  </a:lnTo>
                  <a:lnTo>
                    <a:pt x="28" y="213"/>
                  </a:lnTo>
                  <a:lnTo>
                    <a:pt x="36" y="234"/>
                  </a:lnTo>
                  <a:lnTo>
                    <a:pt x="44" y="256"/>
                  </a:lnTo>
                  <a:lnTo>
                    <a:pt x="48" y="275"/>
                  </a:lnTo>
                  <a:lnTo>
                    <a:pt x="53" y="296"/>
                  </a:lnTo>
                  <a:lnTo>
                    <a:pt x="55" y="313"/>
                  </a:lnTo>
                  <a:lnTo>
                    <a:pt x="55" y="327"/>
                  </a:lnTo>
                  <a:lnTo>
                    <a:pt x="58" y="340"/>
                  </a:lnTo>
                  <a:lnTo>
                    <a:pt x="67" y="356"/>
                  </a:lnTo>
                  <a:lnTo>
                    <a:pt x="78" y="374"/>
                  </a:lnTo>
                  <a:lnTo>
                    <a:pt x="90" y="392"/>
                  </a:lnTo>
                  <a:lnTo>
                    <a:pt x="96" y="409"/>
                  </a:lnTo>
                  <a:lnTo>
                    <a:pt x="99" y="427"/>
                  </a:lnTo>
                  <a:lnTo>
                    <a:pt x="99" y="442"/>
                  </a:lnTo>
                  <a:lnTo>
                    <a:pt x="105" y="457"/>
                  </a:lnTo>
                  <a:lnTo>
                    <a:pt x="113" y="472"/>
                  </a:lnTo>
                  <a:lnTo>
                    <a:pt x="124" y="491"/>
                  </a:lnTo>
                  <a:lnTo>
                    <a:pt x="140" y="512"/>
                  </a:lnTo>
                  <a:lnTo>
                    <a:pt x="165" y="537"/>
                  </a:lnTo>
                  <a:lnTo>
                    <a:pt x="195" y="561"/>
                  </a:lnTo>
                  <a:lnTo>
                    <a:pt x="221" y="581"/>
                  </a:lnTo>
                  <a:lnTo>
                    <a:pt x="239" y="597"/>
                  </a:lnTo>
                  <a:lnTo>
                    <a:pt x="260" y="611"/>
                  </a:lnTo>
                  <a:lnTo>
                    <a:pt x="282" y="622"/>
                  </a:lnTo>
                  <a:lnTo>
                    <a:pt x="306" y="630"/>
                  </a:lnTo>
                  <a:lnTo>
                    <a:pt x="328" y="636"/>
                  </a:lnTo>
                  <a:lnTo>
                    <a:pt x="344" y="643"/>
                  </a:lnTo>
                  <a:lnTo>
                    <a:pt x="353" y="648"/>
                  </a:lnTo>
                  <a:lnTo>
                    <a:pt x="358" y="649"/>
                  </a:lnTo>
                  <a:lnTo>
                    <a:pt x="383" y="640"/>
                  </a:lnTo>
                  <a:lnTo>
                    <a:pt x="377" y="636"/>
                  </a:lnTo>
                  <a:lnTo>
                    <a:pt x="363" y="632"/>
                  </a:lnTo>
                  <a:lnTo>
                    <a:pt x="342" y="625"/>
                  </a:lnTo>
                  <a:lnTo>
                    <a:pt x="318" y="621"/>
                  </a:lnTo>
                  <a:lnTo>
                    <a:pt x="298" y="614"/>
                  </a:lnTo>
                  <a:lnTo>
                    <a:pt x="280" y="608"/>
                  </a:lnTo>
                  <a:lnTo>
                    <a:pt x="265" y="599"/>
                  </a:lnTo>
                  <a:lnTo>
                    <a:pt x="254" y="586"/>
                  </a:lnTo>
                  <a:lnTo>
                    <a:pt x="239" y="572"/>
                  </a:lnTo>
                  <a:lnTo>
                    <a:pt x="222" y="561"/>
                  </a:lnTo>
                  <a:lnTo>
                    <a:pt x="203" y="551"/>
                  </a:lnTo>
                  <a:lnTo>
                    <a:pt x="191" y="545"/>
                  </a:lnTo>
                  <a:lnTo>
                    <a:pt x="176" y="534"/>
                  </a:lnTo>
                  <a:lnTo>
                    <a:pt x="161" y="517"/>
                  </a:lnTo>
                  <a:lnTo>
                    <a:pt x="145" y="496"/>
                  </a:lnTo>
                  <a:lnTo>
                    <a:pt x="132" y="477"/>
                  </a:lnTo>
                  <a:lnTo>
                    <a:pt x="121" y="458"/>
                  </a:lnTo>
                  <a:lnTo>
                    <a:pt x="115" y="439"/>
                  </a:lnTo>
                  <a:lnTo>
                    <a:pt x="107" y="417"/>
                  </a:lnTo>
                  <a:lnTo>
                    <a:pt x="101" y="397"/>
                  </a:lnTo>
                  <a:lnTo>
                    <a:pt x="90" y="376"/>
                  </a:lnTo>
                  <a:lnTo>
                    <a:pt x="80" y="360"/>
                  </a:lnTo>
                  <a:lnTo>
                    <a:pt x="74" y="344"/>
                  </a:lnTo>
                  <a:lnTo>
                    <a:pt x="71" y="330"/>
                  </a:lnTo>
                  <a:lnTo>
                    <a:pt x="71" y="313"/>
                  </a:lnTo>
                  <a:lnTo>
                    <a:pt x="69" y="297"/>
                  </a:lnTo>
                  <a:lnTo>
                    <a:pt x="64" y="280"/>
                  </a:lnTo>
                  <a:lnTo>
                    <a:pt x="58" y="261"/>
                  </a:lnTo>
                  <a:lnTo>
                    <a:pt x="48" y="239"/>
                  </a:lnTo>
                  <a:lnTo>
                    <a:pt x="39" y="210"/>
                  </a:lnTo>
                  <a:lnTo>
                    <a:pt x="31" y="183"/>
                  </a:lnTo>
                  <a:lnTo>
                    <a:pt x="28" y="160"/>
                  </a:lnTo>
                  <a:lnTo>
                    <a:pt x="28" y="136"/>
                  </a:lnTo>
                  <a:lnTo>
                    <a:pt x="30" y="114"/>
                  </a:lnTo>
                  <a:lnTo>
                    <a:pt x="28" y="94"/>
                  </a:lnTo>
                  <a:lnTo>
                    <a:pt x="28" y="79"/>
                  </a:lnTo>
                  <a:lnTo>
                    <a:pt x="25" y="62"/>
                  </a:lnTo>
                  <a:lnTo>
                    <a:pt x="22" y="40"/>
                  </a:lnTo>
                  <a:lnTo>
                    <a:pt x="17" y="19"/>
                  </a:lnTo>
                  <a:lnTo>
                    <a:pt x="15" y="11"/>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6" name="Freeform 232"/>
            <p:cNvSpPr>
              <a:spLocks/>
            </p:cNvSpPr>
            <p:nvPr/>
          </p:nvSpPr>
          <p:spPr bwMode="auto">
            <a:xfrm>
              <a:off x="3685381" y="4656026"/>
              <a:ext cx="293687" cy="557213"/>
            </a:xfrm>
            <a:custGeom>
              <a:avLst/>
              <a:gdLst/>
              <a:ahLst/>
              <a:cxnLst>
                <a:cxn ang="0">
                  <a:pos x="185" y="10"/>
                </a:cxn>
                <a:cxn ang="0">
                  <a:pos x="182" y="22"/>
                </a:cxn>
                <a:cxn ang="0">
                  <a:pos x="178" y="37"/>
                </a:cxn>
                <a:cxn ang="0">
                  <a:pos x="175" y="55"/>
                </a:cxn>
                <a:cxn ang="0">
                  <a:pos x="174" y="79"/>
                </a:cxn>
                <a:cxn ang="0">
                  <a:pos x="171" y="97"/>
                </a:cxn>
                <a:cxn ang="0">
                  <a:pos x="164" y="111"/>
                </a:cxn>
                <a:cxn ang="0">
                  <a:pos x="155" y="122"/>
                </a:cxn>
                <a:cxn ang="0">
                  <a:pos x="144" y="133"/>
                </a:cxn>
                <a:cxn ang="0">
                  <a:pos x="133" y="150"/>
                </a:cxn>
                <a:cxn ang="0">
                  <a:pos x="126" y="171"/>
                </a:cxn>
                <a:cxn ang="0">
                  <a:pos x="122" y="191"/>
                </a:cxn>
                <a:cxn ang="0">
                  <a:pos x="122" y="209"/>
                </a:cxn>
                <a:cxn ang="0">
                  <a:pos x="117" y="224"/>
                </a:cxn>
                <a:cxn ang="0">
                  <a:pos x="111" y="242"/>
                </a:cxn>
                <a:cxn ang="0">
                  <a:pos x="100" y="257"/>
                </a:cxn>
                <a:cxn ang="0">
                  <a:pos x="87" y="269"/>
                </a:cxn>
                <a:cxn ang="0">
                  <a:pos x="76" y="273"/>
                </a:cxn>
                <a:cxn ang="0">
                  <a:pos x="68" y="283"/>
                </a:cxn>
                <a:cxn ang="0">
                  <a:pos x="60" y="291"/>
                </a:cxn>
                <a:cxn ang="0">
                  <a:pos x="54" y="305"/>
                </a:cxn>
                <a:cxn ang="0">
                  <a:pos x="44" y="319"/>
                </a:cxn>
                <a:cxn ang="0">
                  <a:pos x="32" y="335"/>
                </a:cxn>
                <a:cxn ang="0">
                  <a:pos x="21" y="346"/>
                </a:cxn>
                <a:cxn ang="0">
                  <a:pos x="16" y="351"/>
                </a:cxn>
                <a:cxn ang="0">
                  <a:pos x="0" y="343"/>
                </a:cxn>
                <a:cxn ang="0">
                  <a:pos x="3" y="340"/>
                </a:cxn>
                <a:cxn ang="0">
                  <a:pos x="16" y="332"/>
                </a:cxn>
                <a:cxn ang="0">
                  <a:pos x="28" y="319"/>
                </a:cxn>
                <a:cxn ang="0">
                  <a:pos x="41" y="305"/>
                </a:cxn>
                <a:cxn ang="0">
                  <a:pos x="52" y="287"/>
                </a:cxn>
                <a:cxn ang="0">
                  <a:pos x="63" y="272"/>
                </a:cxn>
                <a:cxn ang="0">
                  <a:pos x="74" y="256"/>
                </a:cxn>
                <a:cxn ang="0">
                  <a:pos x="85" y="246"/>
                </a:cxn>
                <a:cxn ang="0">
                  <a:pos x="95" y="234"/>
                </a:cxn>
                <a:cxn ang="0">
                  <a:pos x="103" y="220"/>
                </a:cxn>
                <a:cxn ang="0">
                  <a:pos x="107" y="204"/>
                </a:cxn>
                <a:cxn ang="0">
                  <a:pos x="114" y="191"/>
                </a:cxn>
                <a:cxn ang="0">
                  <a:pos x="117" y="174"/>
                </a:cxn>
                <a:cxn ang="0">
                  <a:pos x="123" y="150"/>
                </a:cxn>
                <a:cxn ang="0">
                  <a:pos x="131" y="126"/>
                </a:cxn>
                <a:cxn ang="0">
                  <a:pos x="139" y="111"/>
                </a:cxn>
                <a:cxn ang="0">
                  <a:pos x="148" y="95"/>
                </a:cxn>
                <a:cxn ang="0">
                  <a:pos x="156" y="79"/>
                </a:cxn>
                <a:cxn ang="0">
                  <a:pos x="163" y="63"/>
                </a:cxn>
                <a:cxn ang="0">
                  <a:pos x="167" y="52"/>
                </a:cxn>
                <a:cxn ang="0">
                  <a:pos x="169" y="38"/>
                </a:cxn>
                <a:cxn ang="0">
                  <a:pos x="171" y="21"/>
                </a:cxn>
                <a:cxn ang="0">
                  <a:pos x="172" y="7"/>
                </a:cxn>
                <a:cxn ang="0">
                  <a:pos x="174" y="0"/>
                </a:cxn>
                <a:cxn ang="0">
                  <a:pos x="185" y="10"/>
                </a:cxn>
                <a:cxn ang="0">
                  <a:pos x="185" y="10"/>
                </a:cxn>
              </a:cxnLst>
              <a:rect l="0" t="0" r="r" b="b"/>
              <a:pathLst>
                <a:path w="185" h="351">
                  <a:moveTo>
                    <a:pt x="185" y="10"/>
                  </a:moveTo>
                  <a:lnTo>
                    <a:pt x="182" y="22"/>
                  </a:lnTo>
                  <a:lnTo>
                    <a:pt x="178" y="37"/>
                  </a:lnTo>
                  <a:lnTo>
                    <a:pt x="175" y="55"/>
                  </a:lnTo>
                  <a:lnTo>
                    <a:pt x="174" y="79"/>
                  </a:lnTo>
                  <a:lnTo>
                    <a:pt x="171" y="97"/>
                  </a:lnTo>
                  <a:lnTo>
                    <a:pt x="164" y="111"/>
                  </a:lnTo>
                  <a:lnTo>
                    <a:pt x="155" y="122"/>
                  </a:lnTo>
                  <a:lnTo>
                    <a:pt x="144" y="133"/>
                  </a:lnTo>
                  <a:lnTo>
                    <a:pt x="133" y="150"/>
                  </a:lnTo>
                  <a:lnTo>
                    <a:pt x="126" y="171"/>
                  </a:lnTo>
                  <a:lnTo>
                    <a:pt x="122" y="191"/>
                  </a:lnTo>
                  <a:lnTo>
                    <a:pt x="122" y="209"/>
                  </a:lnTo>
                  <a:lnTo>
                    <a:pt x="117" y="224"/>
                  </a:lnTo>
                  <a:lnTo>
                    <a:pt x="111" y="242"/>
                  </a:lnTo>
                  <a:lnTo>
                    <a:pt x="100" y="257"/>
                  </a:lnTo>
                  <a:lnTo>
                    <a:pt x="87" y="269"/>
                  </a:lnTo>
                  <a:lnTo>
                    <a:pt x="76" y="273"/>
                  </a:lnTo>
                  <a:lnTo>
                    <a:pt x="68" y="283"/>
                  </a:lnTo>
                  <a:lnTo>
                    <a:pt x="60" y="291"/>
                  </a:lnTo>
                  <a:lnTo>
                    <a:pt x="54" y="305"/>
                  </a:lnTo>
                  <a:lnTo>
                    <a:pt x="44" y="319"/>
                  </a:lnTo>
                  <a:lnTo>
                    <a:pt x="32" y="335"/>
                  </a:lnTo>
                  <a:lnTo>
                    <a:pt x="21" y="346"/>
                  </a:lnTo>
                  <a:lnTo>
                    <a:pt x="16" y="351"/>
                  </a:lnTo>
                  <a:lnTo>
                    <a:pt x="0" y="343"/>
                  </a:lnTo>
                  <a:lnTo>
                    <a:pt x="3" y="340"/>
                  </a:lnTo>
                  <a:lnTo>
                    <a:pt x="16" y="332"/>
                  </a:lnTo>
                  <a:lnTo>
                    <a:pt x="28" y="319"/>
                  </a:lnTo>
                  <a:lnTo>
                    <a:pt x="41" y="305"/>
                  </a:lnTo>
                  <a:lnTo>
                    <a:pt x="52" y="287"/>
                  </a:lnTo>
                  <a:lnTo>
                    <a:pt x="63" y="272"/>
                  </a:lnTo>
                  <a:lnTo>
                    <a:pt x="74" y="256"/>
                  </a:lnTo>
                  <a:lnTo>
                    <a:pt x="85" y="246"/>
                  </a:lnTo>
                  <a:lnTo>
                    <a:pt x="95" y="234"/>
                  </a:lnTo>
                  <a:lnTo>
                    <a:pt x="103" y="220"/>
                  </a:lnTo>
                  <a:lnTo>
                    <a:pt x="107" y="204"/>
                  </a:lnTo>
                  <a:lnTo>
                    <a:pt x="114" y="191"/>
                  </a:lnTo>
                  <a:lnTo>
                    <a:pt x="117" y="174"/>
                  </a:lnTo>
                  <a:lnTo>
                    <a:pt x="123" y="150"/>
                  </a:lnTo>
                  <a:lnTo>
                    <a:pt x="131" y="126"/>
                  </a:lnTo>
                  <a:lnTo>
                    <a:pt x="139" y="111"/>
                  </a:lnTo>
                  <a:lnTo>
                    <a:pt x="148" y="95"/>
                  </a:lnTo>
                  <a:lnTo>
                    <a:pt x="156" y="79"/>
                  </a:lnTo>
                  <a:lnTo>
                    <a:pt x="163" y="63"/>
                  </a:lnTo>
                  <a:lnTo>
                    <a:pt x="167" y="52"/>
                  </a:lnTo>
                  <a:lnTo>
                    <a:pt x="169" y="38"/>
                  </a:lnTo>
                  <a:lnTo>
                    <a:pt x="171" y="21"/>
                  </a:lnTo>
                  <a:lnTo>
                    <a:pt x="172" y="7"/>
                  </a:lnTo>
                  <a:lnTo>
                    <a:pt x="174" y="0"/>
                  </a:lnTo>
                  <a:lnTo>
                    <a:pt x="185" y="10"/>
                  </a:lnTo>
                  <a:lnTo>
                    <a:pt x="185"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7" name="Freeform 233"/>
            <p:cNvSpPr>
              <a:spLocks/>
            </p:cNvSpPr>
            <p:nvPr/>
          </p:nvSpPr>
          <p:spPr bwMode="auto">
            <a:xfrm>
              <a:off x="1327944" y="4659201"/>
              <a:ext cx="2643187" cy="250825"/>
            </a:xfrm>
            <a:custGeom>
              <a:avLst/>
              <a:gdLst/>
              <a:ahLst/>
              <a:cxnLst>
                <a:cxn ang="0">
                  <a:pos x="17" y="31"/>
                </a:cxn>
                <a:cxn ang="0">
                  <a:pos x="65" y="47"/>
                </a:cxn>
                <a:cxn ang="0">
                  <a:pos x="109" y="58"/>
                </a:cxn>
                <a:cxn ang="0">
                  <a:pos x="177" y="71"/>
                </a:cxn>
                <a:cxn ang="0">
                  <a:pos x="221" y="80"/>
                </a:cxn>
                <a:cxn ang="0">
                  <a:pos x="267" y="93"/>
                </a:cxn>
                <a:cxn ang="0">
                  <a:pos x="320" y="101"/>
                </a:cxn>
                <a:cxn ang="0">
                  <a:pos x="404" y="106"/>
                </a:cxn>
                <a:cxn ang="0">
                  <a:pos x="474" y="101"/>
                </a:cxn>
                <a:cxn ang="0">
                  <a:pos x="560" y="104"/>
                </a:cxn>
                <a:cxn ang="0">
                  <a:pos x="641" y="126"/>
                </a:cxn>
                <a:cxn ang="0">
                  <a:pos x="731" y="140"/>
                </a:cxn>
                <a:cxn ang="0">
                  <a:pos x="789" y="142"/>
                </a:cxn>
                <a:cxn ang="0">
                  <a:pos x="889" y="142"/>
                </a:cxn>
                <a:cxn ang="0">
                  <a:pos x="988" y="129"/>
                </a:cxn>
                <a:cxn ang="0">
                  <a:pos x="1108" y="120"/>
                </a:cxn>
                <a:cxn ang="0">
                  <a:pos x="1182" y="124"/>
                </a:cxn>
                <a:cxn ang="0">
                  <a:pos x="1278" y="126"/>
                </a:cxn>
                <a:cxn ang="0">
                  <a:pos x="1330" y="113"/>
                </a:cxn>
                <a:cxn ang="0">
                  <a:pos x="1371" y="90"/>
                </a:cxn>
                <a:cxn ang="0">
                  <a:pos x="1435" y="90"/>
                </a:cxn>
                <a:cxn ang="0">
                  <a:pos x="1528" y="69"/>
                </a:cxn>
                <a:cxn ang="0">
                  <a:pos x="1596" y="47"/>
                </a:cxn>
                <a:cxn ang="0">
                  <a:pos x="1654" y="8"/>
                </a:cxn>
                <a:cxn ang="0">
                  <a:pos x="1665" y="22"/>
                </a:cxn>
                <a:cxn ang="0">
                  <a:pos x="1629" y="42"/>
                </a:cxn>
                <a:cxn ang="0">
                  <a:pos x="1580" y="69"/>
                </a:cxn>
                <a:cxn ang="0">
                  <a:pos x="1529" y="82"/>
                </a:cxn>
                <a:cxn ang="0">
                  <a:pos x="1472" y="93"/>
                </a:cxn>
                <a:cxn ang="0">
                  <a:pos x="1425" y="101"/>
                </a:cxn>
                <a:cxn ang="0">
                  <a:pos x="1383" y="109"/>
                </a:cxn>
                <a:cxn ang="0">
                  <a:pos x="1346" y="120"/>
                </a:cxn>
                <a:cxn ang="0">
                  <a:pos x="1313" y="136"/>
                </a:cxn>
                <a:cxn ang="0">
                  <a:pos x="1256" y="140"/>
                </a:cxn>
                <a:cxn ang="0">
                  <a:pos x="1203" y="137"/>
                </a:cxn>
                <a:cxn ang="0">
                  <a:pos x="1149" y="134"/>
                </a:cxn>
                <a:cxn ang="0">
                  <a:pos x="1095" y="134"/>
                </a:cxn>
                <a:cxn ang="0">
                  <a:pos x="1037" y="132"/>
                </a:cxn>
                <a:cxn ang="0">
                  <a:pos x="967" y="142"/>
                </a:cxn>
                <a:cxn ang="0">
                  <a:pos x="914" y="151"/>
                </a:cxn>
                <a:cxn ang="0">
                  <a:pos x="862" y="156"/>
                </a:cxn>
                <a:cxn ang="0">
                  <a:pos x="794" y="158"/>
                </a:cxn>
                <a:cxn ang="0">
                  <a:pos x="731" y="151"/>
                </a:cxn>
                <a:cxn ang="0">
                  <a:pos x="677" y="143"/>
                </a:cxn>
                <a:cxn ang="0">
                  <a:pos x="628" y="139"/>
                </a:cxn>
                <a:cxn ang="0">
                  <a:pos x="589" y="131"/>
                </a:cxn>
                <a:cxn ang="0">
                  <a:pos x="543" y="117"/>
                </a:cxn>
                <a:cxn ang="0">
                  <a:pos x="477" y="113"/>
                </a:cxn>
                <a:cxn ang="0">
                  <a:pos x="414" y="121"/>
                </a:cxn>
                <a:cxn ang="0">
                  <a:pos x="343" y="120"/>
                </a:cxn>
                <a:cxn ang="0">
                  <a:pos x="267" y="109"/>
                </a:cxn>
                <a:cxn ang="0">
                  <a:pos x="207" y="90"/>
                </a:cxn>
                <a:cxn ang="0">
                  <a:pos x="150" y="80"/>
                </a:cxn>
                <a:cxn ang="0">
                  <a:pos x="106" y="77"/>
                </a:cxn>
                <a:cxn ang="0">
                  <a:pos x="68" y="63"/>
                </a:cxn>
                <a:cxn ang="0">
                  <a:pos x="25" y="47"/>
                </a:cxn>
                <a:cxn ang="0">
                  <a:pos x="0" y="46"/>
                </a:cxn>
                <a:cxn ang="0">
                  <a:pos x="2" y="27"/>
                </a:cxn>
              </a:cxnLst>
              <a:rect l="0" t="0" r="r" b="b"/>
              <a:pathLst>
                <a:path w="1665" h="158">
                  <a:moveTo>
                    <a:pt x="2" y="27"/>
                  </a:moveTo>
                  <a:lnTo>
                    <a:pt x="17" y="31"/>
                  </a:lnTo>
                  <a:lnTo>
                    <a:pt x="41" y="41"/>
                  </a:lnTo>
                  <a:lnTo>
                    <a:pt x="65" y="47"/>
                  </a:lnTo>
                  <a:lnTo>
                    <a:pt x="85" y="53"/>
                  </a:lnTo>
                  <a:lnTo>
                    <a:pt x="109" y="58"/>
                  </a:lnTo>
                  <a:lnTo>
                    <a:pt x="142" y="65"/>
                  </a:lnTo>
                  <a:lnTo>
                    <a:pt x="177" y="71"/>
                  </a:lnTo>
                  <a:lnTo>
                    <a:pt x="202" y="77"/>
                  </a:lnTo>
                  <a:lnTo>
                    <a:pt x="221" y="80"/>
                  </a:lnTo>
                  <a:lnTo>
                    <a:pt x="243" y="88"/>
                  </a:lnTo>
                  <a:lnTo>
                    <a:pt x="267" y="93"/>
                  </a:lnTo>
                  <a:lnTo>
                    <a:pt x="290" y="98"/>
                  </a:lnTo>
                  <a:lnTo>
                    <a:pt x="320" y="101"/>
                  </a:lnTo>
                  <a:lnTo>
                    <a:pt x="362" y="104"/>
                  </a:lnTo>
                  <a:lnTo>
                    <a:pt x="404" y="106"/>
                  </a:lnTo>
                  <a:lnTo>
                    <a:pt x="439" y="106"/>
                  </a:lnTo>
                  <a:lnTo>
                    <a:pt x="474" y="101"/>
                  </a:lnTo>
                  <a:lnTo>
                    <a:pt x="518" y="101"/>
                  </a:lnTo>
                  <a:lnTo>
                    <a:pt x="560" y="104"/>
                  </a:lnTo>
                  <a:lnTo>
                    <a:pt x="601" y="115"/>
                  </a:lnTo>
                  <a:lnTo>
                    <a:pt x="641" y="126"/>
                  </a:lnTo>
                  <a:lnTo>
                    <a:pt x="688" y="134"/>
                  </a:lnTo>
                  <a:lnTo>
                    <a:pt x="731" y="140"/>
                  </a:lnTo>
                  <a:lnTo>
                    <a:pt x="759" y="142"/>
                  </a:lnTo>
                  <a:lnTo>
                    <a:pt x="789" y="142"/>
                  </a:lnTo>
                  <a:lnTo>
                    <a:pt x="835" y="143"/>
                  </a:lnTo>
                  <a:lnTo>
                    <a:pt x="889" y="142"/>
                  </a:lnTo>
                  <a:lnTo>
                    <a:pt x="937" y="137"/>
                  </a:lnTo>
                  <a:lnTo>
                    <a:pt x="988" y="129"/>
                  </a:lnTo>
                  <a:lnTo>
                    <a:pt x="1051" y="123"/>
                  </a:lnTo>
                  <a:lnTo>
                    <a:pt x="1108" y="120"/>
                  </a:lnTo>
                  <a:lnTo>
                    <a:pt x="1147" y="123"/>
                  </a:lnTo>
                  <a:lnTo>
                    <a:pt x="1182" y="124"/>
                  </a:lnTo>
                  <a:lnTo>
                    <a:pt x="1231" y="126"/>
                  </a:lnTo>
                  <a:lnTo>
                    <a:pt x="1278" y="126"/>
                  </a:lnTo>
                  <a:lnTo>
                    <a:pt x="1311" y="123"/>
                  </a:lnTo>
                  <a:lnTo>
                    <a:pt x="1330" y="113"/>
                  </a:lnTo>
                  <a:lnTo>
                    <a:pt x="1351" y="99"/>
                  </a:lnTo>
                  <a:lnTo>
                    <a:pt x="1371" y="90"/>
                  </a:lnTo>
                  <a:lnTo>
                    <a:pt x="1400" y="90"/>
                  </a:lnTo>
                  <a:lnTo>
                    <a:pt x="1435" y="90"/>
                  </a:lnTo>
                  <a:lnTo>
                    <a:pt x="1482" y="80"/>
                  </a:lnTo>
                  <a:lnTo>
                    <a:pt x="1528" y="69"/>
                  </a:lnTo>
                  <a:lnTo>
                    <a:pt x="1564" y="60"/>
                  </a:lnTo>
                  <a:lnTo>
                    <a:pt x="1596" y="47"/>
                  </a:lnTo>
                  <a:lnTo>
                    <a:pt x="1629" y="27"/>
                  </a:lnTo>
                  <a:lnTo>
                    <a:pt x="1654" y="8"/>
                  </a:lnTo>
                  <a:lnTo>
                    <a:pt x="1665" y="0"/>
                  </a:lnTo>
                  <a:lnTo>
                    <a:pt x="1665" y="22"/>
                  </a:lnTo>
                  <a:lnTo>
                    <a:pt x="1654" y="28"/>
                  </a:lnTo>
                  <a:lnTo>
                    <a:pt x="1629" y="42"/>
                  </a:lnTo>
                  <a:lnTo>
                    <a:pt x="1600" y="57"/>
                  </a:lnTo>
                  <a:lnTo>
                    <a:pt x="1580" y="69"/>
                  </a:lnTo>
                  <a:lnTo>
                    <a:pt x="1559" y="76"/>
                  </a:lnTo>
                  <a:lnTo>
                    <a:pt x="1529" y="82"/>
                  </a:lnTo>
                  <a:lnTo>
                    <a:pt x="1498" y="88"/>
                  </a:lnTo>
                  <a:lnTo>
                    <a:pt x="1472" y="93"/>
                  </a:lnTo>
                  <a:lnTo>
                    <a:pt x="1449" y="96"/>
                  </a:lnTo>
                  <a:lnTo>
                    <a:pt x="1425" y="101"/>
                  </a:lnTo>
                  <a:lnTo>
                    <a:pt x="1403" y="104"/>
                  </a:lnTo>
                  <a:lnTo>
                    <a:pt x="1383" y="109"/>
                  </a:lnTo>
                  <a:lnTo>
                    <a:pt x="1364" y="112"/>
                  </a:lnTo>
                  <a:lnTo>
                    <a:pt x="1346" y="120"/>
                  </a:lnTo>
                  <a:lnTo>
                    <a:pt x="1329" y="129"/>
                  </a:lnTo>
                  <a:lnTo>
                    <a:pt x="1313" y="136"/>
                  </a:lnTo>
                  <a:lnTo>
                    <a:pt x="1288" y="139"/>
                  </a:lnTo>
                  <a:lnTo>
                    <a:pt x="1256" y="140"/>
                  </a:lnTo>
                  <a:lnTo>
                    <a:pt x="1225" y="140"/>
                  </a:lnTo>
                  <a:lnTo>
                    <a:pt x="1203" y="137"/>
                  </a:lnTo>
                  <a:lnTo>
                    <a:pt x="1179" y="134"/>
                  </a:lnTo>
                  <a:lnTo>
                    <a:pt x="1149" y="134"/>
                  </a:lnTo>
                  <a:lnTo>
                    <a:pt x="1119" y="134"/>
                  </a:lnTo>
                  <a:lnTo>
                    <a:pt x="1095" y="134"/>
                  </a:lnTo>
                  <a:lnTo>
                    <a:pt x="1072" y="131"/>
                  </a:lnTo>
                  <a:lnTo>
                    <a:pt x="1037" y="132"/>
                  </a:lnTo>
                  <a:lnTo>
                    <a:pt x="1001" y="136"/>
                  </a:lnTo>
                  <a:lnTo>
                    <a:pt x="967" y="142"/>
                  </a:lnTo>
                  <a:lnTo>
                    <a:pt x="939" y="147"/>
                  </a:lnTo>
                  <a:lnTo>
                    <a:pt x="914" y="151"/>
                  </a:lnTo>
                  <a:lnTo>
                    <a:pt x="889" y="153"/>
                  </a:lnTo>
                  <a:lnTo>
                    <a:pt x="862" y="156"/>
                  </a:lnTo>
                  <a:lnTo>
                    <a:pt x="830" y="158"/>
                  </a:lnTo>
                  <a:lnTo>
                    <a:pt x="794" y="158"/>
                  </a:lnTo>
                  <a:lnTo>
                    <a:pt x="758" y="154"/>
                  </a:lnTo>
                  <a:lnTo>
                    <a:pt x="731" y="151"/>
                  </a:lnTo>
                  <a:lnTo>
                    <a:pt x="706" y="147"/>
                  </a:lnTo>
                  <a:lnTo>
                    <a:pt x="677" y="143"/>
                  </a:lnTo>
                  <a:lnTo>
                    <a:pt x="650" y="140"/>
                  </a:lnTo>
                  <a:lnTo>
                    <a:pt x="628" y="139"/>
                  </a:lnTo>
                  <a:lnTo>
                    <a:pt x="609" y="136"/>
                  </a:lnTo>
                  <a:lnTo>
                    <a:pt x="589" y="131"/>
                  </a:lnTo>
                  <a:lnTo>
                    <a:pt x="565" y="124"/>
                  </a:lnTo>
                  <a:lnTo>
                    <a:pt x="543" y="117"/>
                  </a:lnTo>
                  <a:lnTo>
                    <a:pt x="513" y="113"/>
                  </a:lnTo>
                  <a:lnTo>
                    <a:pt x="477" y="113"/>
                  </a:lnTo>
                  <a:lnTo>
                    <a:pt x="439" y="117"/>
                  </a:lnTo>
                  <a:lnTo>
                    <a:pt x="414" y="121"/>
                  </a:lnTo>
                  <a:lnTo>
                    <a:pt x="385" y="121"/>
                  </a:lnTo>
                  <a:lnTo>
                    <a:pt x="343" y="120"/>
                  </a:lnTo>
                  <a:lnTo>
                    <a:pt x="300" y="113"/>
                  </a:lnTo>
                  <a:lnTo>
                    <a:pt x="267" y="109"/>
                  </a:lnTo>
                  <a:lnTo>
                    <a:pt x="238" y="98"/>
                  </a:lnTo>
                  <a:lnTo>
                    <a:pt x="207" y="90"/>
                  </a:lnTo>
                  <a:lnTo>
                    <a:pt x="175" y="83"/>
                  </a:lnTo>
                  <a:lnTo>
                    <a:pt x="150" y="80"/>
                  </a:lnTo>
                  <a:lnTo>
                    <a:pt x="126" y="79"/>
                  </a:lnTo>
                  <a:lnTo>
                    <a:pt x="106" y="77"/>
                  </a:lnTo>
                  <a:lnTo>
                    <a:pt x="85" y="72"/>
                  </a:lnTo>
                  <a:lnTo>
                    <a:pt x="68" y="63"/>
                  </a:lnTo>
                  <a:lnTo>
                    <a:pt x="46" y="52"/>
                  </a:lnTo>
                  <a:lnTo>
                    <a:pt x="25" y="47"/>
                  </a:lnTo>
                  <a:lnTo>
                    <a:pt x="8" y="44"/>
                  </a:lnTo>
                  <a:lnTo>
                    <a:pt x="0" y="46"/>
                  </a:lnTo>
                  <a:lnTo>
                    <a:pt x="2" y="27"/>
                  </a:lnTo>
                  <a:lnTo>
                    <a:pt x="2"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7" name="Freeform 243"/>
            <p:cNvSpPr>
              <a:spLocks/>
            </p:cNvSpPr>
            <p:nvPr/>
          </p:nvSpPr>
          <p:spPr bwMode="auto">
            <a:xfrm>
              <a:off x="3698081" y="4100401"/>
              <a:ext cx="287337" cy="96838"/>
            </a:xfrm>
            <a:custGeom>
              <a:avLst/>
              <a:gdLst/>
              <a:ahLst/>
              <a:cxnLst>
                <a:cxn ang="0">
                  <a:pos x="2" y="3"/>
                </a:cxn>
                <a:cxn ang="0">
                  <a:pos x="9" y="0"/>
                </a:cxn>
                <a:cxn ang="0">
                  <a:pos x="19" y="1"/>
                </a:cxn>
                <a:cxn ang="0">
                  <a:pos x="32" y="5"/>
                </a:cxn>
                <a:cxn ang="0">
                  <a:pos x="47" y="12"/>
                </a:cxn>
                <a:cxn ang="0">
                  <a:pos x="62" y="20"/>
                </a:cxn>
                <a:cxn ang="0">
                  <a:pos x="76" y="28"/>
                </a:cxn>
                <a:cxn ang="0">
                  <a:pos x="88" y="30"/>
                </a:cxn>
                <a:cxn ang="0">
                  <a:pos x="104" y="30"/>
                </a:cxn>
                <a:cxn ang="0">
                  <a:pos x="126" y="30"/>
                </a:cxn>
                <a:cxn ang="0">
                  <a:pos x="151" y="36"/>
                </a:cxn>
                <a:cxn ang="0">
                  <a:pos x="172" y="44"/>
                </a:cxn>
                <a:cxn ang="0">
                  <a:pos x="181" y="49"/>
                </a:cxn>
                <a:cxn ang="0">
                  <a:pos x="181" y="61"/>
                </a:cxn>
                <a:cxn ang="0">
                  <a:pos x="177" y="60"/>
                </a:cxn>
                <a:cxn ang="0">
                  <a:pos x="166" y="58"/>
                </a:cxn>
                <a:cxn ang="0">
                  <a:pos x="150" y="54"/>
                </a:cxn>
                <a:cxn ang="0">
                  <a:pos x="131" y="49"/>
                </a:cxn>
                <a:cxn ang="0">
                  <a:pos x="110" y="44"/>
                </a:cxn>
                <a:cxn ang="0">
                  <a:pos x="93" y="44"/>
                </a:cxn>
                <a:cxn ang="0">
                  <a:pos x="79" y="41"/>
                </a:cxn>
                <a:cxn ang="0">
                  <a:pos x="65" y="35"/>
                </a:cxn>
                <a:cxn ang="0">
                  <a:pos x="50" y="25"/>
                </a:cxn>
                <a:cxn ang="0">
                  <a:pos x="39" y="20"/>
                </a:cxn>
                <a:cxn ang="0">
                  <a:pos x="27" y="16"/>
                </a:cxn>
                <a:cxn ang="0">
                  <a:pos x="19" y="16"/>
                </a:cxn>
                <a:cxn ang="0">
                  <a:pos x="11" y="16"/>
                </a:cxn>
                <a:cxn ang="0">
                  <a:pos x="5" y="16"/>
                </a:cxn>
                <a:cxn ang="0">
                  <a:pos x="0" y="16"/>
                </a:cxn>
                <a:cxn ang="0">
                  <a:pos x="0" y="16"/>
                </a:cxn>
                <a:cxn ang="0">
                  <a:pos x="2" y="3"/>
                </a:cxn>
                <a:cxn ang="0">
                  <a:pos x="2" y="3"/>
                </a:cxn>
              </a:cxnLst>
              <a:rect l="0" t="0" r="r" b="b"/>
              <a:pathLst>
                <a:path w="181" h="61">
                  <a:moveTo>
                    <a:pt x="2" y="3"/>
                  </a:moveTo>
                  <a:lnTo>
                    <a:pt x="9" y="0"/>
                  </a:lnTo>
                  <a:lnTo>
                    <a:pt x="19" y="1"/>
                  </a:lnTo>
                  <a:lnTo>
                    <a:pt x="32" y="5"/>
                  </a:lnTo>
                  <a:lnTo>
                    <a:pt x="47" y="12"/>
                  </a:lnTo>
                  <a:lnTo>
                    <a:pt x="62" y="20"/>
                  </a:lnTo>
                  <a:lnTo>
                    <a:pt x="76" y="28"/>
                  </a:lnTo>
                  <a:lnTo>
                    <a:pt x="88" y="30"/>
                  </a:lnTo>
                  <a:lnTo>
                    <a:pt x="104" y="30"/>
                  </a:lnTo>
                  <a:lnTo>
                    <a:pt x="126" y="30"/>
                  </a:lnTo>
                  <a:lnTo>
                    <a:pt x="151" y="36"/>
                  </a:lnTo>
                  <a:lnTo>
                    <a:pt x="172" y="44"/>
                  </a:lnTo>
                  <a:lnTo>
                    <a:pt x="181" y="49"/>
                  </a:lnTo>
                  <a:lnTo>
                    <a:pt x="181" y="61"/>
                  </a:lnTo>
                  <a:lnTo>
                    <a:pt x="177" y="60"/>
                  </a:lnTo>
                  <a:lnTo>
                    <a:pt x="166" y="58"/>
                  </a:lnTo>
                  <a:lnTo>
                    <a:pt x="150" y="54"/>
                  </a:lnTo>
                  <a:lnTo>
                    <a:pt x="131" y="49"/>
                  </a:lnTo>
                  <a:lnTo>
                    <a:pt x="110" y="44"/>
                  </a:lnTo>
                  <a:lnTo>
                    <a:pt x="93" y="44"/>
                  </a:lnTo>
                  <a:lnTo>
                    <a:pt x="79" y="41"/>
                  </a:lnTo>
                  <a:lnTo>
                    <a:pt x="65" y="35"/>
                  </a:lnTo>
                  <a:lnTo>
                    <a:pt x="50" y="25"/>
                  </a:lnTo>
                  <a:lnTo>
                    <a:pt x="39" y="20"/>
                  </a:lnTo>
                  <a:lnTo>
                    <a:pt x="27" y="16"/>
                  </a:lnTo>
                  <a:lnTo>
                    <a:pt x="19" y="16"/>
                  </a:lnTo>
                  <a:lnTo>
                    <a:pt x="11" y="16"/>
                  </a:lnTo>
                  <a:lnTo>
                    <a:pt x="5" y="16"/>
                  </a:lnTo>
                  <a:lnTo>
                    <a:pt x="0" y="16"/>
                  </a:lnTo>
                  <a:lnTo>
                    <a:pt x="0" y="16"/>
                  </a:lnTo>
                  <a:lnTo>
                    <a:pt x="2" y="3"/>
                  </a:lnTo>
                  <a:lnTo>
                    <a:pt x="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8" name="Freeform 244"/>
            <p:cNvSpPr>
              <a:spLocks/>
            </p:cNvSpPr>
            <p:nvPr/>
          </p:nvSpPr>
          <p:spPr bwMode="auto">
            <a:xfrm>
              <a:off x="1300956" y="3901964"/>
              <a:ext cx="420687" cy="288925"/>
            </a:xfrm>
            <a:custGeom>
              <a:avLst/>
              <a:gdLst/>
              <a:ahLst/>
              <a:cxnLst>
                <a:cxn ang="0">
                  <a:pos x="254" y="175"/>
                </a:cxn>
                <a:cxn ang="0">
                  <a:pos x="248" y="160"/>
                </a:cxn>
                <a:cxn ang="0">
                  <a:pos x="243" y="137"/>
                </a:cxn>
                <a:cxn ang="0">
                  <a:pos x="230" y="114"/>
                </a:cxn>
                <a:cxn ang="0">
                  <a:pos x="214" y="87"/>
                </a:cxn>
                <a:cxn ang="0">
                  <a:pos x="184" y="57"/>
                </a:cxn>
                <a:cxn ang="0">
                  <a:pos x="170" y="41"/>
                </a:cxn>
                <a:cxn ang="0">
                  <a:pos x="142" y="29"/>
                </a:cxn>
                <a:cxn ang="0">
                  <a:pos x="123" y="14"/>
                </a:cxn>
                <a:cxn ang="0">
                  <a:pos x="99" y="10"/>
                </a:cxn>
                <a:cxn ang="0">
                  <a:pos x="80" y="8"/>
                </a:cxn>
                <a:cxn ang="0">
                  <a:pos x="64" y="19"/>
                </a:cxn>
                <a:cxn ang="0">
                  <a:pos x="52" y="36"/>
                </a:cxn>
                <a:cxn ang="0">
                  <a:pos x="47" y="48"/>
                </a:cxn>
                <a:cxn ang="0">
                  <a:pos x="46" y="59"/>
                </a:cxn>
                <a:cxn ang="0">
                  <a:pos x="39" y="63"/>
                </a:cxn>
                <a:cxn ang="0">
                  <a:pos x="30" y="66"/>
                </a:cxn>
                <a:cxn ang="0">
                  <a:pos x="25" y="60"/>
                </a:cxn>
                <a:cxn ang="0">
                  <a:pos x="16" y="65"/>
                </a:cxn>
                <a:cxn ang="0">
                  <a:pos x="6" y="65"/>
                </a:cxn>
                <a:cxn ang="0">
                  <a:pos x="0" y="57"/>
                </a:cxn>
                <a:cxn ang="0">
                  <a:pos x="6" y="55"/>
                </a:cxn>
                <a:cxn ang="0">
                  <a:pos x="6" y="60"/>
                </a:cxn>
                <a:cxn ang="0">
                  <a:pos x="12" y="62"/>
                </a:cxn>
                <a:cxn ang="0">
                  <a:pos x="20" y="59"/>
                </a:cxn>
                <a:cxn ang="0">
                  <a:pos x="25" y="52"/>
                </a:cxn>
                <a:cxn ang="0">
                  <a:pos x="30" y="40"/>
                </a:cxn>
                <a:cxn ang="0">
                  <a:pos x="36" y="44"/>
                </a:cxn>
                <a:cxn ang="0">
                  <a:pos x="30" y="55"/>
                </a:cxn>
                <a:cxn ang="0">
                  <a:pos x="36" y="60"/>
                </a:cxn>
                <a:cxn ang="0">
                  <a:pos x="41" y="43"/>
                </a:cxn>
                <a:cxn ang="0">
                  <a:pos x="47" y="33"/>
                </a:cxn>
                <a:cxn ang="0">
                  <a:pos x="58" y="21"/>
                </a:cxn>
                <a:cxn ang="0">
                  <a:pos x="64" y="10"/>
                </a:cxn>
                <a:cxn ang="0">
                  <a:pos x="69" y="2"/>
                </a:cxn>
                <a:cxn ang="0">
                  <a:pos x="79" y="0"/>
                </a:cxn>
                <a:cxn ang="0">
                  <a:pos x="94" y="5"/>
                </a:cxn>
                <a:cxn ang="0">
                  <a:pos x="110" y="8"/>
                </a:cxn>
                <a:cxn ang="0">
                  <a:pos x="137" y="19"/>
                </a:cxn>
                <a:cxn ang="0">
                  <a:pos x="159" y="32"/>
                </a:cxn>
                <a:cxn ang="0">
                  <a:pos x="184" y="49"/>
                </a:cxn>
                <a:cxn ang="0">
                  <a:pos x="211" y="76"/>
                </a:cxn>
                <a:cxn ang="0">
                  <a:pos x="232" y="103"/>
                </a:cxn>
                <a:cxn ang="0">
                  <a:pos x="243" y="125"/>
                </a:cxn>
                <a:cxn ang="0">
                  <a:pos x="251" y="141"/>
                </a:cxn>
                <a:cxn ang="0">
                  <a:pos x="255" y="161"/>
                </a:cxn>
                <a:cxn ang="0">
                  <a:pos x="263" y="180"/>
                </a:cxn>
                <a:cxn ang="0">
                  <a:pos x="262" y="182"/>
                </a:cxn>
                <a:cxn ang="0">
                  <a:pos x="257" y="182"/>
                </a:cxn>
              </a:cxnLst>
              <a:rect l="0" t="0" r="r" b="b"/>
              <a:pathLst>
                <a:path w="265" h="182">
                  <a:moveTo>
                    <a:pt x="257" y="182"/>
                  </a:moveTo>
                  <a:lnTo>
                    <a:pt x="254" y="175"/>
                  </a:lnTo>
                  <a:lnTo>
                    <a:pt x="251" y="169"/>
                  </a:lnTo>
                  <a:lnTo>
                    <a:pt x="248" y="160"/>
                  </a:lnTo>
                  <a:lnTo>
                    <a:pt x="248" y="150"/>
                  </a:lnTo>
                  <a:lnTo>
                    <a:pt x="243" y="137"/>
                  </a:lnTo>
                  <a:lnTo>
                    <a:pt x="238" y="126"/>
                  </a:lnTo>
                  <a:lnTo>
                    <a:pt x="230" y="114"/>
                  </a:lnTo>
                  <a:lnTo>
                    <a:pt x="225" y="103"/>
                  </a:lnTo>
                  <a:lnTo>
                    <a:pt x="214" y="87"/>
                  </a:lnTo>
                  <a:lnTo>
                    <a:pt x="199" y="71"/>
                  </a:lnTo>
                  <a:lnTo>
                    <a:pt x="184" y="57"/>
                  </a:lnTo>
                  <a:lnTo>
                    <a:pt x="178" y="48"/>
                  </a:lnTo>
                  <a:lnTo>
                    <a:pt x="170" y="41"/>
                  </a:lnTo>
                  <a:lnTo>
                    <a:pt x="158" y="35"/>
                  </a:lnTo>
                  <a:lnTo>
                    <a:pt x="142" y="29"/>
                  </a:lnTo>
                  <a:lnTo>
                    <a:pt x="132" y="21"/>
                  </a:lnTo>
                  <a:lnTo>
                    <a:pt x="123" y="14"/>
                  </a:lnTo>
                  <a:lnTo>
                    <a:pt x="110" y="11"/>
                  </a:lnTo>
                  <a:lnTo>
                    <a:pt x="99" y="10"/>
                  </a:lnTo>
                  <a:lnTo>
                    <a:pt x="90" y="8"/>
                  </a:lnTo>
                  <a:lnTo>
                    <a:pt x="80" y="8"/>
                  </a:lnTo>
                  <a:lnTo>
                    <a:pt x="71" y="13"/>
                  </a:lnTo>
                  <a:lnTo>
                    <a:pt x="64" y="19"/>
                  </a:lnTo>
                  <a:lnTo>
                    <a:pt x="58" y="27"/>
                  </a:lnTo>
                  <a:lnTo>
                    <a:pt x="52" y="36"/>
                  </a:lnTo>
                  <a:lnTo>
                    <a:pt x="49" y="44"/>
                  </a:lnTo>
                  <a:lnTo>
                    <a:pt x="47" y="48"/>
                  </a:lnTo>
                  <a:lnTo>
                    <a:pt x="47" y="54"/>
                  </a:lnTo>
                  <a:lnTo>
                    <a:pt x="46" y="59"/>
                  </a:lnTo>
                  <a:lnTo>
                    <a:pt x="44" y="62"/>
                  </a:lnTo>
                  <a:lnTo>
                    <a:pt x="39" y="63"/>
                  </a:lnTo>
                  <a:lnTo>
                    <a:pt x="36" y="66"/>
                  </a:lnTo>
                  <a:lnTo>
                    <a:pt x="30" y="66"/>
                  </a:lnTo>
                  <a:lnTo>
                    <a:pt x="28" y="63"/>
                  </a:lnTo>
                  <a:lnTo>
                    <a:pt x="25" y="60"/>
                  </a:lnTo>
                  <a:lnTo>
                    <a:pt x="20" y="62"/>
                  </a:lnTo>
                  <a:lnTo>
                    <a:pt x="16" y="65"/>
                  </a:lnTo>
                  <a:lnTo>
                    <a:pt x="11" y="66"/>
                  </a:lnTo>
                  <a:lnTo>
                    <a:pt x="6" y="65"/>
                  </a:lnTo>
                  <a:lnTo>
                    <a:pt x="1" y="62"/>
                  </a:lnTo>
                  <a:lnTo>
                    <a:pt x="0" y="57"/>
                  </a:lnTo>
                  <a:lnTo>
                    <a:pt x="0" y="55"/>
                  </a:lnTo>
                  <a:lnTo>
                    <a:pt x="6" y="55"/>
                  </a:lnTo>
                  <a:lnTo>
                    <a:pt x="6" y="57"/>
                  </a:lnTo>
                  <a:lnTo>
                    <a:pt x="6" y="60"/>
                  </a:lnTo>
                  <a:lnTo>
                    <a:pt x="9" y="62"/>
                  </a:lnTo>
                  <a:lnTo>
                    <a:pt x="12" y="62"/>
                  </a:lnTo>
                  <a:lnTo>
                    <a:pt x="16" y="60"/>
                  </a:lnTo>
                  <a:lnTo>
                    <a:pt x="20" y="59"/>
                  </a:lnTo>
                  <a:lnTo>
                    <a:pt x="22" y="57"/>
                  </a:lnTo>
                  <a:lnTo>
                    <a:pt x="25" y="52"/>
                  </a:lnTo>
                  <a:lnTo>
                    <a:pt x="28" y="44"/>
                  </a:lnTo>
                  <a:lnTo>
                    <a:pt x="30" y="40"/>
                  </a:lnTo>
                  <a:lnTo>
                    <a:pt x="33" y="40"/>
                  </a:lnTo>
                  <a:lnTo>
                    <a:pt x="36" y="44"/>
                  </a:lnTo>
                  <a:lnTo>
                    <a:pt x="31" y="48"/>
                  </a:lnTo>
                  <a:lnTo>
                    <a:pt x="30" y="55"/>
                  </a:lnTo>
                  <a:lnTo>
                    <a:pt x="30" y="60"/>
                  </a:lnTo>
                  <a:lnTo>
                    <a:pt x="36" y="60"/>
                  </a:lnTo>
                  <a:lnTo>
                    <a:pt x="39" y="52"/>
                  </a:lnTo>
                  <a:lnTo>
                    <a:pt x="41" y="43"/>
                  </a:lnTo>
                  <a:lnTo>
                    <a:pt x="42" y="38"/>
                  </a:lnTo>
                  <a:lnTo>
                    <a:pt x="47" y="33"/>
                  </a:lnTo>
                  <a:lnTo>
                    <a:pt x="52" y="27"/>
                  </a:lnTo>
                  <a:lnTo>
                    <a:pt x="58" y="21"/>
                  </a:lnTo>
                  <a:lnTo>
                    <a:pt x="63" y="14"/>
                  </a:lnTo>
                  <a:lnTo>
                    <a:pt x="64" y="10"/>
                  </a:lnTo>
                  <a:lnTo>
                    <a:pt x="66" y="5"/>
                  </a:lnTo>
                  <a:lnTo>
                    <a:pt x="69" y="2"/>
                  </a:lnTo>
                  <a:lnTo>
                    <a:pt x="72" y="0"/>
                  </a:lnTo>
                  <a:lnTo>
                    <a:pt x="79" y="0"/>
                  </a:lnTo>
                  <a:lnTo>
                    <a:pt x="87" y="3"/>
                  </a:lnTo>
                  <a:lnTo>
                    <a:pt x="94" y="5"/>
                  </a:lnTo>
                  <a:lnTo>
                    <a:pt x="101" y="5"/>
                  </a:lnTo>
                  <a:lnTo>
                    <a:pt x="110" y="8"/>
                  </a:lnTo>
                  <a:lnTo>
                    <a:pt x="123" y="11"/>
                  </a:lnTo>
                  <a:lnTo>
                    <a:pt x="137" y="19"/>
                  </a:lnTo>
                  <a:lnTo>
                    <a:pt x="148" y="25"/>
                  </a:lnTo>
                  <a:lnTo>
                    <a:pt x="159" y="32"/>
                  </a:lnTo>
                  <a:lnTo>
                    <a:pt x="172" y="38"/>
                  </a:lnTo>
                  <a:lnTo>
                    <a:pt x="184" y="49"/>
                  </a:lnTo>
                  <a:lnTo>
                    <a:pt x="199" y="62"/>
                  </a:lnTo>
                  <a:lnTo>
                    <a:pt x="211" y="76"/>
                  </a:lnTo>
                  <a:lnTo>
                    <a:pt x="224" y="89"/>
                  </a:lnTo>
                  <a:lnTo>
                    <a:pt x="232" y="103"/>
                  </a:lnTo>
                  <a:lnTo>
                    <a:pt x="236" y="115"/>
                  </a:lnTo>
                  <a:lnTo>
                    <a:pt x="243" y="125"/>
                  </a:lnTo>
                  <a:lnTo>
                    <a:pt x="248" y="134"/>
                  </a:lnTo>
                  <a:lnTo>
                    <a:pt x="251" y="141"/>
                  </a:lnTo>
                  <a:lnTo>
                    <a:pt x="252" y="150"/>
                  </a:lnTo>
                  <a:lnTo>
                    <a:pt x="255" y="161"/>
                  </a:lnTo>
                  <a:lnTo>
                    <a:pt x="259" y="172"/>
                  </a:lnTo>
                  <a:lnTo>
                    <a:pt x="263" y="180"/>
                  </a:lnTo>
                  <a:lnTo>
                    <a:pt x="265" y="182"/>
                  </a:lnTo>
                  <a:lnTo>
                    <a:pt x="262" y="182"/>
                  </a:lnTo>
                  <a:lnTo>
                    <a:pt x="257" y="182"/>
                  </a:lnTo>
                  <a:lnTo>
                    <a:pt x="257" y="182"/>
                  </a:lnTo>
                  <a:lnTo>
                    <a:pt x="257" y="1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9" name="Freeform 245"/>
            <p:cNvSpPr>
              <a:spLocks/>
            </p:cNvSpPr>
            <p:nvPr/>
          </p:nvSpPr>
          <p:spPr bwMode="auto">
            <a:xfrm>
              <a:off x="1505744" y="3900376"/>
              <a:ext cx="33337" cy="41275"/>
            </a:xfrm>
            <a:custGeom>
              <a:avLst/>
              <a:gdLst/>
              <a:ahLst/>
              <a:cxnLst>
                <a:cxn ang="0">
                  <a:pos x="2" y="19"/>
                </a:cxn>
                <a:cxn ang="0">
                  <a:pos x="0" y="15"/>
                </a:cxn>
                <a:cxn ang="0">
                  <a:pos x="0" y="11"/>
                </a:cxn>
                <a:cxn ang="0">
                  <a:pos x="2" y="4"/>
                </a:cxn>
                <a:cxn ang="0">
                  <a:pos x="6" y="1"/>
                </a:cxn>
                <a:cxn ang="0">
                  <a:pos x="11" y="0"/>
                </a:cxn>
                <a:cxn ang="0">
                  <a:pos x="18" y="0"/>
                </a:cxn>
                <a:cxn ang="0">
                  <a:pos x="21" y="3"/>
                </a:cxn>
                <a:cxn ang="0">
                  <a:pos x="21" y="9"/>
                </a:cxn>
                <a:cxn ang="0">
                  <a:pos x="18" y="17"/>
                </a:cxn>
                <a:cxn ang="0">
                  <a:pos x="14" y="22"/>
                </a:cxn>
                <a:cxn ang="0">
                  <a:pos x="14" y="25"/>
                </a:cxn>
                <a:cxn ang="0">
                  <a:pos x="14" y="26"/>
                </a:cxn>
                <a:cxn ang="0">
                  <a:pos x="2" y="19"/>
                </a:cxn>
                <a:cxn ang="0">
                  <a:pos x="2" y="19"/>
                </a:cxn>
              </a:cxnLst>
              <a:rect l="0" t="0" r="r" b="b"/>
              <a:pathLst>
                <a:path w="21" h="26">
                  <a:moveTo>
                    <a:pt x="2" y="19"/>
                  </a:moveTo>
                  <a:lnTo>
                    <a:pt x="0" y="15"/>
                  </a:lnTo>
                  <a:lnTo>
                    <a:pt x="0" y="11"/>
                  </a:lnTo>
                  <a:lnTo>
                    <a:pt x="2" y="4"/>
                  </a:lnTo>
                  <a:lnTo>
                    <a:pt x="6" y="1"/>
                  </a:lnTo>
                  <a:lnTo>
                    <a:pt x="11" y="0"/>
                  </a:lnTo>
                  <a:lnTo>
                    <a:pt x="18" y="0"/>
                  </a:lnTo>
                  <a:lnTo>
                    <a:pt x="21" y="3"/>
                  </a:lnTo>
                  <a:lnTo>
                    <a:pt x="21" y="9"/>
                  </a:lnTo>
                  <a:lnTo>
                    <a:pt x="18" y="17"/>
                  </a:lnTo>
                  <a:lnTo>
                    <a:pt x="14" y="22"/>
                  </a:lnTo>
                  <a:lnTo>
                    <a:pt x="14" y="25"/>
                  </a:lnTo>
                  <a:lnTo>
                    <a:pt x="14" y="26"/>
                  </a:lnTo>
                  <a:lnTo>
                    <a:pt x="2" y="19"/>
                  </a:lnTo>
                  <a:lnTo>
                    <a:pt x="2"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0" name="Freeform 246"/>
            <p:cNvSpPr>
              <a:spLocks/>
            </p:cNvSpPr>
            <p:nvPr/>
          </p:nvSpPr>
          <p:spPr bwMode="auto">
            <a:xfrm>
              <a:off x="1600994" y="3922601"/>
              <a:ext cx="47625" cy="42863"/>
            </a:xfrm>
            <a:custGeom>
              <a:avLst/>
              <a:gdLst/>
              <a:ahLst/>
              <a:cxnLst>
                <a:cxn ang="0">
                  <a:pos x="8" y="0"/>
                </a:cxn>
                <a:cxn ang="0">
                  <a:pos x="5" y="3"/>
                </a:cxn>
                <a:cxn ang="0">
                  <a:pos x="2" y="11"/>
                </a:cxn>
                <a:cxn ang="0">
                  <a:pos x="0" y="19"/>
                </a:cxn>
                <a:cxn ang="0">
                  <a:pos x="6" y="27"/>
                </a:cxn>
                <a:cxn ang="0">
                  <a:pos x="14" y="27"/>
                </a:cxn>
                <a:cxn ang="0">
                  <a:pos x="22" y="23"/>
                </a:cxn>
                <a:cxn ang="0">
                  <a:pos x="27" y="19"/>
                </a:cxn>
                <a:cxn ang="0">
                  <a:pos x="30" y="14"/>
                </a:cxn>
                <a:cxn ang="0">
                  <a:pos x="27" y="8"/>
                </a:cxn>
                <a:cxn ang="0">
                  <a:pos x="19" y="3"/>
                </a:cxn>
                <a:cxn ang="0">
                  <a:pos x="11" y="1"/>
                </a:cxn>
                <a:cxn ang="0">
                  <a:pos x="8" y="0"/>
                </a:cxn>
                <a:cxn ang="0">
                  <a:pos x="8" y="0"/>
                </a:cxn>
              </a:cxnLst>
              <a:rect l="0" t="0" r="r" b="b"/>
              <a:pathLst>
                <a:path w="30" h="27">
                  <a:moveTo>
                    <a:pt x="8" y="0"/>
                  </a:moveTo>
                  <a:lnTo>
                    <a:pt x="5" y="3"/>
                  </a:lnTo>
                  <a:lnTo>
                    <a:pt x="2" y="11"/>
                  </a:lnTo>
                  <a:lnTo>
                    <a:pt x="0" y="19"/>
                  </a:lnTo>
                  <a:lnTo>
                    <a:pt x="6" y="27"/>
                  </a:lnTo>
                  <a:lnTo>
                    <a:pt x="14" y="27"/>
                  </a:lnTo>
                  <a:lnTo>
                    <a:pt x="22" y="23"/>
                  </a:lnTo>
                  <a:lnTo>
                    <a:pt x="27" y="19"/>
                  </a:lnTo>
                  <a:lnTo>
                    <a:pt x="30" y="14"/>
                  </a:lnTo>
                  <a:lnTo>
                    <a:pt x="27" y="8"/>
                  </a:lnTo>
                  <a:lnTo>
                    <a:pt x="19" y="3"/>
                  </a:lnTo>
                  <a:lnTo>
                    <a:pt x="11" y="1"/>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1" name="Freeform 247"/>
            <p:cNvSpPr>
              <a:spLocks/>
            </p:cNvSpPr>
            <p:nvPr/>
          </p:nvSpPr>
          <p:spPr bwMode="auto">
            <a:xfrm>
              <a:off x="1666081" y="4040076"/>
              <a:ext cx="42862" cy="68263"/>
            </a:xfrm>
            <a:custGeom>
              <a:avLst/>
              <a:gdLst/>
              <a:ahLst/>
              <a:cxnLst>
                <a:cxn ang="0">
                  <a:pos x="0" y="16"/>
                </a:cxn>
                <a:cxn ang="0">
                  <a:pos x="3" y="6"/>
                </a:cxn>
                <a:cxn ang="0">
                  <a:pos x="11" y="0"/>
                </a:cxn>
                <a:cxn ang="0">
                  <a:pos x="21" y="0"/>
                </a:cxn>
                <a:cxn ang="0">
                  <a:pos x="27" y="9"/>
                </a:cxn>
                <a:cxn ang="0">
                  <a:pos x="27" y="22"/>
                </a:cxn>
                <a:cxn ang="0">
                  <a:pos x="22" y="33"/>
                </a:cxn>
                <a:cxn ang="0">
                  <a:pos x="14" y="41"/>
                </a:cxn>
                <a:cxn ang="0">
                  <a:pos x="11" y="43"/>
                </a:cxn>
                <a:cxn ang="0">
                  <a:pos x="10" y="38"/>
                </a:cxn>
                <a:cxn ang="0">
                  <a:pos x="5" y="28"/>
                </a:cxn>
                <a:cxn ang="0">
                  <a:pos x="0" y="19"/>
                </a:cxn>
                <a:cxn ang="0">
                  <a:pos x="0" y="16"/>
                </a:cxn>
                <a:cxn ang="0">
                  <a:pos x="0" y="16"/>
                </a:cxn>
              </a:cxnLst>
              <a:rect l="0" t="0" r="r" b="b"/>
              <a:pathLst>
                <a:path w="27" h="43">
                  <a:moveTo>
                    <a:pt x="0" y="16"/>
                  </a:moveTo>
                  <a:lnTo>
                    <a:pt x="3" y="6"/>
                  </a:lnTo>
                  <a:lnTo>
                    <a:pt x="11" y="0"/>
                  </a:lnTo>
                  <a:lnTo>
                    <a:pt x="21" y="0"/>
                  </a:lnTo>
                  <a:lnTo>
                    <a:pt x="27" y="9"/>
                  </a:lnTo>
                  <a:lnTo>
                    <a:pt x="27" y="22"/>
                  </a:lnTo>
                  <a:lnTo>
                    <a:pt x="22" y="33"/>
                  </a:lnTo>
                  <a:lnTo>
                    <a:pt x="14" y="41"/>
                  </a:lnTo>
                  <a:lnTo>
                    <a:pt x="11" y="43"/>
                  </a:lnTo>
                  <a:lnTo>
                    <a:pt x="10" y="38"/>
                  </a:lnTo>
                  <a:lnTo>
                    <a:pt x="5" y="28"/>
                  </a:lnTo>
                  <a:lnTo>
                    <a:pt x="0" y="19"/>
                  </a:lnTo>
                  <a:lnTo>
                    <a:pt x="0" y="16"/>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2" name="Freeform 248"/>
            <p:cNvSpPr>
              <a:spLocks/>
            </p:cNvSpPr>
            <p:nvPr/>
          </p:nvSpPr>
          <p:spPr bwMode="auto">
            <a:xfrm>
              <a:off x="1799431" y="3967051"/>
              <a:ext cx="44450" cy="42863"/>
            </a:xfrm>
            <a:custGeom>
              <a:avLst/>
              <a:gdLst/>
              <a:ahLst/>
              <a:cxnLst>
                <a:cxn ang="0">
                  <a:pos x="16" y="0"/>
                </a:cxn>
                <a:cxn ang="0">
                  <a:pos x="19" y="2"/>
                </a:cxn>
                <a:cxn ang="0">
                  <a:pos x="25" y="5"/>
                </a:cxn>
                <a:cxn ang="0">
                  <a:pos x="28" y="11"/>
                </a:cxn>
                <a:cxn ang="0">
                  <a:pos x="28" y="21"/>
                </a:cxn>
                <a:cxn ang="0">
                  <a:pos x="22" y="27"/>
                </a:cxn>
                <a:cxn ang="0">
                  <a:pos x="12" y="27"/>
                </a:cxn>
                <a:cxn ang="0">
                  <a:pos x="3" y="25"/>
                </a:cxn>
                <a:cxn ang="0">
                  <a:pos x="0" y="22"/>
                </a:cxn>
                <a:cxn ang="0">
                  <a:pos x="1" y="18"/>
                </a:cxn>
                <a:cxn ang="0">
                  <a:pos x="6" y="10"/>
                </a:cxn>
                <a:cxn ang="0">
                  <a:pos x="12" y="3"/>
                </a:cxn>
                <a:cxn ang="0">
                  <a:pos x="16" y="0"/>
                </a:cxn>
                <a:cxn ang="0">
                  <a:pos x="16" y="0"/>
                </a:cxn>
              </a:cxnLst>
              <a:rect l="0" t="0" r="r" b="b"/>
              <a:pathLst>
                <a:path w="28" h="27">
                  <a:moveTo>
                    <a:pt x="16" y="0"/>
                  </a:moveTo>
                  <a:lnTo>
                    <a:pt x="19" y="2"/>
                  </a:lnTo>
                  <a:lnTo>
                    <a:pt x="25" y="5"/>
                  </a:lnTo>
                  <a:lnTo>
                    <a:pt x="28" y="11"/>
                  </a:lnTo>
                  <a:lnTo>
                    <a:pt x="28" y="21"/>
                  </a:lnTo>
                  <a:lnTo>
                    <a:pt x="22" y="27"/>
                  </a:lnTo>
                  <a:lnTo>
                    <a:pt x="12" y="27"/>
                  </a:lnTo>
                  <a:lnTo>
                    <a:pt x="3" y="25"/>
                  </a:lnTo>
                  <a:lnTo>
                    <a:pt x="0" y="22"/>
                  </a:lnTo>
                  <a:lnTo>
                    <a:pt x="1" y="18"/>
                  </a:lnTo>
                  <a:lnTo>
                    <a:pt x="6" y="10"/>
                  </a:lnTo>
                  <a:lnTo>
                    <a:pt x="12" y="3"/>
                  </a:lnTo>
                  <a:lnTo>
                    <a:pt x="16"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3" name="Freeform 249"/>
            <p:cNvSpPr>
              <a:spLocks/>
            </p:cNvSpPr>
            <p:nvPr/>
          </p:nvSpPr>
          <p:spPr bwMode="auto">
            <a:xfrm>
              <a:off x="1874044" y="3901964"/>
              <a:ext cx="39687" cy="47625"/>
            </a:xfrm>
            <a:custGeom>
              <a:avLst/>
              <a:gdLst/>
              <a:ahLst/>
              <a:cxnLst>
                <a:cxn ang="0">
                  <a:pos x="13" y="0"/>
                </a:cxn>
                <a:cxn ang="0">
                  <a:pos x="6" y="3"/>
                </a:cxn>
                <a:cxn ang="0">
                  <a:pos x="2" y="8"/>
                </a:cxn>
                <a:cxn ang="0">
                  <a:pos x="0" y="13"/>
                </a:cxn>
                <a:cxn ang="0">
                  <a:pos x="2" y="21"/>
                </a:cxn>
                <a:cxn ang="0">
                  <a:pos x="5" y="27"/>
                </a:cxn>
                <a:cxn ang="0">
                  <a:pos x="10" y="30"/>
                </a:cxn>
                <a:cxn ang="0">
                  <a:pos x="14" y="30"/>
                </a:cxn>
                <a:cxn ang="0">
                  <a:pos x="18" y="24"/>
                </a:cxn>
                <a:cxn ang="0">
                  <a:pos x="19" y="18"/>
                </a:cxn>
                <a:cxn ang="0">
                  <a:pos x="22" y="14"/>
                </a:cxn>
                <a:cxn ang="0">
                  <a:pos x="24" y="11"/>
                </a:cxn>
                <a:cxn ang="0">
                  <a:pos x="25" y="8"/>
                </a:cxn>
                <a:cxn ang="0">
                  <a:pos x="21" y="3"/>
                </a:cxn>
                <a:cxn ang="0">
                  <a:pos x="18" y="0"/>
                </a:cxn>
                <a:cxn ang="0">
                  <a:pos x="14" y="0"/>
                </a:cxn>
                <a:cxn ang="0">
                  <a:pos x="13" y="0"/>
                </a:cxn>
                <a:cxn ang="0">
                  <a:pos x="13" y="0"/>
                </a:cxn>
              </a:cxnLst>
              <a:rect l="0" t="0" r="r" b="b"/>
              <a:pathLst>
                <a:path w="25" h="30">
                  <a:moveTo>
                    <a:pt x="13" y="0"/>
                  </a:moveTo>
                  <a:lnTo>
                    <a:pt x="6" y="3"/>
                  </a:lnTo>
                  <a:lnTo>
                    <a:pt x="2" y="8"/>
                  </a:lnTo>
                  <a:lnTo>
                    <a:pt x="0" y="13"/>
                  </a:lnTo>
                  <a:lnTo>
                    <a:pt x="2" y="21"/>
                  </a:lnTo>
                  <a:lnTo>
                    <a:pt x="5" y="27"/>
                  </a:lnTo>
                  <a:lnTo>
                    <a:pt x="10" y="30"/>
                  </a:lnTo>
                  <a:lnTo>
                    <a:pt x="14" y="30"/>
                  </a:lnTo>
                  <a:lnTo>
                    <a:pt x="18" y="24"/>
                  </a:lnTo>
                  <a:lnTo>
                    <a:pt x="19" y="18"/>
                  </a:lnTo>
                  <a:lnTo>
                    <a:pt x="22" y="14"/>
                  </a:lnTo>
                  <a:lnTo>
                    <a:pt x="24" y="11"/>
                  </a:lnTo>
                  <a:lnTo>
                    <a:pt x="25" y="8"/>
                  </a:lnTo>
                  <a:lnTo>
                    <a:pt x="21" y="3"/>
                  </a:lnTo>
                  <a:lnTo>
                    <a:pt x="18" y="0"/>
                  </a:lnTo>
                  <a:lnTo>
                    <a:pt x="14" y="0"/>
                  </a:lnTo>
                  <a:lnTo>
                    <a:pt x="13" y="0"/>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4" name="Freeform 250"/>
            <p:cNvSpPr>
              <a:spLocks/>
            </p:cNvSpPr>
            <p:nvPr/>
          </p:nvSpPr>
          <p:spPr bwMode="auto">
            <a:xfrm>
              <a:off x="1842294" y="4035314"/>
              <a:ext cx="49212" cy="74613"/>
            </a:xfrm>
            <a:custGeom>
              <a:avLst/>
              <a:gdLst/>
              <a:ahLst/>
              <a:cxnLst>
                <a:cxn ang="0">
                  <a:pos x="31" y="9"/>
                </a:cxn>
                <a:cxn ang="0">
                  <a:pos x="28" y="5"/>
                </a:cxn>
                <a:cxn ang="0">
                  <a:pos x="22" y="1"/>
                </a:cxn>
                <a:cxn ang="0">
                  <a:pos x="15" y="0"/>
                </a:cxn>
                <a:cxn ang="0">
                  <a:pos x="11" y="3"/>
                </a:cxn>
                <a:cxn ang="0">
                  <a:pos x="4" y="9"/>
                </a:cxn>
                <a:cxn ang="0">
                  <a:pos x="3" y="16"/>
                </a:cxn>
                <a:cxn ang="0">
                  <a:pos x="1" y="20"/>
                </a:cxn>
                <a:cxn ang="0">
                  <a:pos x="1" y="28"/>
                </a:cxn>
                <a:cxn ang="0">
                  <a:pos x="0" y="33"/>
                </a:cxn>
                <a:cxn ang="0">
                  <a:pos x="0" y="36"/>
                </a:cxn>
                <a:cxn ang="0">
                  <a:pos x="1" y="41"/>
                </a:cxn>
                <a:cxn ang="0">
                  <a:pos x="9" y="44"/>
                </a:cxn>
                <a:cxn ang="0">
                  <a:pos x="14" y="46"/>
                </a:cxn>
                <a:cxn ang="0">
                  <a:pos x="19" y="47"/>
                </a:cxn>
                <a:cxn ang="0">
                  <a:pos x="20" y="46"/>
                </a:cxn>
                <a:cxn ang="0">
                  <a:pos x="23" y="41"/>
                </a:cxn>
                <a:cxn ang="0">
                  <a:pos x="25" y="33"/>
                </a:cxn>
                <a:cxn ang="0">
                  <a:pos x="26" y="22"/>
                </a:cxn>
                <a:cxn ang="0">
                  <a:pos x="30" y="12"/>
                </a:cxn>
                <a:cxn ang="0">
                  <a:pos x="31" y="9"/>
                </a:cxn>
                <a:cxn ang="0">
                  <a:pos x="31" y="9"/>
                </a:cxn>
              </a:cxnLst>
              <a:rect l="0" t="0" r="r" b="b"/>
              <a:pathLst>
                <a:path w="31" h="47">
                  <a:moveTo>
                    <a:pt x="31" y="9"/>
                  </a:moveTo>
                  <a:lnTo>
                    <a:pt x="28" y="5"/>
                  </a:lnTo>
                  <a:lnTo>
                    <a:pt x="22" y="1"/>
                  </a:lnTo>
                  <a:lnTo>
                    <a:pt x="15" y="0"/>
                  </a:lnTo>
                  <a:lnTo>
                    <a:pt x="11" y="3"/>
                  </a:lnTo>
                  <a:lnTo>
                    <a:pt x="4" y="9"/>
                  </a:lnTo>
                  <a:lnTo>
                    <a:pt x="3" y="16"/>
                  </a:lnTo>
                  <a:lnTo>
                    <a:pt x="1" y="20"/>
                  </a:lnTo>
                  <a:lnTo>
                    <a:pt x="1" y="28"/>
                  </a:lnTo>
                  <a:lnTo>
                    <a:pt x="0" y="33"/>
                  </a:lnTo>
                  <a:lnTo>
                    <a:pt x="0" y="36"/>
                  </a:lnTo>
                  <a:lnTo>
                    <a:pt x="1" y="41"/>
                  </a:lnTo>
                  <a:lnTo>
                    <a:pt x="9" y="44"/>
                  </a:lnTo>
                  <a:lnTo>
                    <a:pt x="14" y="46"/>
                  </a:lnTo>
                  <a:lnTo>
                    <a:pt x="19" y="47"/>
                  </a:lnTo>
                  <a:lnTo>
                    <a:pt x="20" y="46"/>
                  </a:lnTo>
                  <a:lnTo>
                    <a:pt x="23" y="41"/>
                  </a:lnTo>
                  <a:lnTo>
                    <a:pt x="25" y="33"/>
                  </a:lnTo>
                  <a:lnTo>
                    <a:pt x="26" y="22"/>
                  </a:lnTo>
                  <a:lnTo>
                    <a:pt x="30" y="12"/>
                  </a:lnTo>
                  <a:lnTo>
                    <a:pt x="31" y="9"/>
                  </a:lnTo>
                  <a:lnTo>
                    <a:pt x="31"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5" name="Freeform 251"/>
            <p:cNvSpPr>
              <a:spLocks/>
            </p:cNvSpPr>
            <p:nvPr/>
          </p:nvSpPr>
          <p:spPr bwMode="auto">
            <a:xfrm>
              <a:off x="1756569" y="3694001"/>
              <a:ext cx="454025" cy="366713"/>
            </a:xfrm>
            <a:custGeom>
              <a:avLst/>
              <a:gdLst/>
              <a:ahLst/>
              <a:cxnLst>
                <a:cxn ang="0">
                  <a:pos x="14" y="183"/>
                </a:cxn>
                <a:cxn ang="0">
                  <a:pos x="47" y="144"/>
                </a:cxn>
                <a:cxn ang="0">
                  <a:pos x="87" y="109"/>
                </a:cxn>
                <a:cxn ang="0">
                  <a:pos x="128" y="79"/>
                </a:cxn>
                <a:cxn ang="0">
                  <a:pos x="161" y="62"/>
                </a:cxn>
                <a:cxn ang="0">
                  <a:pos x="172" y="36"/>
                </a:cxn>
                <a:cxn ang="0">
                  <a:pos x="166" y="21"/>
                </a:cxn>
                <a:cxn ang="0">
                  <a:pos x="164" y="0"/>
                </a:cxn>
                <a:cxn ang="0">
                  <a:pos x="183" y="16"/>
                </a:cxn>
                <a:cxn ang="0">
                  <a:pos x="197" y="38"/>
                </a:cxn>
                <a:cxn ang="0">
                  <a:pos x="219" y="41"/>
                </a:cxn>
                <a:cxn ang="0">
                  <a:pos x="235" y="36"/>
                </a:cxn>
                <a:cxn ang="0">
                  <a:pos x="259" y="22"/>
                </a:cxn>
                <a:cxn ang="0">
                  <a:pos x="273" y="24"/>
                </a:cxn>
                <a:cxn ang="0">
                  <a:pos x="252" y="55"/>
                </a:cxn>
                <a:cxn ang="0">
                  <a:pos x="243" y="77"/>
                </a:cxn>
                <a:cxn ang="0">
                  <a:pos x="254" y="119"/>
                </a:cxn>
                <a:cxn ang="0">
                  <a:pos x="262" y="144"/>
                </a:cxn>
                <a:cxn ang="0">
                  <a:pos x="281" y="160"/>
                </a:cxn>
                <a:cxn ang="0">
                  <a:pos x="278" y="191"/>
                </a:cxn>
                <a:cxn ang="0">
                  <a:pos x="256" y="207"/>
                </a:cxn>
                <a:cxn ang="0">
                  <a:pos x="238" y="212"/>
                </a:cxn>
                <a:cxn ang="0">
                  <a:pos x="215" y="196"/>
                </a:cxn>
                <a:cxn ang="0">
                  <a:pos x="211" y="177"/>
                </a:cxn>
                <a:cxn ang="0">
                  <a:pos x="192" y="156"/>
                </a:cxn>
                <a:cxn ang="0">
                  <a:pos x="170" y="150"/>
                </a:cxn>
                <a:cxn ang="0">
                  <a:pos x="155" y="128"/>
                </a:cxn>
                <a:cxn ang="0">
                  <a:pos x="163" y="131"/>
                </a:cxn>
                <a:cxn ang="0">
                  <a:pos x="181" y="145"/>
                </a:cxn>
                <a:cxn ang="0">
                  <a:pos x="204" y="158"/>
                </a:cxn>
                <a:cxn ang="0">
                  <a:pos x="219" y="182"/>
                </a:cxn>
                <a:cxn ang="0">
                  <a:pos x="226" y="201"/>
                </a:cxn>
                <a:cxn ang="0">
                  <a:pos x="243" y="205"/>
                </a:cxn>
                <a:cxn ang="0">
                  <a:pos x="262" y="197"/>
                </a:cxn>
                <a:cxn ang="0">
                  <a:pos x="275" y="183"/>
                </a:cxn>
                <a:cxn ang="0">
                  <a:pos x="276" y="163"/>
                </a:cxn>
                <a:cxn ang="0">
                  <a:pos x="257" y="147"/>
                </a:cxn>
                <a:cxn ang="0">
                  <a:pos x="249" y="119"/>
                </a:cxn>
                <a:cxn ang="0">
                  <a:pos x="240" y="82"/>
                </a:cxn>
                <a:cxn ang="0">
                  <a:pos x="241" y="59"/>
                </a:cxn>
                <a:cxn ang="0">
                  <a:pos x="264" y="30"/>
                </a:cxn>
                <a:cxn ang="0">
                  <a:pos x="246" y="36"/>
                </a:cxn>
                <a:cxn ang="0">
                  <a:pos x="227" y="49"/>
                </a:cxn>
                <a:cxn ang="0">
                  <a:pos x="204" y="43"/>
                </a:cxn>
                <a:cxn ang="0">
                  <a:pos x="191" y="36"/>
                </a:cxn>
                <a:cxn ang="0">
                  <a:pos x="178" y="19"/>
                </a:cxn>
                <a:cxn ang="0">
                  <a:pos x="169" y="6"/>
                </a:cxn>
                <a:cxn ang="0">
                  <a:pos x="170" y="22"/>
                </a:cxn>
                <a:cxn ang="0">
                  <a:pos x="175" y="49"/>
                </a:cxn>
                <a:cxn ang="0">
                  <a:pos x="150" y="76"/>
                </a:cxn>
                <a:cxn ang="0">
                  <a:pos x="107" y="100"/>
                </a:cxn>
                <a:cxn ang="0">
                  <a:pos x="55" y="141"/>
                </a:cxn>
                <a:cxn ang="0">
                  <a:pos x="20" y="182"/>
                </a:cxn>
                <a:cxn ang="0">
                  <a:pos x="5" y="220"/>
                </a:cxn>
                <a:cxn ang="0">
                  <a:pos x="0" y="223"/>
                </a:cxn>
              </a:cxnLst>
              <a:rect l="0" t="0" r="r" b="b"/>
              <a:pathLst>
                <a:path w="286" h="231">
                  <a:moveTo>
                    <a:pt x="0" y="223"/>
                  </a:moveTo>
                  <a:lnTo>
                    <a:pt x="2" y="212"/>
                  </a:lnTo>
                  <a:lnTo>
                    <a:pt x="6" y="197"/>
                  </a:lnTo>
                  <a:lnTo>
                    <a:pt x="14" y="183"/>
                  </a:lnTo>
                  <a:lnTo>
                    <a:pt x="24" y="171"/>
                  </a:lnTo>
                  <a:lnTo>
                    <a:pt x="32" y="161"/>
                  </a:lnTo>
                  <a:lnTo>
                    <a:pt x="39" y="153"/>
                  </a:lnTo>
                  <a:lnTo>
                    <a:pt x="47" y="144"/>
                  </a:lnTo>
                  <a:lnTo>
                    <a:pt x="55" y="136"/>
                  </a:lnTo>
                  <a:lnTo>
                    <a:pt x="63" y="126"/>
                  </a:lnTo>
                  <a:lnTo>
                    <a:pt x="76" y="119"/>
                  </a:lnTo>
                  <a:lnTo>
                    <a:pt x="87" y="109"/>
                  </a:lnTo>
                  <a:lnTo>
                    <a:pt x="96" y="101"/>
                  </a:lnTo>
                  <a:lnTo>
                    <a:pt x="106" y="93"/>
                  </a:lnTo>
                  <a:lnTo>
                    <a:pt x="117" y="87"/>
                  </a:lnTo>
                  <a:lnTo>
                    <a:pt x="128" y="79"/>
                  </a:lnTo>
                  <a:lnTo>
                    <a:pt x="137" y="76"/>
                  </a:lnTo>
                  <a:lnTo>
                    <a:pt x="145" y="71"/>
                  </a:lnTo>
                  <a:lnTo>
                    <a:pt x="153" y="66"/>
                  </a:lnTo>
                  <a:lnTo>
                    <a:pt x="161" y="62"/>
                  </a:lnTo>
                  <a:lnTo>
                    <a:pt x="167" y="55"/>
                  </a:lnTo>
                  <a:lnTo>
                    <a:pt x="169" y="48"/>
                  </a:lnTo>
                  <a:lnTo>
                    <a:pt x="172" y="41"/>
                  </a:lnTo>
                  <a:lnTo>
                    <a:pt x="172" y="36"/>
                  </a:lnTo>
                  <a:lnTo>
                    <a:pt x="172" y="33"/>
                  </a:lnTo>
                  <a:lnTo>
                    <a:pt x="170" y="32"/>
                  </a:lnTo>
                  <a:lnTo>
                    <a:pt x="169" y="27"/>
                  </a:lnTo>
                  <a:lnTo>
                    <a:pt x="166" y="21"/>
                  </a:lnTo>
                  <a:lnTo>
                    <a:pt x="166" y="16"/>
                  </a:lnTo>
                  <a:lnTo>
                    <a:pt x="164" y="10"/>
                  </a:lnTo>
                  <a:lnTo>
                    <a:pt x="164" y="5"/>
                  </a:lnTo>
                  <a:lnTo>
                    <a:pt x="164" y="0"/>
                  </a:lnTo>
                  <a:lnTo>
                    <a:pt x="167" y="0"/>
                  </a:lnTo>
                  <a:lnTo>
                    <a:pt x="169" y="2"/>
                  </a:lnTo>
                  <a:lnTo>
                    <a:pt x="175" y="8"/>
                  </a:lnTo>
                  <a:lnTo>
                    <a:pt x="183" y="16"/>
                  </a:lnTo>
                  <a:lnTo>
                    <a:pt x="189" y="22"/>
                  </a:lnTo>
                  <a:lnTo>
                    <a:pt x="191" y="29"/>
                  </a:lnTo>
                  <a:lnTo>
                    <a:pt x="196" y="33"/>
                  </a:lnTo>
                  <a:lnTo>
                    <a:pt x="197" y="38"/>
                  </a:lnTo>
                  <a:lnTo>
                    <a:pt x="200" y="38"/>
                  </a:lnTo>
                  <a:lnTo>
                    <a:pt x="204" y="38"/>
                  </a:lnTo>
                  <a:lnTo>
                    <a:pt x="211" y="40"/>
                  </a:lnTo>
                  <a:lnTo>
                    <a:pt x="219" y="41"/>
                  </a:lnTo>
                  <a:lnTo>
                    <a:pt x="222" y="43"/>
                  </a:lnTo>
                  <a:lnTo>
                    <a:pt x="227" y="44"/>
                  </a:lnTo>
                  <a:lnTo>
                    <a:pt x="232" y="41"/>
                  </a:lnTo>
                  <a:lnTo>
                    <a:pt x="235" y="36"/>
                  </a:lnTo>
                  <a:lnTo>
                    <a:pt x="241" y="33"/>
                  </a:lnTo>
                  <a:lnTo>
                    <a:pt x="248" y="27"/>
                  </a:lnTo>
                  <a:lnTo>
                    <a:pt x="256" y="25"/>
                  </a:lnTo>
                  <a:lnTo>
                    <a:pt x="259" y="22"/>
                  </a:lnTo>
                  <a:lnTo>
                    <a:pt x="267" y="21"/>
                  </a:lnTo>
                  <a:lnTo>
                    <a:pt x="271" y="21"/>
                  </a:lnTo>
                  <a:lnTo>
                    <a:pt x="275" y="21"/>
                  </a:lnTo>
                  <a:lnTo>
                    <a:pt x="273" y="24"/>
                  </a:lnTo>
                  <a:lnTo>
                    <a:pt x="268" y="33"/>
                  </a:lnTo>
                  <a:lnTo>
                    <a:pt x="262" y="43"/>
                  </a:lnTo>
                  <a:lnTo>
                    <a:pt x="257" y="51"/>
                  </a:lnTo>
                  <a:lnTo>
                    <a:pt x="252" y="55"/>
                  </a:lnTo>
                  <a:lnTo>
                    <a:pt x="248" y="62"/>
                  </a:lnTo>
                  <a:lnTo>
                    <a:pt x="243" y="66"/>
                  </a:lnTo>
                  <a:lnTo>
                    <a:pt x="243" y="71"/>
                  </a:lnTo>
                  <a:lnTo>
                    <a:pt x="243" y="77"/>
                  </a:lnTo>
                  <a:lnTo>
                    <a:pt x="248" y="87"/>
                  </a:lnTo>
                  <a:lnTo>
                    <a:pt x="251" y="98"/>
                  </a:lnTo>
                  <a:lnTo>
                    <a:pt x="254" y="111"/>
                  </a:lnTo>
                  <a:lnTo>
                    <a:pt x="254" y="119"/>
                  </a:lnTo>
                  <a:lnTo>
                    <a:pt x="257" y="128"/>
                  </a:lnTo>
                  <a:lnTo>
                    <a:pt x="259" y="136"/>
                  </a:lnTo>
                  <a:lnTo>
                    <a:pt x="260" y="141"/>
                  </a:lnTo>
                  <a:lnTo>
                    <a:pt x="262" y="144"/>
                  </a:lnTo>
                  <a:lnTo>
                    <a:pt x="267" y="149"/>
                  </a:lnTo>
                  <a:lnTo>
                    <a:pt x="273" y="152"/>
                  </a:lnTo>
                  <a:lnTo>
                    <a:pt x="278" y="156"/>
                  </a:lnTo>
                  <a:lnTo>
                    <a:pt x="281" y="160"/>
                  </a:lnTo>
                  <a:lnTo>
                    <a:pt x="284" y="164"/>
                  </a:lnTo>
                  <a:lnTo>
                    <a:pt x="286" y="171"/>
                  </a:lnTo>
                  <a:lnTo>
                    <a:pt x="284" y="182"/>
                  </a:lnTo>
                  <a:lnTo>
                    <a:pt x="278" y="191"/>
                  </a:lnTo>
                  <a:lnTo>
                    <a:pt x="273" y="199"/>
                  </a:lnTo>
                  <a:lnTo>
                    <a:pt x="268" y="202"/>
                  </a:lnTo>
                  <a:lnTo>
                    <a:pt x="264" y="205"/>
                  </a:lnTo>
                  <a:lnTo>
                    <a:pt x="256" y="207"/>
                  </a:lnTo>
                  <a:lnTo>
                    <a:pt x="252" y="208"/>
                  </a:lnTo>
                  <a:lnTo>
                    <a:pt x="251" y="208"/>
                  </a:lnTo>
                  <a:lnTo>
                    <a:pt x="246" y="212"/>
                  </a:lnTo>
                  <a:lnTo>
                    <a:pt x="238" y="212"/>
                  </a:lnTo>
                  <a:lnTo>
                    <a:pt x="232" y="212"/>
                  </a:lnTo>
                  <a:lnTo>
                    <a:pt x="226" y="207"/>
                  </a:lnTo>
                  <a:lnTo>
                    <a:pt x="219" y="202"/>
                  </a:lnTo>
                  <a:lnTo>
                    <a:pt x="215" y="196"/>
                  </a:lnTo>
                  <a:lnTo>
                    <a:pt x="215" y="190"/>
                  </a:lnTo>
                  <a:lnTo>
                    <a:pt x="213" y="183"/>
                  </a:lnTo>
                  <a:lnTo>
                    <a:pt x="213" y="182"/>
                  </a:lnTo>
                  <a:lnTo>
                    <a:pt x="211" y="177"/>
                  </a:lnTo>
                  <a:lnTo>
                    <a:pt x="211" y="175"/>
                  </a:lnTo>
                  <a:lnTo>
                    <a:pt x="207" y="169"/>
                  </a:lnTo>
                  <a:lnTo>
                    <a:pt x="200" y="163"/>
                  </a:lnTo>
                  <a:lnTo>
                    <a:pt x="192" y="156"/>
                  </a:lnTo>
                  <a:lnTo>
                    <a:pt x="188" y="152"/>
                  </a:lnTo>
                  <a:lnTo>
                    <a:pt x="183" y="152"/>
                  </a:lnTo>
                  <a:lnTo>
                    <a:pt x="175" y="150"/>
                  </a:lnTo>
                  <a:lnTo>
                    <a:pt x="170" y="150"/>
                  </a:lnTo>
                  <a:lnTo>
                    <a:pt x="167" y="147"/>
                  </a:lnTo>
                  <a:lnTo>
                    <a:pt x="163" y="141"/>
                  </a:lnTo>
                  <a:lnTo>
                    <a:pt x="158" y="134"/>
                  </a:lnTo>
                  <a:lnTo>
                    <a:pt x="155" y="128"/>
                  </a:lnTo>
                  <a:lnTo>
                    <a:pt x="155" y="125"/>
                  </a:lnTo>
                  <a:lnTo>
                    <a:pt x="158" y="122"/>
                  </a:lnTo>
                  <a:lnTo>
                    <a:pt x="159" y="126"/>
                  </a:lnTo>
                  <a:lnTo>
                    <a:pt x="163" y="131"/>
                  </a:lnTo>
                  <a:lnTo>
                    <a:pt x="166" y="137"/>
                  </a:lnTo>
                  <a:lnTo>
                    <a:pt x="170" y="142"/>
                  </a:lnTo>
                  <a:lnTo>
                    <a:pt x="175" y="145"/>
                  </a:lnTo>
                  <a:lnTo>
                    <a:pt x="181" y="145"/>
                  </a:lnTo>
                  <a:lnTo>
                    <a:pt x="186" y="147"/>
                  </a:lnTo>
                  <a:lnTo>
                    <a:pt x="191" y="147"/>
                  </a:lnTo>
                  <a:lnTo>
                    <a:pt x="197" y="152"/>
                  </a:lnTo>
                  <a:lnTo>
                    <a:pt x="204" y="158"/>
                  </a:lnTo>
                  <a:lnTo>
                    <a:pt x="210" y="164"/>
                  </a:lnTo>
                  <a:lnTo>
                    <a:pt x="215" y="171"/>
                  </a:lnTo>
                  <a:lnTo>
                    <a:pt x="219" y="177"/>
                  </a:lnTo>
                  <a:lnTo>
                    <a:pt x="219" y="182"/>
                  </a:lnTo>
                  <a:lnTo>
                    <a:pt x="219" y="188"/>
                  </a:lnTo>
                  <a:lnTo>
                    <a:pt x="219" y="193"/>
                  </a:lnTo>
                  <a:lnTo>
                    <a:pt x="222" y="197"/>
                  </a:lnTo>
                  <a:lnTo>
                    <a:pt x="226" y="201"/>
                  </a:lnTo>
                  <a:lnTo>
                    <a:pt x="229" y="204"/>
                  </a:lnTo>
                  <a:lnTo>
                    <a:pt x="234" y="207"/>
                  </a:lnTo>
                  <a:lnTo>
                    <a:pt x="238" y="207"/>
                  </a:lnTo>
                  <a:lnTo>
                    <a:pt x="243" y="205"/>
                  </a:lnTo>
                  <a:lnTo>
                    <a:pt x="248" y="204"/>
                  </a:lnTo>
                  <a:lnTo>
                    <a:pt x="252" y="201"/>
                  </a:lnTo>
                  <a:lnTo>
                    <a:pt x="257" y="199"/>
                  </a:lnTo>
                  <a:lnTo>
                    <a:pt x="262" y="197"/>
                  </a:lnTo>
                  <a:lnTo>
                    <a:pt x="267" y="196"/>
                  </a:lnTo>
                  <a:lnTo>
                    <a:pt x="270" y="193"/>
                  </a:lnTo>
                  <a:lnTo>
                    <a:pt x="273" y="188"/>
                  </a:lnTo>
                  <a:lnTo>
                    <a:pt x="275" y="183"/>
                  </a:lnTo>
                  <a:lnTo>
                    <a:pt x="278" y="179"/>
                  </a:lnTo>
                  <a:lnTo>
                    <a:pt x="278" y="175"/>
                  </a:lnTo>
                  <a:lnTo>
                    <a:pt x="279" y="171"/>
                  </a:lnTo>
                  <a:lnTo>
                    <a:pt x="276" y="163"/>
                  </a:lnTo>
                  <a:lnTo>
                    <a:pt x="275" y="160"/>
                  </a:lnTo>
                  <a:lnTo>
                    <a:pt x="270" y="156"/>
                  </a:lnTo>
                  <a:lnTo>
                    <a:pt x="264" y="152"/>
                  </a:lnTo>
                  <a:lnTo>
                    <a:pt x="257" y="147"/>
                  </a:lnTo>
                  <a:lnTo>
                    <a:pt x="254" y="141"/>
                  </a:lnTo>
                  <a:lnTo>
                    <a:pt x="252" y="134"/>
                  </a:lnTo>
                  <a:lnTo>
                    <a:pt x="252" y="128"/>
                  </a:lnTo>
                  <a:lnTo>
                    <a:pt x="249" y="119"/>
                  </a:lnTo>
                  <a:lnTo>
                    <a:pt x="248" y="106"/>
                  </a:lnTo>
                  <a:lnTo>
                    <a:pt x="245" y="95"/>
                  </a:lnTo>
                  <a:lnTo>
                    <a:pt x="243" y="87"/>
                  </a:lnTo>
                  <a:lnTo>
                    <a:pt x="240" y="82"/>
                  </a:lnTo>
                  <a:lnTo>
                    <a:pt x="238" y="76"/>
                  </a:lnTo>
                  <a:lnTo>
                    <a:pt x="237" y="70"/>
                  </a:lnTo>
                  <a:lnTo>
                    <a:pt x="238" y="66"/>
                  </a:lnTo>
                  <a:lnTo>
                    <a:pt x="241" y="59"/>
                  </a:lnTo>
                  <a:lnTo>
                    <a:pt x="248" y="54"/>
                  </a:lnTo>
                  <a:lnTo>
                    <a:pt x="254" y="46"/>
                  </a:lnTo>
                  <a:lnTo>
                    <a:pt x="260" y="38"/>
                  </a:lnTo>
                  <a:lnTo>
                    <a:pt x="264" y="30"/>
                  </a:lnTo>
                  <a:lnTo>
                    <a:pt x="267" y="29"/>
                  </a:lnTo>
                  <a:lnTo>
                    <a:pt x="262" y="29"/>
                  </a:lnTo>
                  <a:lnTo>
                    <a:pt x="254" y="32"/>
                  </a:lnTo>
                  <a:lnTo>
                    <a:pt x="246" y="36"/>
                  </a:lnTo>
                  <a:lnTo>
                    <a:pt x="241" y="41"/>
                  </a:lnTo>
                  <a:lnTo>
                    <a:pt x="237" y="46"/>
                  </a:lnTo>
                  <a:lnTo>
                    <a:pt x="232" y="48"/>
                  </a:lnTo>
                  <a:lnTo>
                    <a:pt x="227" y="49"/>
                  </a:lnTo>
                  <a:lnTo>
                    <a:pt x="219" y="48"/>
                  </a:lnTo>
                  <a:lnTo>
                    <a:pt x="215" y="44"/>
                  </a:lnTo>
                  <a:lnTo>
                    <a:pt x="210" y="43"/>
                  </a:lnTo>
                  <a:lnTo>
                    <a:pt x="204" y="43"/>
                  </a:lnTo>
                  <a:lnTo>
                    <a:pt x="200" y="43"/>
                  </a:lnTo>
                  <a:lnTo>
                    <a:pt x="196" y="43"/>
                  </a:lnTo>
                  <a:lnTo>
                    <a:pt x="194" y="41"/>
                  </a:lnTo>
                  <a:lnTo>
                    <a:pt x="191" y="36"/>
                  </a:lnTo>
                  <a:lnTo>
                    <a:pt x="191" y="32"/>
                  </a:lnTo>
                  <a:lnTo>
                    <a:pt x="188" y="27"/>
                  </a:lnTo>
                  <a:lnTo>
                    <a:pt x="183" y="22"/>
                  </a:lnTo>
                  <a:lnTo>
                    <a:pt x="178" y="19"/>
                  </a:lnTo>
                  <a:lnTo>
                    <a:pt x="175" y="16"/>
                  </a:lnTo>
                  <a:lnTo>
                    <a:pt x="174" y="11"/>
                  </a:lnTo>
                  <a:lnTo>
                    <a:pt x="172" y="8"/>
                  </a:lnTo>
                  <a:lnTo>
                    <a:pt x="169" y="6"/>
                  </a:lnTo>
                  <a:lnTo>
                    <a:pt x="169" y="6"/>
                  </a:lnTo>
                  <a:lnTo>
                    <a:pt x="169" y="11"/>
                  </a:lnTo>
                  <a:lnTo>
                    <a:pt x="169" y="18"/>
                  </a:lnTo>
                  <a:lnTo>
                    <a:pt x="170" y="22"/>
                  </a:lnTo>
                  <a:lnTo>
                    <a:pt x="174" y="27"/>
                  </a:lnTo>
                  <a:lnTo>
                    <a:pt x="175" y="35"/>
                  </a:lnTo>
                  <a:lnTo>
                    <a:pt x="178" y="43"/>
                  </a:lnTo>
                  <a:lnTo>
                    <a:pt x="175" y="49"/>
                  </a:lnTo>
                  <a:lnTo>
                    <a:pt x="170" y="57"/>
                  </a:lnTo>
                  <a:lnTo>
                    <a:pt x="164" y="66"/>
                  </a:lnTo>
                  <a:lnTo>
                    <a:pt x="159" y="73"/>
                  </a:lnTo>
                  <a:lnTo>
                    <a:pt x="150" y="76"/>
                  </a:lnTo>
                  <a:lnTo>
                    <a:pt x="139" y="82"/>
                  </a:lnTo>
                  <a:lnTo>
                    <a:pt x="126" y="87"/>
                  </a:lnTo>
                  <a:lnTo>
                    <a:pt x="118" y="93"/>
                  </a:lnTo>
                  <a:lnTo>
                    <a:pt x="107" y="100"/>
                  </a:lnTo>
                  <a:lnTo>
                    <a:pt x="95" y="109"/>
                  </a:lnTo>
                  <a:lnTo>
                    <a:pt x="80" y="120"/>
                  </a:lnTo>
                  <a:lnTo>
                    <a:pt x="69" y="130"/>
                  </a:lnTo>
                  <a:lnTo>
                    <a:pt x="55" y="141"/>
                  </a:lnTo>
                  <a:lnTo>
                    <a:pt x="44" y="155"/>
                  </a:lnTo>
                  <a:lnTo>
                    <a:pt x="35" y="166"/>
                  </a:lnTo>
                  <a:lnTo>
                    <a:pt x="28" y="175"/>
                  </a:lnTo>
                  <a:lnTo>
                    <a:pt x="20" y="182"/>
                  </a:lnTo>
                  <a:lnTo>
                    <a:pt x="16" y="193"/>
                  </a:lnTo>
                  <a:lnTo>
                    <a:pt x="11" y="202"/>
                  </a:lnTo>
                  <a:lnTo>
                    <a:pt x="8" y="212"/>
                  </a:lnTo>
                  <a:lnTo>
                    <a:pt x="5" y="220"/>
                  </a:lnTo>
                  <a:lnTo>
                    <a:pt x="5" y="224"/>
                  </a:lnTo>
                  <a:lnTo>
                    <a:pt x="5" y="229"/>
                  </a:lnTo>
                  <a:lnTo>
                    <a:pt x="5" y="231"/>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6" name="Freeform 252"/>
            <p:cNvSpPr>
              <a:spLocks/>
            </p:cNvSpPr>
            <p:nvPr/>
          </p:nvSpPr>
          <p:spPr bwMode="auto">
            <a:xfrm>
              <a:off x="1869281" y="3905139"/>
              <a:ext cx="146050" cy="280988"/>
            </a:xfrm>
            <a:custGeom>
              <a:avLst/>
              <a:gdLst/>
              <a:ahLst/>
              <a:cxnLst>
                <a:cxn ang="0">
                  <a:pos x="92" y="6"/>
                </a:cxn>
                <a:cxn ang="0">
                  <a:pos x="85" y="8"/>
                </a:cxn>
                <a:cxn ang="0">
                  <a:pos x="77" y="12"/>
                </a:cxn>
                <a:cxn ang="0">
                  <a:pos x="66" y="22"/>
                </a:cxn>
                <a:cxn ang="0">
                  <a:pos x="50" y="38"/>
                </a:cxn>
                <a:cxn ang="0">
                  <a:pos x="36" y="52"/>
                </a:cxn>
                <a:cxn ang="0">
                  <a:pos x="28" y="64"/>
                </a:cxn>
                <a:cxn ang="0">
                  <a:pos x="21" y="77"/>
                </a:cxn>
                <a:cxn ang="0">
                  <a:pos x="16" y="90"/>
                </a:cxn>
                <a:cxn ang="0">
                  <a:pos x="11" y="102"/>
                </a:cxn>
                <a:cxn ang="0">
                  <a:pos x="9" y="118"/>
                </a:cxn>
                <a:cxn ang="0">
                  <a:pos x="9" y="131"/>
                </a:cxn>
                <a:cxn ang="0">
                  <a:pos x="9" y="142"/>
                </a:cxn>
                <a:cxn ang="0">
                  <a:pos x="8" y="151"/>
                </a:cxn>
                <a:cxn ang="0">
                  <a:pos x="8" y="161"/>
                </a:cxn>
                <a:cxn ang="0">
                  <a:pos x="9" y="169"/>
                </a:cxn>
                <a:cxn ang="0">
                  <a:pos x="9" y="173"/>
                </a:cxn>
                <a:cxn ang="0">
                  <a:pos x="0" y="177"/>
                </a:cxn>
                <a:cxn ang="0">
                  <a:pos x="0" y="172"/>
                </a:cxn>
                <a:cxn ang="0">
                  <a:pos x="2" y="161"/>
                </a:cxn>
                <a:cxn ang="0">
                  <a:pos x="3" y="145"/>
                </a:cxn>
                <a:cxn ang="0">
                  <a:pos x="3" y="126"/>
                </a:cxn>
                <a:cxn ang="0">
                  <a:pos x="3" y="110"/>
                </a:cxn>
                <a:cxn ang="0">
                  <a:pos x="6" y="98"/>
                </a:cxn>
                <a:cxn ang="0">
                  <a:pos x="9" y="87"/>
                </a:cxn>
                <a:cxn ang="0">
                  <a:pos x="16" y="79"/>
                </a:cxn>
                <a:cxn ang="0">
                  <a:pos x="21" y="68"/>
                </a:cxn>
                <a:cxn ang="0">
                  <a:pos x="27" y="57"/>
                </a:cxn>
                <a:cxn ang="0">
                  <a:pos x="33" y="46"/>
                </a:cxn>
                <a:cxn ang="0">
                  <a:pos x="41" y="39"/>
                </a:cxn>
                <a:cxn ang="0">
                  <a:pos x="46" y="33"/>
                </a:cxn>
                <a:cxn ang="0">
                  <a:pos x="54" y="25"/>
                </a:cxn>
                <a:cxn ang="0">
                  <a:pos x="62" y="19"/>
                </a:cxn>
                <a:cxn ang="0">
                  <a:pos x="68" y="12"/>
                </a:cxn>
                <a:cxn ang="0">
                  <a:pos x="74" y="8"/>
                </a:cxn>
                <a:cxn ang="0">
                  <a:pos x="80" y="3"/>
                </a:cxn>
                <a:cxn ang="0">
                  <a:pos x="87" y="0"/>
                </a:cxn>
                <a:cxn ang="0">
                  <a:pos x="88" y="0"/>
                </a:cxn>
                <a:cxn ang="0">
                  <a:pos x="92" y="6"/>
                </a:cxn>
                <a:cxn ang="0">
                  <a:pos x="92" y="6"/>
                </a:cxn>
              </a:cxnLst>
              <a:rect l="0" t="0" r="r" b="b"/>
              <a:pathLst>
                <a:path w="92" h="177">
                  <a:moveTo>
                    <a:pt x="92" y="6"/>
                  </a:moveTo>
                  <a:lnTo>
                    <a:pt x="85" y="8"/>
                  </a:lnTo>
                  <a:lnTo>
                    <a:pt x="77" y="12"/>
                  </a:lnTo>
                  <a:lnTo>
                    <a:pt x="66" y="22"/>
                  </a:lnTo>
                  <a:lnTo>
                    <a:pt x="50" y="38"/>
                  </a:lnTo>
                  <a:lnTo>
                    <a:pt x="36" y="52"/>
                  </a:lnTo>
                  <a:lnTo>
                    <a:pt x="28" y="64"/>
                  </a:lnTo>
                  <a:lnTo>
                    <a:pt x="21" y="77"/>
                  </a:lnTo>
                  <a:lnTo>
                    <a:pt x="16" y="90"/>
                  </a:lnTo>
                  <a:lnTo>
                    <a:pt x="11" y="102"/>
                  </a:lnTo>
                  <a:lnTo>
                    <a:pt x="9" y="118"/>
                  </a:lnTo>
                  <a:lnTo>
                    <a:pt x="9" y="131"/>
                  </a:lnTo>
                  <a:lnTo>
                    <a:pt x="9" y="142"/>
                  </a:lnTo>
                  <a:lnTo>
                    <a:pt x="8" y="151"/>
                  </a:lnTo>
                  <a:lnTo>
                    <a:pt x="8" y="161"/>
                  </a:lnTo>
                  <a:lnTo>
                    <a:pt x="9" y="169"/>
                  </a:lnTo>
                  <a:lnTo>
                    <a:pt x="9" y="173"/>
                  </a:lnTo>
                  <a:lnTo>
                    <a:pt x="0" y="177"/>
                  </a:lnTo>
                  <a:lnTo>
                    <a:pt x="0" y="172"/>
                  </a:lnTo>
                  <a:lnTo>
                    <a:pt x="2" y="161"/>
                  </a:lnTo>
                  <a:lnTo>
                    <a:pt x="3" y="145"/>
                  </a:lnTo>
                  <a:lnTo>
                    <a:pt x="3" y="126"/>
                  </a:lnTo>
                  <a:lnTo>
                    <a:pt x="3" y="110"/>
                  </a:lnTo>
                  <a:lnTo>
                    <a:pt x="6" y="98"/>
                  </a:lnTo>
                  <a:lnTo>
                    <a:pt x="9" y="87"/>
                  </a:lnTo>
                  <a:lnTo>
                    <a:pt x="16" y="79"/>
                  </a:lnTo>
                  <a:lnTo>
                    <a:pt x="21" y="68"/>
                  </a:lnTo>
                  <a:lnTo>
                    <a:pt x="27" y="57"/>
                  </a:lnTo>
                  <a:lnTo>
                    <a:pt x="33" y="46"/>
                  </a:lnTo>
                  <a:lnTo>
                    <a:pt x="41" y="39"/>
                  </a:lnTo>
                  <a:lnTo>
                    <a:pt x="46" y="33"/>
                  </a:lnTo>
                  <a:lnTo>
                    <a:pt x="54" y="25"/>
                  </a:lnTo>
                  <a:lnTo>
                    <a:pt x="62" y="19"/>
                  </a:lnTo>
                  <a:lnTo>
                    <a:pt x="68" y="12"/>
                  </a:lnTo>
                  <a:lnTo>
                    <a:pt x="74" y="8"/>
                  </a:lnTo>
                  <a:lnTo>
                    <a:pt x="80" y="3"/>
                  </a:lnTo>
                  <a:lnTo>
                    <a:pt x="87" y="0"/>
                  </a:lnTo>
                  <a:lnTo>
                    <a:pt x="88" y="0"/>
                  </a:lnTo>
                  <a:lnTo>
                    <a:pt x="92" y="6"/>
                  </a:lnTo>
                  <a:lnTo>
                    <a:pt x="92"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7" name="Freeform 253"/>
            <p:cNvSpPr>
              <a:spLocks/>
            </p:cNvSpPr>
            <p:nvPr/>
          </p:nvSpPr>
          <p:spPr bwMode="auto">
            <a:xfrm>
              <a:off x="2034381" y="3854339"/>
              <a:ext cx="50800" cy="20638"/>
            </a:xfrm>
            <a:custGeom>
              <a:avLst/>
              <a:gdLst/>
              <a:ahLst/>
              <a:cxnLst>
                <a:cxn ang="0">
                  <a:pos x="3" y="0"/>
                </a:cxn>
                <a:cxn ang="0">
                  <a:pos x="5" y="3"/>
                </a:cxn>
                <a:cxn ang="0">
                  <a:pos x="13" y="8"/>
                </a:cxn>
                <a:cxn ang="0">
                  <a:pos x="16" y="8"/>
                </a:cxn>
                <a:cxn ang="0">
                  <a:pos x="21" y="8"/>
                </a:cxn>
                <a:cxn ang="0">
                  <a:pos x="24" y="8"/>
                </a:cxn>
                <a:cxn ang="0">
                  <a:pos x="25" y="6"/>
                </a:cxn>
                <a:cxn ang="0">
                  <a:pos x="29" y="3"/>
                </a:cxn>
                <a:cxn ang="0">
                  <a:pos x="30" y="2"/>
                </a:cxn>
                <a:cxn ang="0">
                  <a:pos x="32" y="3"/>
                </a:cxn>
                <a:cxn ang="0">
                  <a:pos x="32" y="5"/>
                </a:cxn>
                <a:cxn ang="0">
                  <a:pos x="27" y="10"/>
                </a:cxn>
                <a:cxn ang="0">
                  <a:pos x="21" y="13"/>
                </a:cxn>
                <a:cxn ang="0">
                  <a:pos x="14" y="13"/>
                </a:cxn>
                <a:cxn ang="0">
                  <a:pos x="6" y="10"/>
                </a:cxn>
                <a:cxn ang="0">
                  <a:pos x="0" y="5"/>
                </a:cxn>
                <a:cxn ang="0">
                  <a:pos x="0" y="3"/>
                </a:cxn>
                <a:cxn ang="0">
                  <a:pos x="3" y="0"/>
                </a:cxn>
                <a:cxn ang="0">
                  <a:pos x="3" y="0"/>
                </a:cxn>
              </a:cxnLst>
              <a:rect l="0" t="0" r="r" b="b"/>
              <a:pathLst>
                <a:path w="32" h="13">
                  <a:moveTo>
                    <a:pt x="3" y="0"/>
                  </a:moveTo>
                  <a:lnTo>
                    <a:pt x="5" y="3"/>
                  </a:lnTo>
                  <a:lnTo>
                    <a:pt x="13" y="8"/>
                  </a:lnTo>
                  <a:lnTo>
                    <a:pt x="16" y="8"/>
                  </a:lnTo>
                  <a:lnTo>
                    <a:pt x="21" y="8"/>
                  </a:lnTo>
                  <a:lnTo>
                    <a:pt x="24" y="8"/>
                  </a:lnTo>
                  <a:lnTo>
                    <a:pt x="25" y="6"/>
                  </a:lnTo>
                  <a:lnTo>
                    <a:pt x="29" y="3"/>
                  </a:lnTo>
                  <a:lnTo>
                    <a:pt x="30" y="2"/>
                  </a:lnTo>
                  <a:lnTo>
                    <a:pt x="32" y="3"/>
                  </a:lnTo>
                  <a:lnTo>
                    <a:pt x="32" y="5"/>
                  </a:lnTo>
                  <a:lnTo>
                    <a:pt x="27" y="10"/>
                  </a:lnTo>
                  <a:lnTo>
                    <a:pt x="21" y="13"/>
                  </a:lnTo>
                  <a:lnTo>
                    <a:pt x="14" y="13"/>
                  </a:lnTo>
                  <a:lnTo>
                    <a:pt x="6" y="10"/>
                  </a:lnTo>
                  <a:lnTo>
                    <a:pt x="0" y="5"/>
                  </a:lnTo>
                  <a:lnTo>
                    <a:pt x="0" y="3"/>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8" name="Freeform 254"/>
            <p:cNvSpPr>
              <a:spLocks/>
            </p:cNvSpPr>
            <p:nvPr/>
          </p:nvSpPr>
          <p:spPr bwMode="auto">
            <a:xfrm>
              <a:off x="2034381" y="3862276"/>
              <a:ext cx="15875" cy="20638"/>
            </a:xfrm>
            <a:custGeom>
              <a:avLst/>
              <a:gdLst/>
              <a:ahLst/>
              <a:cxnLst>
                <a:cxn ang="0">
                  <a:pos x="5" y="0"/>
                </a:cxn>
                <a:cxn ang="0">
                  <a:pos x="3" y="3"/>
                </a:cxn>
                <a:cxn ang="0">
                  <a:pos x="3" y="6"/>
                </a:cxn>
                <a:cxn ang="0">
                  <a:pos x="0" y="9"/>
                </a:cxn>
                <a:cxn ang="0">
                  <a:pos x="0" y="11"/>
                </a:cxn>
                <a:cxn ang="0">
                  <a:pos x="2" y="13"/>
                </a:cxn>
                <a:cxn ang="0">
                  <a:pos x="3" y="13"/>
                </a:cxn>
                <a:cxn ang="0">
                  <a:pos x="6" y="6"/>
                </a:cxn>
                <a:cxn ang="0">
                  <a:pos x="10" y="3"/>
                </a:cxn>
                <a:cxn ang="0">
                  <a:pos x="5" y="0"/>
                </a:cxn>
                <a:cxn ang="0">
                  <a:pos x="5" y="0"/>
                </a:cxn>
              </a:cxnLst>
              <a:rect l="0" t="0" r="r" b="b"/>
              <a:pathLst>
                <a:path w="10" h="13">
                  <a:moveTo>
                    <a:pt x="5" y="0"/>
                  </a:moveTo>
                  <a:lnTo>
                    <a:pt x="3" y="3"/>
                  </a:lnTo>
                  <a:lnTo>
                    <a:pt x="3" y="6"/>
                  </a:lnTo>
                  <a:lnTo>
                    <a:pt x="0" y="9"/>
                  </a:lnTo>
                  <a:lnTo>
                    <a:pt x="0" y="11"/>
                  </a:lnTo>
                  <a:lnTo>
                    <a:pt x="2" y="13"/>
                  </a:lnTo>
                  <a:lnTo>
                    <a:pt x="3" y="13"/>
                  </a:lnTo>
                  <a:lnTo>
                    <a:pt x="6" y="6"/>
                  </a:lnTo>
                  <a:lnTo>
                    <a:pt x="10" y="3"/>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9" name="Freeform 255"/>
            <p:cNvSpPr>
              <a:spLocks/>
            </p:cNvSpPr>
            <p:nvPr/>
          </p:nvSpPr>
          <p:spPr bwMode="auto">
            <a:xfrm>
              <a:off x="2051844" y="3870214"/>
              <a:ext cx="7937" cy="17463"/>
            </a:xfrm>
            <a:custGeom>
              <a:avLst/>
              <a:gdLst/>
              <a:ahLst/>
              <a:cxnLst>
                <a:cxn ang="0">
                  <a:pos x="3" y="3"/>
                </a:cxn>
                <a:cxn ang="0">
                  <a:pos x="2" y="3"/>
                </a:cxn>
                <a:cxn ang="0">
                  <a:pos x="2" y="8"/>
                </a:cxn>
                <a:cxn ang="0">
                  <a:pos x="0" y="9"/>
                </a:cxn>
                <a:cxn ang="0">
                  <a:pos x="2" y="11"/>
                </a:cxn>
                <a:cxn ang="0">
                  <a:pos x="3" y="11"/>
                </a:cxn>
                <a:cxn ang="0">
                  <a:pos x="5" y="9"/>
                </a:cxn>
                <a:cxn ang="0">
                  <a:pos x="5" y="8"/>
                </a:cxn>
                <a:cxn ang="0">
                  <a:pos x="5" y="4"/>
                </a:cxn>
                <a:cxn ang="0">
                  <a:pos x="5" y="1"/>
                </a:cxn>
                <a:cxn ang="0">
                  <a:pos x="5" y="0"/>
                </a:cxn>
                <a:cxn ang="0">
                  <a:pos x="3" y="3"/>
                </a:cxn>
                <a:cxn ang="0">
                  <a:pos x="3" y="3"/>
                </a:cxn>
              </a:cxnLst>
              <a:rect l="0" t="0" r="r" b="b"/>
              <a:pathLst>
                <a:path w="5" h="11">
                  <a:moveTo>
                    <a:pt x="3" y="3"/>
                  </a:moveTo>
                  <a:lnTo>
                    <a:pt x="2" y="3"/>
                  </a:lnTo>
                  <a:lnTo>
                    <a:pt x="2" y="8"/>
                  </a:lnTo>
                  <a:lnTo>
                    <a:pt x="0" y="9"/>
                  </a:lnTo>
                  <a:lnTo>
                    <a:pt x="2" y="11"/>
                  </a:lnTo>
                  <a:lnTo>
                    <a:pt x="3" y="11"/>
                  </a:lnTo>
                  <a:lnTo>
                    <a:pt x="5" y="9"/>
                  </a:lnTo>
                  <a:lnTo>
                    <a:pt x="5" y="8"/>
                  </a:lnTo>
                  <a:lnTo>
                    <a:pt x="5" y="4"/>
                  </a:lnTo>
                  <a:lnTo>
                    <a:pt x="5" y="1"/>
                  </a:lnTo>
                  <a:lnTo>
                    <a:pt x="5" y="0"/>
                  </a:lnTo>
                  <a:lnTo>
                    <a:pt x="3" y="3"/>
                  </a:lnTo>
                  <a:lnTo>
                    <a:pt x="3"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0" name="Freeform 256"/>
            <p:cNvSpPr>
              <a:spLocks/>
            </p:cNvSpPr>
            <p:nvPr/>
          </p:nvSpPr>
          <p:spPr bwMode="auto">
            <a:xfrm>
              <a:off x="2067719" y="3870214"/>
              <a:ext cx="14287" cy="14288"/>
            </a:xfrm>
            <a:custGeom>
              <a:avLst/>
              <a:gdLst/>
              <a:ahLst/>
              <a:cxnLst>
                <a:cxn ang="0">
                  <a:pos x="0" y="0"/>
                </a:cxn>
                <a:cxn ang="0">
                  <a:pos x="0" y="3"/>
                </a:cxn>
                <a:cxn ang="0">
                  <a:pos x="3" y="4"/>
                </a:cxn>
                <a:cxn ang="0">
                  <a:pos x="3" y="8"/>
                </a:cxn>
                <a:cxn ang="0">
                  <a:pos x="4" y="9"/>
                </a:cxn>
                <a:cxn ang="0">
                  <a:pos x="8" y="9"/>
                </a:cxn>
                <a:cxn ang="0">
                  <a:pos x="9" y="8"/>
                </a:cxn>
                <a:cxn ang="0">
                  <a:pos x="4" y="3"/>
                </a:cxn>
                <a:cxn ang="0">
                  <a:pos x="3" y="0"/>
                </a:cxn>
                <a:cxn ang="0">
                  <a:pos x="0" y="0"/>
                </a:cxn>
                <a:cxn ang="0">
                  <a:pos x="0" y="0"/>
                </a:cxn>
              </a:cxnLst>
              <a:rect l="0" t="0" r="r" b="b"/>
              <a:pathLst>
                <a:path w="9" h="9">
                  <a:moveTo>
                    <a:pt x="0" y="0"/>
                  </a:moveTo>
                  <a:lnTo>
                    <a:pt x="0" y="3"/>
                  </a:lnTo>
                  <a:lnTo>
                    <a:pt x="3" y="4"/>
                  </a:lnTo>
                  <a:lnTo>
                    <a:pt x="3" y="8"/>
                  </a:lnTo>
                  <a:lnTo>
                    <a:pt x="4" y="9"/>
                  </a:lnTo>
                  <a:lnTo>
                    <a:pt x="8" y="9"/>
                  </a:lnTo>
                  <a:lnTo>
                    <a:pt x="9" y="8"/>
                  </a:lnTo>
                  <a:lnTo>
                    <a:pt x="4" y="3"/>
                  </a:lnTo>
                  <a:lnTo>
                    <a:pt x="3"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1" name="Freeform 257"/>
            <p:cNvSpPr>
              <a:spLocks/>
            </p:cNvSpPr>
            <p:nvPr/>
          </p:nvSpPr>
          <p:spPr bwMode="auto">
            <a:xfrm>
              <a:off x="2097881" y="3844814"/>
              <a:ext cx="36512" cy="22225"/>
            </a:xfrm>
            <a:custGeom>
              <a:avLst/>
              <a:gdLst/>
              <a:ahLst/>
              <a:cxnLst>
                <a:cxn ang="0">
                  <a:pos x="22" y="0"/>
                </a:cxn>
                <a:cxn ang="0">
                  <a:pos x="17" y="5"/>
                </a:cxn>
                <a:cxn ang="0">
                  <a:pos x="11" y="9"/>
                </a:cxn>
                <a:cxn ang="0">
                  <a:pos x="7" y="9"/>
                </a:cxn>
                <a:cxn ang="0">
                  <a:pos x="4" y="9"/>
                </a:cxn>
                <a:cxn ang="0">
                  <a:pos x="1" y="9"/>
                </a:cxn>
                <a:cxn ang="0">
                  <a:pos x="1" y="9"/>
                </a:cxn>
                <a:cxn ang="0">
                  <a:pos x="0" y="9"/>
                </a:cxn>
                <a:cxn ang="0">
                  <a:pos x="1" y="12"/>
                </a:cxn>
                <a:cxn ang="0">
                  <a:pos x="6" y="14"/>
                </a:cxn>
                <a:cxn ang="0">
                  <a:pos x="11" y="14"/>
                </a:cxn>
                <a:cxn ang="0">
                  <a:pos x="17" y="11"/>
                </a:cxn>
                <a:cxn ang="0">
                  <a:pos x="20" y="9"/>
                </a:cxn>
                <a:cxn ang="0">
                  <a:pos x="22" y="5"/>
                </a:cxn>
                <a:cxn ang="0">
                  <a:pos x="23" y="3"/>
                </a:cxn>
                <a:cxn ang="0">
                  <a:pos x="22" y="0"/>
                </a:cxn>
                <a:cxn ang="0">
                  <a:pos x="22" y="0"/>
                </a:cxn>
              </a:cxnLst>
              <a:rect l="0" t="0" r="r" b="b"/>
              <a:pathLst>
                <a:path w="23" h="14">
                  <a:moveTo>
                    <a:pt x="22" y="0"/>
                  </a:moveTo>
                  <a:lnTo>
                    <a:pt x="17" y="5"/>
                  </a:lnTo>
                  <a:lnTo>
                    <a:pt x="11" y="9"/>
                  </a:lnTo>
                  <a:lnTo>
                    <a:pt x="7" y="9"/>
                  </a:lnTo>
                  <a:lnTo>
                    <a:pt x="4" y="9"/>
                  </a:lnTo>
                  <a:lnTo>
                    <a:pt x="1" y="9"/>
                  </a:lnTo>
                  <a:lnTo>
                    <a:pt x="1" y="9"/>
                  </a:lnTo>
                  <a:lnTo>
                    <a:pt x="0" y="9"/>
                  </a:lnTo>
                  <a:lnTo>
                    <a:pt x="1" y="12"/>
                  </a:lnTo>
                  <a:lnTo>
                    <a:pt x="6" y="14"/>
                  </a:lnTo>
                  <a:lnTo>
                    <a:pt x="11" y="14"/>
                  </a:lnTo>
                  <a:lnTo>
                    <a:pt x="17" y="11"/>
                  </a:lnTo>
                  <a:lnTo>
                    <a:pt x="20" y="9"/>
                  </a:lnTo>
                  <a:lnTo>
                    <a:pt x="22" y="5"/>
                  </a:lnTo>
                  <a:lnTo>
                    <a:pt x="23" y="3"/>
                  </a:lnTo>
                  <a:lnTo>
                    <a:pt x="22" y="0"/>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2" name="Freeform 258"/>
            <p:cNvSpPr>
              <a:spLocks/>
            </p:cNvSpPr>
            <p:nvPr/>
          </p:nvSpPr>
          <p:spPr bwMode="auto">
            <a:xfrm>
              <a:off x="2102644" y="3863864"/>
              <a:ext cx="6350" cy="19050"/>
            </a:xfrm>
            <a:custGeom>
              <a:avLst/>
              <a:gdLst/>
              <a:ahLst/>
              <a:cxnLst>
                <a:cxn ang="0">
                  <a:pos x="3" y="0"/>
                </a:cxn>
                <a:cxn ang="0">
                  <a:pos x="0" y="5"/>
                </a:cxn>
                <a:cxn ang="0">
                  <a:pos x="1" y="10"/>
                </a:cxn>
                <a:cxn ang="0">
                  <a:pos x="3" y="12"/>
                </a:cxn>
                <a:cxn ang="0">
                  <a:pos x="4" y="10"/>
                </a:cxn>
                <a:cxn ang="0">
                  <a:pos x="4" y="4"/>
                </a:cxn>
                <a:cxn ang="0">
                  <a:pos x="4" y="0"/>
                </a:cxn>
                <a:cxn ang="0">
                  <a:pos x="3" y="0"/>
                </a:cxn>
                <a:cxn ang="0">
                  <a:pos x="3" y="0"/>
                </a:cxn>
              </a:cxnLst>
              <a:rect l="0" t="0" r="r" b="b"/>
              <a:pathLst>
                <a:path w="4" h="12">
                  <a:moveTo>
                    <a:pt x="3" y="0"/>
                  </a:moveTo>
                  <a:lnTo>
                    <a:pt x="0" y="5"/>
                  </a:lnTo>
                  <a:lnTo>
                    <a:pt x="1" y="10"/>
                  </a:lnTo>
                  <a:lnTo>
                    <a:pt x="3" y="12"/>
                  </a:lnTo>
                  <a:lnTo>
                    <a:pt x="4" y="10"/>
                  </a:lnTo>
                  <a:lnTo>
                    <a:pt x="4" y="4"/>
                  </a:lnTo>
                  <a:lnTo>
                    <a:pt x="4"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3" name="Freeform 259"/>
            <p:cNvSpPr>
              <a:spLocks/>
            </p:cNvSpPr>
            <p:nvPr/>
          </p:nvSpPr>
          <p:spPr bwMode="auto">
            <a:xfrm>
              <a:off x="2115344" y="3862276"/>
              <a:ext cx="9525" cy="17463"/>
            </a:xfrm>
            <a:custGeom>
              <a:avLst/>
              <a:gdLst/>
              <a:ahLst/>
              <a:cxnLst>
                <a:cxn ang="0">
                  <a:pos x="0" y="1"/>
                </a:cxn>
                <a:cxn ang="0">
                  <a:pos x="0" y="3"/>
                </a:cxn>
                <a:cxn ang="0">
                  <a:pos x="0" y="6"/>
                </a:cxn>
                <a:cxn ang="0">
                  <a:pos x="1" y="9"/>
                </a:cxn>
                <a:cxn ang="0">
                  <a:pos x="3" y="11"/>
                </a:cxn>
                <a:cxn ang="0">
                  <a:pos x="4" y="11"/>
                </a:cxn>
                <a:cxn ang="0">
                  <a:pos x="6" y="9"/>
                </a:cxn>
                <a:cxn ang="0">
                  <a:pos x="6" y="8"/>
                </a:cxn>
                <a:cxn ang="0">
                  <a:pos x="4" y="5"/>
                </a:cxn>
                <a:cxn ang="0">
                  <a:pos x="3" y="1"/>
                </a:cxn>
                <a:cxn ang="0">
                  <a:pos x="3" y="0"/>
                </a:cxn>
                <a:cxn ang="0">
                  <a:pos x="0" y="1"/>
                </a:cxn>
                <a:cxn ang="0">
                  <a:pos x="0" y="1"/>
                </a:cxn>
              </a:cxnLst>
              <a:rect l="0" t="0" r="r" b="b"/>
              <a:pathLst>
                <a:path w="6" h="11">
                  <a:moveTo>
                    <a:pt x="0" y="1"/>
                  </a:moveTo>
                  <a:lnTo>
                    <a:pt x="0" y="3"/>
                  </a:lnTo>
                  <a:lnTo>
                    <a:pt x="0" y="6"/>
                  </a:lnTo>
                  <a:lnTo>
                    <a:pt x="1" y="9"/>
                  </a:lnTo>
                  <a:lnTo>
                    <a:pt x="3" y="11"/>
                  </a:lnTo>
                  <a:lnTo>
                    <a:pt x="4" y="11"/>
                  </a:lnTo>
                  <a:lnTo>
                    <a:pt x="6" y="9"/>
                  </a:lnTo>
                  <a:lnTo>
                    <a:pt x="6" y="8"/>
                  </a:lnTo>
                  <a:lnTo>
                    <a:pt x="4" y="5"/>
                  </a:lnTo>
                  <a:lnTo>
                    <a:pt x="3" y="1"/>
                  </a:lnTo>
                  <a:lnTo>
                    <a:pt x="3" y="0"/>
                  </a:lnTo>
                  <a:lnTo>
                    <a:pt x="0"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4" name="Freeform 260"/>
            <p:cNvSpPr>
              <a:spLocks/>
            </p:cNvSpPr>
            <p:nvPr/>
          </p:nvSpPr>
          <p:spPr bwMode="auto">
            <a:xfrm>
              <a:off x="2124869" y="3859101"/>
              <a:ext cx="14287" cy="7938"/>
            </a:xfrm>
            <a:custGeom>
              <a:avLst/>
              <a:gdLst/>
              <a:ahLst/>
              <a:cxnLst>
                <a:cxn ang="0">
                  <a:pos x="3" y="0"/>
                </a:cxn>
                <a:cxn ang="0">
                  <a:pos x="6" y="0"/>
                </a:cxn>
                <a:cxn ang="0">
                  <a:pos x="9" y="2"/>
                </a:cxn>
                <a:cxn ang="0">
                  <a:pos x="9" y="5"/>
                </a:cxn>
                <a:cxn ang="0">
                  <a:pos x="9" y="5"/>
                </a:cxn>
                <a:cxn ang="0">
                  <a:pos x="3" y="2"/>
                </a:cxn>
                <a:cxn ang="0">
                  <a:pos x="0" y="0"/>
                </a:cxn>
                <a:cxn ang="0">
                  <a:pos x="3" y="0"/>
                </a:cxn>
                <a:cxn ang="0">
                  <a:pos x="3" y="0"/>
                </a:cxn>
              </a:cxnLst>
              <a:rect l="0" t="0" r="r" b="b"/>
              <a:pathLst>
                <a:path w="9" h="5">
                  <a:moveTo>
                    <a:pt x="3" y="0"/>
                  </a:moveTo>
                  <a:lnTo>
                    <a:pt x="6" y="0"/>
                  </a:lnTo>
                  <a:lnTo>
                    <a:pt x="9" y="2"/>
                  </a:lnTo>
                  <a:lnTo>
                    <a:pt x="9" y="5"/>
                  </a:lnTo>
                  <a:lnTo>
                    <a:pt x="9" y="5"/>
                  </a:lnTo>
                  <a:lnTo>
                    <a:pt x="3" y="2"/>
                  </a:lnTo>
                  <a:lnTo>
                    <a:pt x="0"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5" name="Freeform 261"/>
            <p:cNvSpPr>
              <a:spLocks/>
            </p:cNvSpPr>
            <p:nvPr/>
          </p:nvSpPr>
          <p:spPr bwMode="auto">
            <a:xfrm>
              <a:off x="2129631" y="3952764"/>
              <a:ext cx="26987" cy="31750"/>
            </a:xfrm>
            <a:custGeom>
              <a:avLst/>
              <a:gdLst/>
              <a:ahLst/>
              <a:cxnLst>
                <a:cxn ang="0">
                  <a:pos x="3" y="8"/>
                </a:cxn>
                <a:cxn ang="0">
                  <a:pos x="0" y="3"/>
                </a:cxn>
                <a:cxn ang="0">
                  <a:pos x="2" y="0"/>
                </a:cxn>
                <a:cxn ang="0">
                  <a:pos x="6" y="0"/>
                </a:cxn>
                <a:cxn ang="0">
                  <a:pos x="13" y="1"/>
                </a:cxn>
                <a:cxn ang="0">
                  <a:pos x="16" y="4"/>
                </a:cxn>
                <a:cxn ang="0">
                  <a:pos x="17" y="11"/>
                </a:cxn>
                <a:cxn ang="0">
                  <a:pos x="16" y="16"/>
                </a:cxn>
                <a:cxn ang="0">
                  <a:pos x="13" y="20"/>
                </a:cxn>
                <a:cxn ang="0">
                  <a:pos x="8" y="19"/>
                </a:cxn>
                <a:cxn ang="0">
                  <a:pos x="6" y="17"/>
                </a:cxn>
                <a:cxn ang="0">
                  <a:pos x="5" y="14"/>
                </a:cxn>
                <a:cxn ang="0">
                  <a:pos x="6" y="14"/>
                </a:cxn>
                <a:cxn ang="0">
                  <a:pos x="10" y="14"/>
                </a:cxn>
                <a:cxn ang="0">
                  <a:pos x="13" y="11"/>
                </a:cxn>
                <a:cxn ang="0">
                  <a:pos x="10" y="4"/>
                </a:cxn>
                <a:cxn ang="0">
                  <a:pos x="6" y="4"/>
                </a:cxn>
                <a:cxn ang="0">
                  <a:pos x="5" y="8"/>
                </a:cxn>
                <a:cxn ang="0">
                  <a:pos x="6" y="11"/>
                </a:cxn>
                <a:cxn ang="0">
                  <a:pos x="3" y="9"/>
                </a:cxn>
                <a:cxn ang="0">
                  <a:pos x="3" y="8"/>
                </a:cxn>
                <a:cxn ang="0">
                  <a:pos x="3" y="8"/>
                </a:cxn>
              </a:cxnLst>
              <a:rect l="0" t="0" r="r" b="b"/>
              <a:pathLst>
                <a:path w="17" h="20">
                  <a:moveTo>
                    <a:pt x="3" y="8"/>
                  </a:moveTo>
                  <a:lnTo>
                    <a:pt x="0" y="3"/>
                  </a:lnTo>
                  <a:lnTo>
                    <a:pt x="2" y="0"/>
                  </a:lnTo>
                  <a:lnTo>
                    <a:pt x="6" y="0"/>
                  </a:lnTo>
                  <a:lnTo>
                    <a:pt x="13" y="1"/>
                  </a:lnTo>
                  <a:lnTo>
                    <a:pt x="16" y="4"/>
                  </a:lnTo>
                  <a:lnTo>
                    <a:pt x="17" y="11"/>
                  </a:lnTo>
                  <a:lnTo>
                    <a:pt x="16" y="16"/>
                  </a:lnTo>
                  <a:lnTo>
                    <a:pt x="13" y="20"/>
                  </a:lnTo>
                  <a:lnTo>
                    <a:pt x="8" y="19"/>
                  </a:lnTo>
                  <a:lnTo>
                    <a:pt x="6" y="17"/>
                  </a:lnTo>
                  <a:lnTo>
                    <a:pt x="5" y="14"/>
                  </a:lnTo>
                  <a:lnTo>
                    <a:pt x="6" y="14"/>
                  </a:lnTo>
                  <a:lnTo>
                    <a:pt x="10" y="14"/>
                  </a:lnTo>
                  <a:lnTo>
                    <a:pt x="13" y="11"/>
                  </a:lnTo>
                  <a:lnTo>
                    <a:pt x="10" y="4"/>
                  </a:lnTo>
                  <a:lnTo>
                    <a:pt x="6" y="4"/>
                  </a:lnTo>
                  <a:lnTo>
                    <a:pt x="5" y="8"/>
                  </a:lnTo>
                  <a:lnTo>
                    <a:pt x="6" y="11"/>
                  </a:lnTo>
                  <a:lnTo>
                    <a:pt x="3" y="9"/>
                  </a:lnTo>
                  <a:lnTo>
                    <a:pt x="3" y="8"/>
                  </a:lnTo>
                  <a:lnTo>
                    <a:pt x="3"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6" name="Freeform 262"/>
            <p:cNvSpPr>
              <a:spLocks/>
            </p:cNvSpPr>
            <p:nvPr/>
          </p:nvSpPr>
          <p:spPr bwMode="auto">
            <a:xfrm>
              <a:off x="1262856" y="3736864"/>
              <a:ext cx="585787" cy="454025"/>
            </a:xfrm>
            <a:custGeom>
              <a:avLst/>
              <a:gdLst/>
              <a:ahLst/>
              <a:cxnLst>
                <a:cxn ang="0">
                  <a:pos x="16" y="161"/>
                </a:cxn>
                <a:cxn ang="0">
                  <a:pos x="0" y="148"/>
                </a:cxn>
                <a:cxn ang="0">
                  <a:pos x="11" y="125"/>
                </a:cxn>
                <a:cxn ang="0">
                  <a:pos x="22" y="109"/>
                </a:cxn>
                <a:cxn ang="0">
                  <a:pos x="40" y="57"/>
                </a:cxn>
                <a:cxn ang="0">
                  <a:pos x="30" y="27"/>
                </a:cxn>
                <a:cxn ang="0">
                  <a:pos x="25" y="9"/>
                </a:cxn>
                <a:cxn ang="0">
                  <a:pos x="30" y="3"/>
                </a:cxn>
                <a:cxn ang="0">
                  <a:pos x="49" y="17"/>
                </a:cxn>
                <a:cxn ang="0">
                  <a:pos x="55" y="28"/>
                </a:cxn>
                <a:cxn ang="0">
                  <a:pos x="68" y="27"/>
                </a:cxn>
                <a:cxn ang="0">
                  <a:pos x="85" y="24"/>
                </a:cxn>
                <a:cxn ang="0">
                  <a:pos x="112" y="2"/>
                </a:cxn>
                <a:cxn ang="0">
                  <a:pos x="117" y="13"/>
                </a:cxn>
                <a:cxn ang="0">
                  <a:pos x="104" y="35"/>
                </a:cxn>
                <a:cxn ang="0">
                  <a:pos x="107" y="50"/>
                </a:cxn>
                <a:cxn ang="0">
                  <a:pos x="158" y="71"/>
                </a:cxn>
                <a:cxn ang="0">
                  <a:pos x="205" y="92"/>
                </a:cxn>
                <a:cxn ang="0">
                  <a:pos x="245" y="117"/>
                </a:cxn>
                <a:cxn ang="0">
                  <a:pos x="294" y="164"/>
                </a:cxn>
                <a:cxn ang="0">
                  <a:pos x="319" y="202"/>
                </a:cxn>
                <a:cxn ang="0">
                  <a:pos x="331" y="230"/>
                </a:cxn>
                <a:cxn ang="0">
                  <a:pos x="358" y="270"/>
                </a:cxn>
                <a:cxn ang="0">
                  <a:pos x="360" y="286"/>
                </a:cxn>
                <a:cxn ang="0">
                  <a:pos x="338" y="253"/>
                </a:cxn>
                <a:cxn ang="0">
                  <a:pos x="319" y="213"/>
                </a:cxn>
                <a:cxn ang="0">
                  <a:pos x="297" y="181"/>
                </a:cxn>
                <a:cxn ang="0">
                  <a:pos x="264" y="140"/>
                </a:cxn>
                <a:cxn ang="0">
                  <a:pos x="238" y="123"/>
                </a:cxn>
                <a:cxn ang="0">
                  <a:pos x="207" y="99"/>
                </a:cxn>
                <a:cxn ang="0">
                  <a:pos x="174" y="82"/>
                </a:cxn>
                <a:cxn ang="0">
                  <a:pos x="136" y="66"/>
                </a:cxn>
                <a:cxn ang="0">
                  <a:pos x="100" y="52"/>
                </a:cxn>
                <a:cxn ang="0">
                  <a:pos x="104" y="32"/>
                </a:cxn>
                <a:cxn ang="0">
                  <a:pos x="109" y="9"/>
                </a:cxn>
                <a:cxn ang="0">
                  <a:pos x="101" y="16"/>
                </a:cxn>
                <a:cxn ang="0">
                  <a:pos x="84" y="27"/>
                </a:cxn>
                <a:cxn ang="0">
                  <a:pos x="76" y="32"/>
                </a:cxn>
                <a:cxn ang="0">
                  <a:pos x="57" y="35"/>
                </a:cxn>
                <a:cxn ang="0">
                  <a:pos x="46" y="24"/>
                </a:cxn>
                <a:cxn ang="0">
                  <a:pos x="35" y="11"/>
                </a:cxn>
                <a:cxn ang="0">
                  <a:pos x="33" y="21"/>
                </a:cxn>
                <a:cxn ang="0">
                  <a:pos x="40" y="36"/>
                </a:cxn>
                <a:cxn ang="0">
                  <a:pos x="43" y="57"/>
                </a:cxn>
                <a:cxn ang="0">
                  <a:pos x="35" y="88"/>
                </a:cxn>
                <a:cxn ang="0">
                  <a:pos x="25" y="112"/>
                </a:cxn>
                <a:cxn ang="0">
                  <a:pos x="16" y="128"/>
                </a:cxn>
                <a:cxn ang="0">
                  <a:pos x="8" y="144"/>
                </a:cxn>
                <a:cxn ang="0">
                  <a:pos x="10" y="155"/>
                </a:cxn>
                <a:cxn ang="0">
                  <a:pos x="24" y="159"/>
                </a:cxn>
                <a:cxn ang="0">
                  <a:pos x="25" y="163"/>
                </a:cxn>
              </a:cxnLst>
              <a:rect l="0" t="0" r="r" b="b"/>
              <a:pathLst>
                <a:path w="369" h="286">
                  <a:moveTo>
                    <a:pt x="25" y="163"/>
                  </a:moveTo>
                  <a:lnTo>
                    <a:pt x="21" y="161"/>
                  </a:lnTo>
                  <a:lnTo>
                    <a:pt x="16" y="161"/>
                  </a:lnTo>
                  <a:lnTo>
                    <a:pt x="10" y="159"/>
                  </a:lnTo>
                  <a:lnTo>
                    <a:pt x="3" y="156"/>
                  </a:lnTo>
                  <a:lnTo>
                    <a:pt x="0" y="148"/>
                  </a:lnTo>
                  <a:lnTo>
                    <a:pt x="2" y="139"/>
                  </a:lnTo>
                  <a:lnTo>
                    <a:pt x="5" y="129"/>
                  </a:lnTo>
                  <a:lnTo>
                    <a:pt x="11" y="125"/>
                  </a:lnTo>
                  <a:lnTo>
                    <a:pt x="17" y="120"/>
                  </a:lnTo>
                  <a:lnTo>
                    <a:pt x="21" y="118"/>
                  </a:lnTo>
                  <a:lnTo>
                    <a:pt x="22" y="109"/>
                  </a:lnTo>
                  <a:lnTo>
                    <a:pt x="28" y="92"/>
                  </a:lnTo>
                  <a:lnTo>
                    <a:pt x="35" y="73"/>
                  </a:lnTo>
                  <a:lnTo>
                    <a:pt x="40" y="57"/>
                  </a:lnTo>
                  <a:lnTo>
                    <a:pt x="38" y="46"/>
                  </a:lnTo>
                  <a:lnTo>
                    <a:pt x="35" y="36"/>
                  </a:lnTo>
                  <a:lnTo>
                    <a:pt x="30" y="27"/>
                  </a:lnTo>
                  <a:lnTo>
                    <a:pt x="28" y="24"/>
                  </a:lnTo>
                  <a:lnTo>
                    <a:pt x="27" y="16"/>
                  </a:lnTo>
                  <a:lnTo>
                    <a:pt x="25" y="9"/>
                  </a:lnTo>
                  <a:lnTo>
                    <a:pt x="25" y="3"/>
                  </a:lnTo>
                  <a:lnTo>
                    <a:pt x="27" y="2"/>
                  </a:lnTo>
                  <a:lnTo>
                    <a:pt x="30" y="3"/>
                  </a:lnTo>
                  <a:lnTo>
                    <a:pt x="38" y="6"/>
                  </a:lnTo>
                  <a:lnTo>
                    <a:pt x="44" y="11"/>
                  </a:lnTo>
                  <a:lnTo>
                    <a:pt x="49" y="17"/>
                  </a:lnTo>
                  <a:lnTo>
                    <a:pt x="51" y="22"/>
                  </a:lnTo>
                  <a:lnTo>
                    <a:pt x="54" y="27"/>
                  </a:lnTo>
                  <a:lnTo>
                    <a:pt x="55" y="28"/>
                  </a:lnTo>
                  <a:lnTo>
                    <a:pt x="57" y="30"/>
                  </a:lnTo>
                  <a:lnTo>
                    <a:pt x="60" y="28"/>
                  </a:lnTo>
                  <a:lnTo>
                    <a:pt x="68" y="27"/>
                  </a:lnTo>
                  <a:lnTo>
                    <a:pt x="76" y="27"/>
                  </a:lnTo>
                  <a:lnTo>
                    <a:pt x="81" y="27"/>
                  </a:lnTo>
                  <a:lnTo>
                    <a:pt x="85" y="24"/>
                  </a:lnTo>
                  <a:lnTo>
                    <a:pt x="96" y="16"/>
                  </a:lnTo>
                  <a:lnTo>
                    <a:pt x="104" y="6"/>
                  </a:lnTo>
                  <a:lnTo>
                    <a:pt x="112" y="2"/>
                  </a:lnTo>
                  <a:lnTo>
                    <a:pt x="114" y="0"/>
                  </a:lnTo>
                  <a:lnTo>
                    <a:pt x="115" y="6"/>
                  </a:lnTo>
                  <a:lnTo>
                    <a:pt x="117" y="13"/>
                  </a:lnTo>
                  <a:lnTo>
                    <a:pt x="117" y="21"/>
                  </a:lnTo>
                  <a:lnTo>
                    <a:pt x="112" y="25"/>
                  </a:lnTo>
                  <a:lnTo>
                    <a:pt x="104" y="35"/>
                  </a:lnTo>
                  <a:lnTo>
                    <a:pt x="100" y="43"/>
                  </a:lnTo>
                  <a:lnTo>
                    <a:pt x="100" y="47"/>
                  </a:lnTo>
                  <a:lnTo>
                    <a:pt x="107" y="50"/>
                  </a:lnTo>
                  <a:lnTo>
                    <a:pt x="123" y="57"/>
                  </a:lnTo>
                  <a:lnTo>
                    <a:pt x="141" y="63"/>
                  </a:lnTo>
                  <a:lnTo>
                    <a:pt x="158" y="71"/>
                  </a:lnTo>
                  <a:lnTo>
                    <a:pt x="172" y="76"/>
                  </a:lnTo>
                  <a:lnTo>
                    <a:pt x="191" y="84"/>
                  </a:lnTo>
                  <a:lnTo>
                    <a:pt x="205" y="92"/>
                  </a:lnTo>
                  <a:lnTo>
                    <a:pt x="216" y="98"/>
                  </a:lnTo>
                  <a:lnTo>
                    <a:pt x="227" y="104"/>
                  </a:lnTo>
                  <a:lnTo>
                    <a:pt x="245" y="117"/>
                  </a:lnTo>
                  <a:lnTo>
                    <a:pt x="264" y="131"/>
                  </a:lnTo>
                  <a:lnTo>
                    <a:pt x="281" y="150"/>
                  </a:lnTo>
                  <a:lnTo>
                    <a:pt x="294" y="164"/>
                  </a:lnTo>
                  <a:lnTo>
                    <a:pt x="305" y="178"/>
                  </a:lnTo>
                  <a:lnTo>
                    <a:pt x="313" y="191"/>
                  </a:lnTo>
                  <a:lnTo>
                    <a:pt x="319" y="202"/>
                  </a:lnTo>
                  <a:lnTo>
                    <a:pt x="324" y="211"/>
                  </a:lnTo>
                  <a:lnTo>
                    <a:pt x="328" y="221"/>
                  </a:lnTo>
                  <a:lnTo>
                    <a:pt x="331" y="230"/>
                  </a:lnTo>
                  <a:lnTo>
                    <a:pt x="339" y="243"/>
                  </a:lnTo>
                  <a:lnTo>
                    <a:pt x="349" y="256"/>
                  </a:lnTo>
                  <a:lnTo>
                    <a:pt x="358" y="270"/>
                  </a:lnTo>
                  <a:lnTo>
                    <a:pt x="365" y="279"/>
                  </a:lnTo>
                  <a:lnTo>
                    <a:pt x="369" y="284"/>
                  </a:lnTo>
                  <a:lnTo>
                    <a:pt x="360" y="286"/>
                  </a:lnTo>
                  <a:lnTo>
                    <a:pt x="357" y="279"/>
                  </a:lnTo>
                  <a:lnTo>
                    <a:pt x="349" y="268"/>
                  </a:lnTo>
                  <a:lnTo>
                    <a:pt x="338" y="253"/>
                  </a:lnTo>
                  <a:lnTo>
                    <a:pt x="331" y="238"/>
                  </a:lnTo>
                  <a:lnTo>
                    <a:pt x="325" y="226"/>
                  </a:lnTo>
                  <a:lnTo>
                    <a:pt x="319" y="213"/>
                  </a:lnTo>
                  <a:lnTo>
                    <a:pt x="311" y="200"/>
                  </a:lnTo>
                  <a:lnTo>
                    <a:pt x="305" y="191"/>
                  </a:lnTo>
                  <a:lnTo>
                    <a:pt x="297" y="181"/>
                  </a:lnTo>
                  <a:lnTo>
                    <a:pt x="287" y="170"/>
                  </a:lnTo>
                  <a:lnTo>
                    <a:pt x="276" y="155"/>
                  </a:lnTo>
                  <a:lnTo>
                    <a:pt x="264" y="140"/>
                  </a:lnTo>
                  <a:lnTo>
                    <a:pt x="254" y="134"/>
                  </a:lnTo>
                  <a:lnTo>
                    <a:pt x="246" y="128"/>
                  </a:lnTo>
                  <a:lnTo>
                    <a:pt x="238" y="123"/>
                  </a:lnTo>
                  <a:lnTo>
                    <a:pt x="234" y="118"/>
                  </a:lnTo>
                  <a:lnTo>
                    <a:pt x="219" y="107"/>
                  </a:lnTo>
                  <a:lnTo>
                    <a:pt x="207" y="99"/>
                  </a:lnTo>
                  <a:lnTo>
                    <a:pt x="194" y="93"/>
                  </a:lnTo>
                  <a:lnTo>
                    <a:pt x="185" y="87"/>
                  </a:lnTo>
                  <a:lnTo>
                    <a:pt x="174" y="82"/>
                  </a:lnTo>
                  <a:lnTo>
                    <a:pt x="159" y="76"/>
                  </a:lnTo>
                  <a:lnTo>
                    <a:pt x="145" y="71"/>
                  </a:lnTo>
                  <a:lnTo>
                    <a:pt x="136" y="66"/>
                  </a:lnTo>
                  <a:lnTo>
                    <a:pt x="125" y="62"/>
                  </a:lnTo>
                  <a:lnTo>
                    <a:pt x="111" y="57"/>
                  </a:lnTo>
                  <a:lnTo>
                    <a:pt x="100" y="52"/>
                  </a:lnTo>
                  <a:lnTo>
                    <a:pt x="95" y="47"/>
                  </a:lnTo>
                  <a:lnTo>
                    <a:pt x="96" y="39"/>
                  </a:lnTo>
                  <a:lnTo>
                    <a:pt x="104" y="32"/>
                  </a:lnTo>
                  <a:lnTo>
                    <a:pt x="109" y="24"/>
                  </a:lnTo>
                  <a:lnTo>
                    <a:pt x="112" y="14"/>
                  </a:lnTo>
                  <a:lnTo>
                    <a:pt x="109" y="9"/>
                  </a:lnTo>
                  <a:lnTo>
                    <a:pt x="107" y="11"/>
                  </a:lnTo>
                  <a:lnTo>
                    <a:pt x="104" y="11"/>
                  </a:lnTo>
                  <a:lnTo>
                    <a:pt x="101" y="16"/>
                  </a:lnTo>
                  <a:lnTo>
                    <a:pt x="96" y="21"/>
                  </a:lnTo>
                  <a:lnTo>
                    <a:pt x="90" y="25"/>
                  </a:lnTo>
                  <a:lnTo>
                    <a:pt x="84" y="27"/>
                  </a:lnTo>
                  <a:lnTo>
                    <a:pt x="81" y="30"/>
                  </a:lnTo>
                  <a:lnTo>
                    <a:pt x="77" y="32"/>
                  </a:lnTo>
                  <a:lnTo>
                    <a:pt x="76" y="32"/>
                  </a:lnTo>
                  <a:lnTo>
                    <a:pt x="70" y="30"/>
                  </a:lnTo>
                  <a:lnTo>
                    <a:pt x="63" y="32"/>
                  </a:lnTo>
                  <a:lnTo>
                    <a:pt x="57" y="35"/>
                  </a:lnTo>
                  <a:lnTo>
                    <a:pt x="54" y="33"/>
                  </a:lnTo>
                  <a:lnTo>
                    <a:pt x="49" y="28"/>
                  </a:lnTo>
                  <a:lnTo>
                    <a:pt x="46" y="24"/>
                  </a:lnTo>
                  <a:lnTo>
                    <a:pt x="41" y="19"/>
                  </a:lnTo>
                  <a:lnTo>
                    <a:pt x="40" y="14"/>
                  </a:lnTo>
                  <a:lnTo>
                    <a:pt x="35" y="11"/>
                  </a:lnTo>
                  <a:lnTo>
                    <a:pt x="32" y="11"/>
                  </a:lnTo>
                  <a:lnTo>
                    <a:pt x="32" y="14"/>
                  </a:lnTo>
                  <a:lnTo>
                    <a:pt x="33" y="21"/>
                  </a:lnTo>
                  <a:lnTo>
                    <a:pt x="35" y="27"/>
                  </a:lnTo>
                  <a:lnTo>
                    <a:pt x="38" y="32"/>
                  </a:lnTo>
                  <a:lnTo>
                    <a:pt x="40" y="36"/>
                  </a:lnTo>
                  <a:lnTo>
                    <a:pt x="41" y="46"/>
                  </a:lnTo>
                  <a:lnTo>
                    <a:pt x="41" y="52"/>
                  </a:lnTo>
                  <a:lnTo>
                    <a:pt x="43" y="57"/>
                  </a:lnTo>
                  <a:lnTo>
                    <a:pt x="40" y="63"/>
                  </a:lnTo>
                  <a:lnTo>
                    <a:pt x="38" y="76"/>
                  </a:lnTo>
                  <a:lnTo>
                    <a:pt x="35" y="88"/>
                  </a:lnTo>
                  <a:lnTo>
                    <a:pt x="33" y="98"/>
                  </a:lnTo>
                  <a:lnTo>
                    <a:pt x="28" y="104"/>
                  </a:lnTo>
                  <a:lnTo>
                    <a:pt x="25" y="112"/>
                  </a:lnTo>
                  <a:lnTo>
                    <a:pt x="24" y="120"/>
                  </a:lnTo>
                  <a:lnTo>
                    <a:pt x="21" y="125"/>
                  </a:lnTo>
                  <a:lnTo>
                    <a:pt x="16" y="128"/>
                  </a:lnTo>
                  <a:lnTo>
                    <a:pt x="13" y="131"/>
                  </a:lnTo>
                  <a:lnTo>
                    <a:pt x="8" y="136"/>
                  </a:lnTo>
                  <a:lnTo>
                    <a:pt x="8" y="144"/>
                  </a:lnTo>
                  <a:lnTo>
                    <a:pt x="6" y="148"/>
                  </a:lnTo>
                  <a:lnTo>
                    <a:pt x="8" y="152"/>
                  </a:lnTo>
                  <a:lnTo>
                    <a:pt x="10" y="155"/>
                  </a:lnTo>
                  <a:lnTo>
                    <a:pt x="14" y="156"/>
                  </a:lnTo>
                  <a:lnTo>
                    <a:pt x="19" y="158"/>
                  </a:lnTo>
                  <a:lnTo>
                    <a:pt x="24" y="159"/>
                  </a:lnTo>
                  <a:lnTo>
                    <a:pt x="27" y="159"/>
                  </a:lnTo>
                  <a:lnTo>
                    <a:pt x="28" y="159"/>
                  </a:lnTo>
                  <a:lnTo>
                    <a:pt x="25" y="163"/>
                  </a:lnTo>
                  <a:lnTo>
                    <a:pt x="25" y="1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7" name="Freeform 263"/>
            <p:cNvSpPr>
              <a:spLocks/>
            </p:cNvSpPr>
            <p:nvPr/>
          </p:nvSpPr>
          <p:spPr bwMode="auto">
            <a:xfrm>
              <a:off x="1320006" y="3849576"/>
              <a:ext cx="25400" cy="9525"/>
            </a:xfrm>
            <a:custGeom>
              <a:avLst/>
              <a:gdLst/>
              <a:ahLst/>
              <a:cxnLst>
                <a:cxn ang="0">
                  <a:pos x="2" y="0"/>
                </a:cxn>
                <a:cxn ang="0">
                  <a:pos x="4" y="2"/>
                </a:cxn>
                <a:cxn ang="0">
                  <a:pos x="7" y="3"/>
                </a:cxn>
                <a:cxn ang="0">
                  <a:pos x="10" y="2"/>
                </a:cxn>
                <a:cxn ang="0">
                  <a:pos x="13" y="2"/>
                </a:cxn>
                <a:cxn ang="0">
                  <a:pos x="15" y="2"/>
                </a:cxn>
                <a:cxn ang="0">
                  <a:pos x="16" y="0"/>
                </a:cxn>
                <a:cxn ang="0">
                  <a:pos x="16" y="6"/>
                </a:cxn>
                <a:cxn ang="0">
                  <a:pos x="13" y="6"/>
                </a:cxn>
                <a:cxn ang="0">
                  <a:pos x="8" y="6"/>
                </a:cxn>
                <a:cxn ang="0">
                  <a:pos x="2" y="5"/>
                </a:cxn>
                <a:cxn ang="0">
                  <a:pos x="0" y="3"/>
                </a:cxn>
                <a:cxn ang="0">
                  <a:pos x="2" y="0"/>
                </a:cxn>
                <a:cxn ang="0">
                  <a:pos x="2" y="0"/>
                </a:cxn>
              </a:cxnLst>
              <a:rect l="0" t="0" r="r" b="b"/>
              <a:pathLst>
                <a:path w="16" h="6">
                  <a:moveTo>
                    <a:pt x="2" y="0"/>
                  </a:moveTo>
                  <a:lnTo>
                    <a:pt x="4" y="2"/>
                  </a:lnTo>
                  <a:lnTo>
                    <a:pt x="7" y="3"/>
                  </a:lnTo>
                  <a:lnTo>
                    <a:pt x="10" y="2"/>
                  </a:lnTo>
                  <a:lnTo>
                    <a:pt x="13" y="2"/>
                  </a:lnTo>
                  <a:lnTo>
                    <a:pt x="15" y="2"/>
                  </a:lnTo>
                  <a:lnTo>
                    <a:pt x="16" y="0"/>
                  </a:lnTo>
                  <a:lnTo>
                    <a:pt x="16" y="6"/>
                  </a:lnTo>
                  <a:lnTo>
                    <a:pt x="13" y="6"/>
                  </a:lnTo>
                  <a:lnTo>
                    <a:pt x="8" y="6"/>
                  </a:lnTo>
                  <a:lnTo>
                    <a:pt x="2" y="5"/>
                  </a:lnTo>
                  <a:lnTo>
                    <a:pt x="0" y="3"/>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8" name="Freeform 264"/>
            <p:cNvSpPr>
              <a:spLocks/>
            </p:cNvSpPr>
            <p:nvPr/>
          </p:nvSpPr>
          <p:spPr bwMode="auto">
            <a:xfrm>
              <a:off x="1302544" y="3852751"/>
              <a:ext cx="17462" cy="11113"/>
            </a:xfrm>
            <a:custGeom>
              <a:avLst/>
              <a:gdLst/>
              <a:ahLst/>
              <a:cxnLst>
                <a:cxn ang="0">
                  <a:pos x="11" y="0"/>
                </a:cxn>
                <a:cxn ang="0">
                  <a:pos x="8" y="1"/>
                </a:cxn>
                <a:cxn ang="0">
                  <a:pos x="7" y="4"/>
                </a:cxn>
                <a:cxn ang="0">
                  <a:pos x="2" y="4"/>
                </a:cxn>
                <a:cxn ang="0">
                  <a:pos x="0" y="4"/>
                </a:cxn>
                <a:cxn ang="0">
                  <a:pos x="0" y="7"/>
                </a:cxn>
                <a:cxn ang="0">
                  <a:pos x="8" y="6"/>
                </a:cxn>
                <a:cxn ang="0">
                  <a:pos x="11" y="3"/>
                </a:cxn>
                <a:cxn ang="0">
                  <a:pos x="11" y="0"/>
                </a:cxn>
                <a:cxn ang="0">
                  <a:pos x="11" y="0"/>
                </a:cxn>
              </a:cxnLst>
              <a:rect l="0" t="0" r="r" b="b"/>
              <a:pathLst>
                <a:path w="11" h="7">
                  <a:moveTo>
                    <a:pt x="11" y="0"/>
                  </a:moveTo>
                  <a:lnTo>
                    <a:pt x="8" y="1"/>
                  </a:lnTo>
                  <a:lnTo>
                    <a:pt x="7" y="4"/>
                  </a:lnTo>
                  <a:lnTo>
                    <a:pt x="2" y="4"/>
                  </a:lnTo>
                  <a:lnTo>
                    <a:pt x="0" y="4"/>
                  </a:lnTo>
                  <a:lnTo>
                    <a:pt x="0" y="7"/>
                  </a:lnTo>
                  <a:lnTo>
                    <a:pt x="8" y="6"/>
                  </a:lnTo>
                  <a:lnTo>
                    <a:pt x="11" y="3"/>
                  </a:lnTo>
                  <a:lnTo>
                    <a:pt x="11" y="0"/>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9" name="Freeform 265"/>
            <p:cNvSpPr>
              <a:spLocks/>
            </p:cNvSpPr>
            <p:nvPr/>
          </p:nvSpPr>
          <p:spPr bwMode="auto">
            <a:xfrm>
              <a:off x="1323181" y="3859101"/>
              <a:ext cx="9525" cy="11113"/>
            </a:xfrm>
            <a:custGeom>
              <a:avLst/>
              <a:gdLst/>
              <a:ahLst/>
              <a:cxnLst>
                <a:cxn ang="0">
                  <a:pos x="3" y="0"/>
                </a:cxn>
                <a:cxn ang="0">
                  <a:pos x="0" y="5"/>
                </a:cxn>
                <a:cxn ang="0">
                  <a:pos x="0" y="7"/>
                </a:cxn>
                <a:cxn ang="0">
                  <a:pos x="2" y="7"/>
                </a:cxn>
                <a:cxn ang="0">
                  <a:pos x="5" y="2"/>
                </a:cxn>
                <a:cxn ang="0">
                  <a:pos x="6" y="0"/>
                </a:cxn>
                <a:cxn ang="0">
                  <a:pos x="3" y="0"/>
                </a:cxn>
                <a:cxn ang="0">
                  <a:pos x="3" y="0"/>
                </a:cxn>
              </a:cxnLst>
              <a:rect l="0" t="0" r="r" b="b"/>
              <a:pathLst>
                <a:path w="6" h="7">
                  <a:moveTo>
                    <a:pt x="3" y="0"/>
                  </a:moveTo>
                  <a:lnTo>
                    <a:pt x="0" y="5"/>
                  </a:lnTo>
                  <a:lnTo>
                    <a:pt x="0" y="7"/>
                  </a:lnTo>
                  <a:lnTo>
                    <a:pt x="2" y="7"/>
                  </a:lnTo>
                  <a:lnTo>
                    <a:pt x="5" y="2"/>
                  </a:lnTo>
                  <a:lnTo>
                    <a:pt x="6"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0" name="Freeform 266"/>
            <p:cNvSpPr>
              <a:spLocks/>
            </p:cNvSpPr>
            <p:nvPr/>
          </p:nvSpPr>
          <p:spPr bwMode="auto">
            <a:xfrm>
              <a:off x="1332706" y="3854339"/>
              <a:ext cx="20637" cy="15875"/>
            </a:xfrm>
            <a:custGeom>
              <a:avLst/>
              <a:gdLst/>
              <a:ahLst/>
              <a:cxnLst>
                <a:cxn ang="0">
                  <a:pos x="5" y="3"/>
                </a:cxn>
                <a:cxn ang="0">
                  <a:pos x="5" y="3"/>
                </a:cxn>
                <a:cxn ang="0">
                  <a:pos x="10" y="5"/>
                </a:cxn>
                <a:cxn ang="0">
                  <a:pos x="11" y="5"/>
                </a:cxn>
                <a:cxn ang="0">
                  <a:pos x="13" y="6"/>
                </a:cxn>
                <a:cxn ang="0">
                  <a:pos x="8" y="10"/>
                </a:cxn>
                <a:cxn ang="0">
                  <a:pos x="5" y="8"/>
                </a:cxn>
                <a:cxn ang="0">
                  <a:pos x="3" y="5"/>
                </a:cxn>
                <a:cxn ang="0">
                  <a:pos x="2" y="2"/>
                </a:cxn>
                <a:cxn ang="0">
                  <a:pos x="0" y="0"/>
                </a:cxn>
                <a:cxn ang="0">
                  <a:pos x="5" y="3"/>
                </a:cxn>
                <a:cxn ang="0">
                  <a:pos x="5" y="3"/>
                </a:cxn>
              </a:cxnLst>
              <a:rect l="0" t="0" r="r" b="b"/>
              <a:pathLst>
                <a:path w="13" h="10">
                  <a:moveTo>
                    <a:pt x="5" y="3"/>
                  </a:moveTo>
                  <a:lnTo>
                    <a:pt x="5" y="3"/>
                  </a:lnTo>
                  <a:lnTo>
                    <a:pt x="10" y="5"/>
                  </a:lnTo>
                  <a:lnTo>
                    <a:pt x="11" y="5"/>
                  </a:lnTo>
                  <a:lnTo>
                    <a:pt x="13" y="6"/>
                  </a:lnTo>
                  <a:lnTo>
                    <a:pt x="8" y="10"/>
                  </a:lnTo>
                  <a:lnTo>
                    <a:pt x="5" y="8"/>
                  </a:lnTo>
                  <a:lnTo>
                    <a:pt x="3" y="5"/>
                  </a:lnTo>
                  <a:lnTo>
                    <a:pt x="2" y="2"/>
                  </a:lnTo>
                  <a:lnTo>
                    <a:pt x="0" y="0"/>
                  </a:lnTo>
                  <a:lnTo>
                    <a:pt x="5" y="3"/>
                  </a:lnTo>
                  <a:lnTo>
                    <a:pt x="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1" name="Freeform 267"/>
            <p:cNvSpPr>
              <a:spLocks/>
            </p:cNvSpPr>
            <p:nvPr/>
          </p:nvSpPr>
          <p:spPr bwMode="auto">
            <a:xfrm>
              <a:off x="1367631" y="3849576"/>
              <a:ext cx="34925" cy="9525"/>
            </a:xfrm>
            <a:custGeom>
              <a:avLst/>
              <a:gdLst/>
              <a:ahLst/>
              <a:cxnLst>
                <a:cxn ang="0">
                  <a:pos x="2" y="2"/>
                </a:cxn>
                <a:cxn ang="0">
                  <a:pos x="5" y="5"/>
                </a:cxn>
                <a:cxn ang="0">
                  <a:pos x="11" y="3"/>
                </a:cxn>
                <a:cxn ang="0">
                  <a:pos x="18" y="0"/>
                </a:cxn>
                <a:cxn ang="0">
                  <a:pos x="21" y="0"/>
                </a:cxn>
                <a:cxn ang="0">
                  <a:pos x="21" y="0"/>
                </a:cxn>
                <a:cxn ang="0">
                  <a:pos x="22" y="3"/>
                </a:cxn>
                <a:cxn ang="0">
                  <a:pos x="19" y="5"/>
                </a:cxn>
                <a:cxn ang="0">
                  <a:pos x="13" y="6"/>
                </a:cxn>
                <a:cxn ang="0">
                  <a:pos x="5" y="6"/>
                </a:cxn>
                <a:cxn ang="0">
                  <a:pos x="2" y="5"/>
                </a:cxn>
                <a:cxn ang="0">
                  <a:pos x="0" y="2"/>
                </a:cxn>
                <a:cxn ang="0">
                  <a:pos x="2" y="2"/>
                </a:cxn>
                <a:cxn ang="0">
                  <a:pos x="2" y="2"/>
                </a:cxn>
              </a:cxnLst>
              <a:rect l="0" t="0" r="r" b="b"/>
              <a:pathLst>
                <a:path w="22" h="6">
                  <a:moveTo>
                    <a:pt x="2" y="2"/>
                  </a:moveTo>
                  <a:lnTo>
                    <a:pt x="5" y="5"/>
                  </a:lnTo>
                  <a:lnTo>
                    <a:pt x="11" y="3"/>
                  </a:lnTo>
                  <a:lnTo>
                    <a:pt x="18" y="0"/>
                  </a:lnTo>
                  <a:lnTo>
                    <a:pt x="21" y="0"/>
                  </a:lnTo>
                  <a:lnTo>
                    <a:pt x="21" y="0"/>
                  </a:lnTo>
                  <a:lnTo>
                    <a:pt x="22" y="3"/>
                  </a:lnTo>
                  <a:lnTo>
                    <a:pt x="19" y="5"/>
                  </a:lnTo>
                  <a:lnTo>
                    <a:pt x="13" y="6"/>
                  </a:lnTo>
                  <a:lnTo>
                    <a:pt x="5" y="6"/>
                  </a:lnTo>
                  <a:lnTo>
                    <a:pt x="2" y="5"/>
                  </a:lnTo>
                  <a:lnTo>
                    <a:pt x="0" y="2"/>
                  </a:lnTo>
                  <a:lnTo>
                    <a:pt x="2" y="2"/>
                  </a:lnTo>
                  <a:lnTo>
                    <a:pt x="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2" name="Freeform 268"/>
            <p:cNvSpPr>
              <a:spLocks/>
            </p:cNvSpPr>
            <p:nvPr/>
          </p:nvSpPr>
          <p:spPr bwMode="auto">
            <a:xfrm>
              <a:off x="1361281" y="3857514"/>
              <a:ext cx="17462" cy="12700"/>
            </a:xfrm>
            <a:custGeom>
              <a:avLst/>
              <a:gdLst/>
              <a:ahLst/>
              <a:cxnLst>
                <a:cxn ang="0">
                  <a:pos x="8" y="0"/>
                </a:cxn>
                <a:cxn ang="0">
                  <a:pos x="6" y="0"/>
                </a:cxn>
                <a:cxn ang="0">
                  <a:pos x="3" y="1"/>
                </a:cxn>
                <a:cxn ang="0">
                  <a:pos x="0" y="3"/>
                </a:cxn>
                <a:cxn ang="0">
                  <a:pos x="1" y="6"/>
                </a:cxn>
                <a:cxn ang="0">
                  <a:pos x="3" y="8"/>
                </a:cxn>
                <a:cxn ang="0">
                  <a:pos x="4" y="8"/>
                </a:cxn>
                <a:cxn ang="0">
                  <a:pos x="8" y="3"/>
                </a:cxn>
                <a:cxn ang="0">
                  <a:pos x="11" y="0"/>
                </a:cxn>
                <a:cxn ang="0">
                  <a:pos x="8" y="0"/>
                </a:cxn>
                <a:cxn ang="0">
                  <a:pos x="8" y="0"/>
                </a:cxn>
              </a:cxnLst>
              <a:rect l="0" t="0" r="r" b="b"/>
              <a:pathLst>
                <a:path w="11" h="8">
                  <a:moveTo>
                    <a:pt x="8" y="0"/>
                  </a:moveTo>
                  <a:lnTo>
                    <a:pt x="6" y="0"/>
                  </a:lnTo>
                  <a:lnTo>
                    <a:pt x="3" y="1"/>
                  </a:lnTo>
                  <a:lnTo>
                    <a:pt x="0" y="3"/>
                  </a:lnTo>
                  <a:lnTo>
                    <a:pt x="1" y="6"/>
                  </a:lnTo>
                  <a:lnTo>
                    <a:pt x="3" y="8"/>
                  </a:lnTo>
                  <a:lnTo>
                    <a:pt x="4" y="8"/>
                  </a:lnTo>
                  <a:lnTo>
                    <a:pt x="8" y="3"/>
                  </a:lnTo>
                  <a:lnTo>
                    <a:pt x="11" y="0"/>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3" name="Freeform 269"/>
            <p:cNvSpPr>
              <a:spLocks/>
            </p:cNvSpPr>
            <p:nvPr/>
          </p:nvSpPr>
          <p:spPr bwMode="auto">
            <a:xfrm>
              <a:off x="1378744" y="3857514"/>
              <a:ext cx="6350" cy="17463"/>
            </a:xfrm>
            <a:custGeom>
              <a:avLst/>
              <a:gdLst/>
              <a:ahLst/>
              <a:cxnLst>
                <a:cxn ang="0">
                  <a:pos x="1" y="1"/>
                </a:cxn>
                <a:cxn ang="0">
                  <a:pos x="0" y="11"/>
                </a:cxn>
                <a:cxn ang="0">
                  <a:pos x="4" y="11"/>
                </a:cxn>
                <a:cxn ang="0">
                  <a:pos x="4" y="0"/>
                </a:cxn>
                <a:cxn ang="0">
                  <a:pos x="1" y="1"/>
                </a:cxn>
                <a:cxn ang="0">
                  <a:pos x="1" y="1"/>
                </a:cxn>
              </a:cxnLst>
              <a:rect l="0" t="0" r="r" b="b"/>
              <a:pathLst>
                <a:path w="4" h="11">
                  <a:moveTo>
                    <a:pt x="1" y="1"/>
                  </a:moveTo>
                  <a:lnTo>
                    <a:pt x="0" y="11"/>
                  </a:lnTo>
                  <a:lnTo>
                    <a:pt x="4" y="11"/>
                  </a:lnTo>
                  <a:lnTo>
                    <a:pt x="4" y="0"/>
                  </a:lnTo>
                  <a:lnTo>
                    <a:pt x="1" y="1"/>
                  </a:lnTo>
                  <a:lnTo>
                    <a:pt x="1"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4" name="Freeform 270"/>
            <p:cNvSpPr>
              <a:spLocks/>
            </p:cNvSpPr>
            <p:nvPr/>
          </p:nvSpPr>
          <p:spPr bwMode="auto">
            <a:xfrm>
              <a:off x="1388269" y="3857514"/>
              <a:ext cx="14287" cy="9525"/>
            </a:xfrm>
            <a:custGeom>
              <a:avLst/>
              <a:gdLst/>
              <a:ahLst/>
              <a:cxnLst>
                <a:cxn ang="0">
                  <a:pos x="2" y="0"/>
                </a:cxn>
                <a:cxn ang="0">
                  <a:pos x="6" y="1"/>
                </a:cxn>
                <a:cxn ang="0">
                  <a:pos x="9" y="3"/>
                </a:cxn>
                <a:cxn ang="0">
                  <a:pos x="8" y="4"/>
                </a:cxn>
                <a:cxn ang="0">
                  <a:pos x="8" y="6"/>
                </a:cxn>
                <a:cxn ang="0">
                  <a:pos x="6" y="3"/>
                </a:cxn>
                <a:cxn ang="0">
                  <a:pos x="3" y="1"/>
                </a:cxn>
                <a:cxn ang="0">
                  <a:pos x="2" y="0"/>
                </a:cxn>
                <a:cxn ang="0">
                  <a:pos x="0" y="0"/>
                </a:cxn>
                <a:cxn ang="0">
                  <a:pos x="2" y="0"/>
                </a:cxn>
                <a:cxn ang="0">
                  <a:pos x="2" y="0"/>
                </a:cxn>
              </a:cxnLst>
              <a:rect l="0" t="0" r="r" b="b"/>
              <a:pathLst>
                <a:path w="9" h="6">
                  <a:moveTo>
                    <a:pt x="2" y="0"/>
                  </a:moveTo>
                  <a:lnTo>
                    <a:pt x="6" y="1"/>
                  </a:lnTo>
                  <a:lnTo>
                    <a:pt x="9" y="3"/>
                  </a:lnTo>
                  <a:lnTo>
                    <a:pt x="8" y="4"/>
                  </a:lnTo>
                  <a:lnTo>
                    <a:pt x="8" y="6"/>
                  </a:lnTo>
                  <a:lnTo>
                    <a:pt x="6" y="3"/>
                  </a:lnTo>
                  <a:lnTo>
                    <a:pt x="3" y="1"/>
                  </a:lnTo>
                  <a:lnTo>
                    <a:pt x="2" y="0"/>
                  </a:lnTo>
                  <a:lnTo>
                    <a:pt x="0" y="0"/>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5" name="Freeform 271"/>
            <p:cNvSpPr>
              <a:spLocks/>
            </p:cNvSpPr>
            <p:nvPr/>
          </p:nvSpPr>
          <p:spPr bwMode="auto">
            <a:xfrm>
              <a:off x="1310481" y="3944826"/>
              <a:ext cx="30162" cy="25400"/>
            </a:xfrm>
            <a:custGeom>
              <a:avLst/>
              <a:gdLst/>
              <a:ahLst/>
              <a:cxnLst>
                <a:cxn ang="0">
                  <a:pos x="8" y="2"/>
                </a:cxn>
                <a:cxn ang="0">
                  <a:pos x="3" y="3"/>
                </a:cxn>
                <a:cxn ang="0">
                  <a:pos x="0" y="6"/>
                </a:cxn>
                <a:cxn ang="0">
                  <a:pos x="0" y="11"/>
                </a:cxn>
                <a:cxn ang="0">
                  <a:pos x="3" y="16"/>
                </a:cxn>
                <a:cxn ang="0">
                  <a:pos x="8" y="16"/>
                </a:cxn>
                <a:cxn ang="0">
                  <a:pos x="14" y="14"/>
                </a:cxn>
                <a:cxn ang="0">
                  <a:pos x="16" y="9"/>
                </a:cxn>
                <a:cxn ang="0">
                  <a:pos x="19" y="6"/>
                </a:cxn>
                <a:cxn ang="0">
                  <a:pos x="14" y="5"/>
                </a:cxn>
                <a:cxn ang="0">
                  <a:pos x="13" y="6"/>
                </a:cxn>
                <a:cxn ang="0">
                  <a:pos x="13" y="8"/>
                </a:cxn>
                <a:cxn ang="0">
                  <a:pos x="10" y="13"/>
                </a:cxn>
                <a:cxn ang="0">
                  <a:pos x="5" y="11"/>
                </a:cxn>
                <a:cxn ang="0">
                  <a:pos x="5" y="6"/>
                </a:cxn>
                <a:cxn ang="0">
                  <a:pos x="10" y="3"/>
                </a:cxn>
                <a:cxn ang="0">
                  <a:pos x="11" y="3"/>
                </a:cxn>
                <a:cxn ang="0">
                  <a:pos x="10" y="0"/>
                </a:cxn>
                <a:cxn ang="0">
                  <a:pos x="8" y="2"/>
                </a:cxn>
                <a:cxn ang="0">
                  <a:pos x="8" y="2"/>
                </a:cxn>
              </a:cxnLst>
              <a:rect l="0" t="0" r="r" b="b"/>
              <a:pathLst>
                <a:path w="19" h="16">
                  <a:moveTo>
                    <a:pt x="8" y="2"/>
                  </a:moveTo>
                  <a:lnTo>
                    <a:pt x="3" y="3"/>
                  </a:lnTo>
                  <a:lnTo>
                    <a:pt x="0" y="6"/>
                  </a:lnTo>
                  <a:lnTo>
                    <a:pt x="0" y="11"/>
                  </a:lnTo>
                  <a:lnTo>
                    <a:pt x="3" y="16"/>
                  </a:lnTo>
                  <a:lnTo>
                    <a:pt x="8" y="16"/>
                  </a:lnTo>
                  <a:lnTo>
                    <a:pt x="14" y="14"/>
                  </a:lnTo>
                  <a:lnTo>
                    <a:pt x="16" y="9"/>
                  </a:lnTo>
                  <a:lnTo>
                    <a:pt x="19" y="6"/>
                  </a:lnTo>
                  <a:lnTo>
                    <a:pt x="14" y="5"/>
                  </a:lnTo>
                  <a:lnTo>
                    <a:pt x="13" y="6"/>
                  </a:lnTo>
                  <a:lnTo>
                    <a:pt x="13" y="8"/>
                  </a:lnTo>
                  <a:lnTo>
                    <a:pt x="10" y="13"/>
                  </a:lnTo>
                  <a:lnTo>
                    <a:pt x="5" y="11"/>
                  </a:lnTo>
                  <a:lnTo>
                    <a:pt x="5" y="6"/>
                  </a:lnTo>
                  <a:lnTo>
                    <a:pt x="10" y="3"/>
                  </a:lnTo>
                  <a:lnTo>
                    <a:pt x="11" y="3"/>
                  </a:lnTo>
                  <a:lnTo>
                    <a:pt x="10" y="0"/>
                  </a:lnTo>
                  <a:lnTo>
                    <a:pt x="8" y="2"/>
                  </a:lnTo>
                  <a:lnTo>
                    <a:pt x="8"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6" name="Freeform 272"/>
            <p:cNvSpPr>
              <a:spLocks/>
            </p:cNvSpPr>
            <p:nvPr/>
          </p:nvSpPr>
          <p:spPr bwMode="auto">
            <a:xfrm>
              <a:off x="1588294" y="3719401"/>
              <a:ext cx="325437" cy="177800"/>
            </a:xfrm>
            <a:custGeom>
              <a:avLst/>
              <a:gdLst/>
              <a:ahLst/>
              <a:cxnLst>
                <a:cxn ang="0">
                  <a:pos x="2" y="95"/>
                </a:cxn>
                <a:cxn ang="0">
                  <a:pos x="14" y="54"/>
                </a:cxn>
                <a:cxn ang="0">
                  <a:pos x="33" y="36"/>
                </a:cxn>
                <a:cxn ang="0">
                  <a:pos x="44" y="25"/>
                </a:cxn>
                <a:cxn ang="0">
                  <a:pos x="59" y="11"/>
                </a:cxn>
                <a:cxn ang="0">
                  <a:pos x="81" y="3"/>
                </a:cxn>
                <a:cxn ang="0">
                  <a:pos x="114" y="0"/>
                </a:cxn>
                <a:cxn ang="0">
                  <a:pos x="138" y="5"/>
                </a:cxn>
                <a:cxn ang="0">
                  <a:pos x="161" y="17"/>
                </a:cxn>
                <a:cxn ang="0">
                  <a:pos x="169" y="25"/>
                </a:cxn>
                <a:cxn ang="0">
                  <a:pos x="186" y="35"/>
                </a:cxn>
                <a:cxn ang="0">
                  <a:pos x="198" y="57"/>
                </a:cxn>
                <a:cxn ang="0">
                  <a:pos x="202" y="73"/>
                </a:cxn>
                <a:cxn ang="0">
                  <a:pos x="205" y="84"/>
                </a:cxn>
                <a:cxn ang="0">
                  <a:pos x="201" y="91"/>
                </a:cxn>
                <a:cxn ang="0">
                  <a:pos x="196" y="77"/>
                </a:cxn>
                <a:cxn ang="0">
                  <a:pos x="193" y="57"/>
                </a:cxn>
                <a:cxn ang="0">
                  <a:pos x="183" y="41"/>
                </a:cxn>
                <a:cxn ang="0">
                  <a:pos x="168" y="32"/>
                </a:cxn>
                <a:cxn ang="0">
                  <a:pos x="158" y="24"/>
                </a:cxn>
                <a:cxn ang="0">
                  <a:pos x="149" y="16"/>
                </a:cxn>
                <a:cxn ang="0">
                  <a:pos x="139" y="11"/>
                </a:cxn>
                <a:cxn ang="0">
                  <a:pos x="130" y="6"/>
                </a:cxn>
                <a:cxn ang="0">
                  <a:pos x="98" y="6"/>
                </a:cxn>
                <a:cxn ang="0">
                  <a:pos x="68" y="14"/>
                </a:cxn>
                <a:cxn ang="0">
                  <a:pos x="52" y="25"/>
                </a:cxn>
                <a:cxn ang="0">
                  <a:pos x="43" y="36"/>
                </a:cxn>
                <a:cxn ang="0">
                  <a:pos x="29" y="47"/>
                </a:cxn>
                <a:cxn ang="0">
                  <a:pos x="18" y="63"/>
                </a:cxn>
                <a:cxn ang="0">
                  <a:pos x="11" y="79"/>
                </a:cxn>
                <a:cxn ang="0">
                  <a:pos x="10" y="98"/>
                </a:cxn>
                <a:cxn ang="0">
                  <a:pos x="8" y="107"/>
                </a:cxn>
                <a:cxn ang="0">
                  <a:pos x="8" y="112"/>
                </a:cxn>
                <a:cxn ang="0">
                  <a:pos x="0" y="106"/>
                </a:cxn>
              </a:cxnLst>
              <a:rect l="0" t="0" r="r" b="b"/>
              <a:pathLst>
                <a:path w="205" h="112">
                  <a:moveTo>
                    <a:pt x="0" y="106"/>
                  </a:moveTo>
                  <a:lnTo>
                    <a:pt x="2" y="95"/>
                  </a:lnTo>
                  <a:lnTo>
                    <a:pt x="8" y="74"/>
                  </a:lnTo>
                  <a:lnTo>
                    <a:pt x="14" y="54"/>
                  </a:lnTo>
                  <a:lnTo>
                    <a:pt x="25" y="43"/>
                  </a:lnTo>
                  <a:lnTo>
                    <a:pt x="33" y="36"/>
                  </a:lnTo>
                  <a:lnTo>
                    <a:pt x="40" y="32"/>
                  </a:lnTo>
                  <a:lnTo>
                    <a:pt x="44" y="25"/>
                  </a:lnTo>
                  <a:lnTo>
                    <a:pt x="51" y="19"/>
                  </a:lnTo>
                  <a:lnTo>
                    <a:pt x="59" y="11"/>
                  </a:lnTo>
                  <a:lnTo>
                    <a:pt x="68" y="6"/>
                  </a:lnTo>
                  <a:lnTo>
                    <a:pt x="81" y="3"/>
                  </a:lnTo>
                  <a:lnTo>
                    <a:pt x="98" y="2"/>
                  </a:lnTo>
                  <a:lnTo>
                    <a:pt x="114" y="0"/>
                  </a:lnTo>
                  <a:lnTo>
                    <a:pt x="126" y="2"/>
                  </a:lnTo>
                  <a:lnTo>
                    <a:pt x="138" y="5"/>
                  </a:lnTo>
                  <a:lnTo>
                    <a:pt x="152" y="11"/>
                  </a:lnTo>
                  <a:lnTo>
                    <a:pt x="161" y="17"/>
                  </a:lnTo>
                  <a:lnTo>
                    <a:pt x="164" y="22"/>
                  </a:lnTo>
                  <a:lnTo>
                    <a:pt x="169" y="25"/>
                  </a:lnTo>
                  <a:lnTo>
                    <a:pt x="177" y="28"/>
                  </a:lnTo>
                  <a:lnTo>
                    <a:pt x="186" y="35"/>
                  </a:lnTo>
                  <a:lnTo>
                    <a:pt x="194" y="46"/>
                  </a:lnTo>
                  <a:lnTo>
                    <a:pt x="198" y="57"/>
                  </a:lnTo>
                  <a:lnTo>
                    <a:pt x="202" y="66"/>
                  </a:lnTo>
                  <a:lnTo>
                    <a:pt x="202" y="73"/>
                  </a:lnTo>
                  <a:lnTo>
                    <a:pt x="205" y="79"/>
                  </a:lnTo>
                  <a:lnTo>
                    <a:pt x="205" y="84"/>
                  </a:lnTo>
                  <a:lnTo>
                    <a:pt x="205" y="87"/>
                  </a:lnTo>
                  <a:lnTo>
                    <a:pt x="201" y="91"/>
                  </a:lnTo>
                  <a:lnTo>
                    <a:pt x="198" y="87"/>
                  </a:lnTo>
                  <a:lnTo>
                    <a:pt x="196" y="77"/>
                  </a:lnTo>
                  <a:lnTo>
                    <a:pt x="194" y="65"/>
                  </a:lnTo>
                  <a:lnTo>
                    <a:pt x="193" y="57"/>
                  </a:lnTo>
                  <a:lnTo>
                    <a:pt x="190" y="47"/>
                  </a:lnTo>
                  <a:lnTo>
                    <a:pt x="183" y="41"/>
                  </a:lnTo>
                  <a:lnTo>
                    <a:pt x="175" y="35"/>
                  </a:lnTo>
                  <a:lnTo>
                    <a:pt x="168" y="32"/>
                  </a:lnTo>
                  <a:lnTo>
                    <a:pt x="161" y="27"/>
                  </a:lnTo>
                  <a:lnTo>
                    <a:pt x="158" y="24"/>
                  </a:lnTo>
                  <a:lnTo>
                    <a:pt x="153" y="19"/>
                  </a:lnTo>
                  <a:lnTo>
                    <a:pt x="149" y="16"/>
                  </a:lnTo>
                  <a:lnTo>
                    <a:pt x="144" y="13"/>
                  </a:lnTo>
                  <a:lnTo>
                    <a:pt x="139" y="11"/>
                  </a:lnTo>
                  <a:lnTo>
                    <a:pt x="133" y="8"/>
                  </a:lnTo>
                  <a:lnTo>
                    <a:pt x="130" y="6"/>
                  </a:lnTo>
                  <a:lnTo>
                    <a:pt x="115" y="5"/>
                  </a:lnTo>
                  <a:lnTo>
                    <a:pt x="98" y="6"/>
                  </a:lnTo>
                  <a:lnTo>
                    <a:pt x="81" y="9"/>
                  </a:lnTo>
                  <a:lnTo>
                    <a:pt x="68" y="14"/>
                  </a:lnTo>
                  <a:lnTo>
                    <a:pt x="59" y="19"/>
                  </a:lnTo>
                  <a:lnTo>
                    <a:pt x="52" y="25"/>
                  </a:lnTo>
                  <a:lnTo>
                    <a:pt x="46" y="32"/>
                  </a:lnTo>
                  <a:lnTo>
                    <a:pt x="43" y="36"/>
                  </a:lnTo>
                  <a:lnTo>
                    <a:pt x="37" y="41"/>
                  </a:lnTo>
                  <a:lnTo>
                    <a:pt x="29" y="47"/>
                  </a:lnTo>
                  <a:lnTo>
                    <a:pt x="22" y="54"/>
                  </a:lnTo>
                  <a:lnTo>
                    <a:pt x="18" y="63"/>
                  </a:lnTo>
                  <a:lnTo>
                    <a:pt x="13" y="71"/>
                  </a:lnTo>
                  <a:lnTo>
                    <a:pt x="11" y="79"/>
                  </a:lnTo>
                  <a:lnTo>
                    <a:pt x="10" y="88"/>
                  </a:lnTo>
                  <a:lnTo>
                    <a:pt x="10" y="98"/>
                  </a:lnTo>
                  <a:lnTo>
                    <a:pt x="8" y="103"/>
                  </a:lnTo>
                  <a:lnTo>
                    <a:pt x="8" y="107"/>
                  </a:lnTo>
                  <a:lnTo>
                    <a:pt x="8" y="110"/>
                  </a:lnTo>
                  <a:lnTo>
                    <a:pt x="8" y="112"/>
                  </a:lnTo>
                  <a:lnTo>
                    <a:pt x="0" y="106"/>
                  </a:lnTo>
                  <a:lnTo>
                    <a:pt x="0" y="1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7" name="Freeform 273"/>
            <p:cNvSpPr>
              <a:spLocks/>
            </p:cNvSpPr>
            <p:nvPr/>
          </p:nvSpPr>
          <p:spPr bwMode="auto">
            <a:xfrm>
              <a:off x="1593056" y="3970226"/>
              <a:ext cx="371475" cy="234950"/>
            </a:xfrm>
            <a:custGeom>
              <a:avLst/>
              <a:gdLst/>
              <a:ahLst/>
              <a:cxnLst>
                <a:cxn ang="0">
                  <a:pos x="0" y="16"/>
                </a:cxn>
                <a:cxn ang="0">
                  <a:pos x="0" y="34"/>
                </a:cxn>
                <a:cxn ang="0">
                  <a:pos x="7" y="57"/>
                </a:cxn>
                <a:cxn ang="0">
                  <a:pos x="11" y="79"/>
                </a:cxn>
                <a:cxn ang="0">
                  <a:pos x="13" y="96"/>
                </a:cxn>
                <a:cxn ang="0">
                  <a:pos x="13" y="117"/>
                </a:cxn>
                <a:cxn ang="0">
                  <a:pos x="15" y="129"/>
                </a:cxn>
                <a:cxn ang="0">
                  <a:pos x="11" y="143"/>
                </a:cxn>
                <a:cxn ang="0">
                  <a:pos x="21" y="148"/>
                </a:cxn>
                <a:cxn ang="0">
                  <a:pos x="48" y="147"/>
                </a:cxn>
                <a:cxn ang="0">
                  <a:pos x="79" y="140"/>
                </a:cxn>
                <a:cxn ang="0">
                  <a:pos x="105" y="137"/>
                </a:cxn>
                <a:cxn ang="0">
                  <a:pos x="138" y="142"/>
                </a:cxn>
                <a:cxn ang="0">
                  <a:pos x="165" y="142"/>
                </a:cxn>
                <a:cxn ang="0">
                  <a:pos x="193" y="136"/>
                </a:cxn>
                <a:cxn ang="0">
                  <a:pos x="213" y="136"/>
                </a:cxn>
                <a:cxn ang="0">
                  <a:pos x="228" y="136"/>
                </a:cxn>
                <a:cxn ang="0">
                  <a:pos x="232" y="128"/>
                </a:cxn>
                <a:cxn ang="0">
                  <a:pos x="231" y="106"/>
                </a:cxn>
                <a:cxn ang="0">
                  <a:pos x="226" y="77"/>
                </a:cxn>
                <a:cxn ang="0">
                  <a:pos x="226" y="46"/>
                </a:cxn>
                <a:cxn ang="0">
                  <a:pos x="220" y="6"/>
                </a:cxn>
                <a:cxn ang="0">
                  <a:pos x="212" y="6"/>
                </a:cxn>
                <a:cxn ang="0">
                  <a:pos x="215" y="19"/>
                </a:cxn>
                <a:cxn ang="0">
                  <a:pos x="220" y="41"/>
                </a:cxn>
                <a:cxn ang="0">
                  <a:pos x="223" y="55"/>
                </a:cxn>
                <a:cxn ang="0">
                  <a:pos x="223" y="82"/>
                </a:cxn>
                <a:cxn ang="0">
                  <a:pos x="223" y="107"/>
                </a:cxn>
                <a:cxn ang="0">
                  <a:pos x="224" y="123"/>
                </a:cxn>
                <a:cxn ang="0">
                  <a:pos x="218" y="129"/>
                </a:cxn>
                <a:cxn ang="0">
                  <a:pos x="204" y="132"/>
                </a:cxn>
                <a:cxn ang="0">
                  <a:pos x="185" y="129"/>
                </a:cxn>
                <a:cxn ang="0">
                  <a:pos x="168" y="132"/>
                </a:cxn>
                <a:cxn ang="0">
                  <a:pos x="146" y="137"/>
                </a:cxn>
                <a:cxn ang="0">
                  <a:pos x="127" y="136"/>
                </a:cxn>
                <a:cxn ang="0">
                  <a:pos x="109" y="132"/>
                </a:cxn>
                <a:cxn ang="0">
                  <a:pos x="89" y="132"/>
                </a:cxn>
                <a:cxn ang="0">
                  <a:pos x="71" y="137"/>
                </a:cxn>
                <a:cxn ang="0">
                  <a:pos x="56" y="142"/>
                </a:cxn>
                <a:cxn ang="0">
                  <a:pos x="37" y="142"/>
                </a:cxn>
                <a:cxn ang="0">
                  <a:pos x="24" y="142"/>
                </a:cxn>
                <a:cxn ang="0">
                  <a:pos x="19" y="128"/>
                </a:cxn>
                <a:cxn ang="0">
                  <a:pos x="22" y="106"/>
                </a:cxn>
                <a:cxn ang="0">
                  <a:pos x="21" y="85"/>
                </a:cxn>
                <a:cxn ang="0">
                  <a:pos x="16" y="66"/>
                </a:cxn>
                <a:cxn ang="0">
                  <a:pos x="8" y="50"/>
                </a:cxn>
                <a:cxn ang="0">
                  <a:pos x="8" y="38"/>
                </a:cxn>
                <a:cxn ang="0">
                  <a:pos x="8" y="25"/>
                </a:cxn>
                <a:cxn ang="0">
                  <a:pos x="8" y="17"/>
                </a:cxn>
                <a:cxn ang="0">
                  <a:pos x="0" y="8"/>
                </a:cxn>
              </a:cxnLst>
              <a:rect l="0" t="0" r="r" b="b"/>
              <a:pathLst>
                <a:path w="234" h="148">
                  <a:moveTo>
                    <a:pt x="0" y="8"/>
                  </a:moveTo>
                  <a:lnTo>
                    <a:pt x="0" y="16"/>
                  </a:lnTo>
                  <a:lnTo>
                    <a:pt x="0" y="25"/>
                  </a:lnTo>
                  <a:lnTo>
                    <a:pt x="0" y="34"/>
                  </a:lnTo>
                  <a:lnTo>
                    <a:pt x="4" y="46"/>
                  </a:lnTo>
                  <a:lnTo>
                    <a:pt x="7" y="57"/>
                  </a:lnTo>
                  <a:lnTo>
                    <a:pt x="10" y="69"/>
                  </a:lnTo>
                  <a:lnTo>
                    <a:pt x="11" y="79"/>
                  </a:lnTo>
                  <a:lnTo>
                    <a:pt x="15" y="88"/>
                  </a:lnTo>
                  <a:lnTo>
                    <a:pt x="13" y="96"/>
                  </a:lnTo>
                  <a:lnTo>
                    <a:pt x="13" y="107"/>
                  </a:lnTo>
                  <a:lnTo>
                    <a:pt x="13" y="117"/>
                  </a:lnTo>
                  <a:lnTo>
                    <a:pt x="16" y="126"/>
                  </a:lnTo>
                  <a:lnTo>
                    <a:pt x="15" y="129"/>
                  </a:lnTo>
                  <a:lnTo>
                    <a:pt x="13" y="137"/>
                  </a:lnTo>
                  <a:lnTo>
                    <a:pt x="11" y="143"/>
                  </a:lnTo>
                  <a:lnTo>
                    <a:pt x="15" y="148"/>
                  </a:lnTo>
                  <a:lnTo>
                    <a:pt x="21" y="148"/>
                  </a:lnTo>
                  <a:lnTo>
                    <a:pt x="32" y="148"/>
                  </a:lnTo>
                  <a:lnTo>
                    <a:pt x="48" y="147"/>
                  </a:lnTo>
                  <a:lnTo>
                    <a:pt x="65" y="143"/>
                  </a:lnTo>
                  <a:lnTo>
                    <a:pt x="79" y="140"/>
                  </a:lnTo>
                  <a:lnTo>
                    <a:pt x="92" y="139"/>
                  </a:lnTo>
                  <a:lnTo>
                    <a:pt x="105" y="137"/>
                  </a:lnTo>
                  <a:lnTo>
                    <a:pt x="120" y="139"/>
                  </a:lnTo>
                  <a:lnTo>
                    <a:pt x="138" y="142"/>
                  </a:lnTo>
                  <a:lnTo>
                    <a:pt x="152" y="143"/>
                  </a:lnTo>
                  <a:lnTo>
                    <a:pt x="165" y="142"/>
                  </a:lnTo>
                  <a:lnTo>
                    <a:pt x="179" y="139"/>
                  </a:lnTo>
                  <a:lnTo>
                    <a:pt x="193" y="136"/>
                  </a:lnTo>
                  <a:lnTo>
                    <a:pt x="204" y="134"/>
                  </a:lnTo>
                  <a:lnTo>
                    <a:pt x="213" y="136"/>
                  </a:lnTo>
                  <a:lnTo>
                    <a:pt x="223" y="137"/>
                  </a:lnTo>
                  <a:lnTo>
                    <a:pt x="228" y="136"/>
                  </a:lnTo>
                  <a:lnTo>
                    <a:pt x="231" y="132"/>
                  </a:lnTo>
                  <a:lnTo>
                    <a:pt x="232" y="128"/>
                  </a:lnTo>
                  <a:lnTo>
                    <a:pt x="234" y="118"/>
                  </a:lnTo>
                  <a:lnTo>
                    <a:pt x="231" y="106"/>
                  </a:lnTo>
                  <a:lnTo>
                    <a:pt x="229" y="91"/>
                  </a:lnTo>
                  <a:lnTo>
                    <a:pt x="226" y="77"/>
                  </a:lnTo>
                  <a:lnTo>
                    <a:pt x="228" y="64"/>
                  </a:lnTo>
                  <a:lnTo>
                    <a:pt x="226" y="46"/>
                  </a:lnTo>
                  <a:lnTo>
                    <a:pt x="224" y="25"/>
                  </a:lnTo>
                  <a:lnTo>
                    <a:pt x="220" y="6"/>
                  </a:lnTo>
                  <a:lnTo>
                    <a:pt x="218" y="0"/>
                  </a:lnTo>
                  <a:lnTo>
                    <a:pt x="212" y="6"/>
                  </a:lnTo>
                  <a:lnTo>
                    <a:pt x="212" y="9"/>
                  </a:lnTo>
                  <a:lnTo>
                    <a:pt x="215" y="19"/>
                  </a:lnTo>
                  <a:lnTo>
                    <a:pt x="217" y="30"/>
                  </a:lnTo>
                  <a:lnTo>
                    <a:pt x="220" y="41"/>
                  </a:lnTo>
                  <a:lnTo>
                    <a:pt x="221" y="46"/>
                  </a:lnTo>
                  <a:lnTo>
                    <a:pt x="223" y="55"/>
                  </a:lnTo>
                  <a:lnTo>
                    <a:pt x="221" y="66"/>
                  </a:lnTo>
                  <a:lnTo>
                    <a:pt x="223" y="82"/>
                  </a:lnTo>
                  <a:lnTo>
                    <a:pt x="223" y="94"/>
                  </a:lnTo>
                  <a:lnTo>
                    <a:pt x="223" y="107"/>
                  </a:lnTo>
                  <a:lnTo>
                    <a:pt x="223" y="115"/>
                  </a:lnTo>
                  <a:lnTo>
                    <a:pt x="224" y="123"/>
                  </a:lnTo>
                  <a:lnTo>
                    <a:pt x="223" y="126"/>
                  </a:lnTo>
                  <a:lnTo>
                    <a:pt x="218" y="129"/>
                  </a:lnTo>
                  <a:lnTo>
                    <a:pt x="212" y="131"/>
                  </a:lnTo>
                  <a:lnTo>
                    <a:pt x="204" y="132"/>
                  </a:lnTo>
                  <a:lnTo>
                    <a:pt x="195" y="129"/>
                  </a:lnTo>
                  <a:lnTo>
                    <a:pt x="185" y="129"/>
                  </a:lnTo>
                  <a:lnTo>
                    <a:pt x="176" y="129"/>
                  </a:lnTo>
                  <a:lnTo>
                    <a:pt x="168" y="132"/>
                  </a:lnTo>
                  <a:lnTo>
                    <a:pt x="158" y="136"/>
                  </a:lnTo>
                  <a:lnTo>
                    <a:pt x="146" y="137"/>
                  </a:lnTo>
                  <a:lnTo>
                    <a:pt x="135" y="137"/>
                  </a:lnTo>
                  <a:lnTo>
                    <a:pt x="127" y="136"/>
                  </a:lnTo>
                  <a:lnTo>
                    <a:pt x="119" y="134"/>
                  </a:lnTo>
                  <a:lnTo>
                    <a:pt x="109" y="132"/>
                  </a:lnTo>
                  <a:lnTo>
                    <a:pt x="98" y="132"/>
                  </a:lnTo>
                  <a:lnTo>
                    <a:pt x="89" y="132"/>
                  </a:lnTo>
                  <a:lnTo>
                    <a:pt x="79" y="134"/>
                  </a:lnTo>
                  <a:lnTo>
                    <a:pt x="71" y="137"/>
                  </a:lnTo>
                  <a:lnTo>
                    <a:pt x="64" y="139"/>
                  </a:lnTo>
                  <a:lnTo>
                    <a:pt x="56" y="142"/>
                  </a:lnTo>
                  <a:lnTo>
                    <a:pt x="43" y="142"/>
                  </a:lnTo>
                  <a:lnTo>
                    <a:pt x="37" y="142"/>
                  </a:lnTo>
                  <a:lnTo>
                    <a:pt x="27" y="142"/>
                  </a:lnTo>
                  <a:lnTo>
                    <a:pt x="24" y="142"/>
                  </a:lnTo>
                  <a:lnTo>
                    <a:pt x="19" y="137"/>
                  </a:lnTo>
                  <a:lnTo>
                    <a:pt x="19" y="128"/>
                  </a:lnTo>
                  <a:lnTo>
                    <a:pt x="21" y="117"/>
                  </a:lnTo>
                  <a:lnTo>
                    <a:pt x="22" y="106"/>
                  </a:lnTo>
                  <a:lnTo>
                    <a:pt x="21" y="94"/>
                  </a:lnTo>
                  <a:lnTo>
                    <a:pt x="21" y="85"/>
                  </a:lnTo>
                  <a:lnTo>
                    <a:pt x="18" y="74"/>
                  </a:lnTo>
                  <a:lnTo>
                    <a:pt x="16" y="66"/>
                  </a:lnTo>
                  <a:lnTo>
                    <a:pt x="10" y="57"/>
                  </a:lnTo>
                  <a:lnTo>
                    <a:pt x="8" y="50"/>
                  </a:lnTo>
                  <a:lnTo>
                    <a:pt x="8" y="44"/>
                  </a:lnTo>
                  <a:lnTo>
                    <a:pt x="8" y="38"/>
                  </a:lnTo>
                  <a:lnTo>
                    <a:pt x="8" y="31"/>
                  </a:lnTo>
                  <a:lnTo>
                    <a:pt x="8" y="25"/>
                  </a:lnTo>
                  <a:lnTo>
                    <a:pt x="8" y="19"/>
                  </a:lnTo>
                  <a:lnTo>
                    <a:pt x="8" y="17"/>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9" name="Freeform 275"/>
            <p:cNvSpPr>
              <a:spLocks/>
            </p:cNvSpPr>
            <p:nvPr/>
          </p:nvSpPr>
          <p:spPr bwMode="auto">
            <a:xfrm>
              <a:off x="951706" y="4482989"/>
              <a:ext cx="231775" cy="58738"/>
            </a:xfrm>
            <a:custGeom>
              <a:avLst/>
              <a:gdLst/>
              <a:ahLst/>
              <a:cxnLst>
                <a:cxn ang="0">
                  <a:pos x="18" y="0"/>
                </a:cxn>
                <a:cxn ang="0">
                  <a:pos x="27" y="15"/>
                </a:cxn>
                <a:cxn ang="0">
                  <a:pos x="37" y="24"/>
                </a:cxn>
                <a:cxn ang="0">
                  <a:pos x="48" y="24"/>
                </a:cxn>
                <a:cxn ang="0">
                  <a:pos x="62" y="16"/>
                </a:cxn>
                <a:cxn ang="0">
                  <a:pos x="78" y="5"/>
                </a:cxn>
                <a:cxn ang="0">
                  <a:pos x="94" y="3"/>
                </a:cxn>
                <a:cxn ang="0">
                  <a:pos x="105" y="8"/>
                </a:cxn>
                <a:cxn ang="0">
                  <a:pos x="111" y="18"/>
                </a:cxn>
                <a:cxn ang="0">
                  <a:pos x="117" y="22"/>
                </a:cxn>
                <a:cxn ang="0">
                  <a:pos x="127" y="24"/>
                </a:cxn>
                <a:cxn ang="0">
                  <a:pos x="136" y="22"/>
                </a:cxn>
                <a:cxn ang="0">
                  <a:pos x="141" y="21"/>
                </a:cxn>
                <a:cxn ang="0">
                  <a:pos x="142" y="22"/>
                </a:cxn>
                <a:cxn ang="0">
                  <a:pos x="146" y="24"/>
                </a:cxn>
                <a:cxn ang="0">
                  <a:pos x="146" y="27"/>
                </a:cxn>
                <a:cxn ang="0">
                  <a:pos x="144" y="29"/>
                </a:cxn>
                <a:cxn ang="0">
                  <a:pos x="136" y="30"/>
                </a:cxn>
                <a:cxn ang="0">
                  <a:pos x="130" y="35"/>
                </a:cxn>
                <a:cxn ang="0">
                  <a:pos x="120" y="37"/>
                </a:cxn>
                <a:cxn ang="0">
                  <a:pos x="114" y="33"/>
                </a:cxn>
                <a:cxn ang="0">
                  <a:pos x="108" y="27"/>
                </a:cxn>
                <a:cxn ang="0">
                  <a:pos x="103" y="24"/>
                </a:cxn>
                <a:cxn ang="0">
                  <a:pos x="98" y="22"/>
                </a:cxn>
                <a:cxn ang="0">
                  <a:pos x="90" y="22"/>
                </a:cxn>
                <a:cxn ang="0">
                  <a:pos x="84" y="21"/>
                </a:cxn>
                <a:cxn ang="0">
                  <a:pos x="78" y="21"/>
                </a:cxn>
                <a:cxn ang="0">
                  <a:pos x="71" y="22"/>
                </a:cxn>
                <a:cxn ang="0">
                  <a:pos x="64" y="27"/>
                </a:cxn>
                <a:cxn ang="0">
                  <a:pos x="54" y="32"/>
                </a:cxn>
                <a:cxn ang="0">
                  <a:pos x="45" y="37"/>
                </a:cxn>
                <a:cxn ang="0">
                  <a:pos x="34" y="37"/>
                </a:cxn>
                <a:cxn ang="0">
                  <a:pos x="24" y="33"/>
                </a:cxn>
                <a:cxn ang="0">
                  <a:pos x="15" y="26"/>
                </a:cxn>
                <a:cxn ang="0">
                  <a:pos x="7" y="18"/>
                </a:cxn>
                <a:cxn ang="0">
                  <a:pos x="2" y="13"/>
                </a:cxn>
                <a:cxn ang="0">
                  <a:pos x="0" y="11"/>
                </a:cxn>
                <a:cxn ang="0">
                  <a:pos x="18" y="0"/>
                </a:cxn>
                <a:cxn ang="0">
                  <a:pos x="18" y="0"/>
                </a:cxn>
              </a:cxnLst>
              <a:rect l="0" t="0" r="r" b="b"/>
              <a:pathLst>
                <a:path w="146" h="37">
                  <a:moveTo>
                    <a:pt x="18" y="0"/>
                  </a:moveTo>
                  <a:lnTo>
                    <a:pt x="27" y="15"/>
                  </a:lnTo>
                  <a:lnTo>
                    <a:pt x="37" y="24"/>
                  </a:lnTo>
                  <a:lnTo>
                    <a:pt x="48" y="24"/>
                  </a:lnTo>
                  <a:lnTo>
                    <a:pt x="62" y="16"/>
                  </a:lnTo>
                  <a:lnTo>
                    <a:pt x="78" y="5"/>
                  </a:lnTo>
                  <a:lnTo>
                    <a:pt x="94" y="3"/>
                  </a:lnTo>
                  <a:lnTo>
                    <a:pt x="105" y="8"/>
                  </a:lnTo>
                  <a:lnTo>
                    <a:pt x="111" y="18"/>
                  </a:lnTo>
                  <a:lnTo>
                    <a:pt x="117" y="22"/>
                  </a:lnTo>
                  <a:lnTo>
                    <a:pt x="127" y="24"/>
                  </a:lnTo>
                  <a:lnTo>
                    <a:pt x="136" y="22"/>
                  </a:lnTo>
                  <a:lnTo>
                    <a:pt x="141" y="21"/>
                  </a:lnTo>
                  <a:lnTo>
                    <a:pt x="142" y="22"/>
                  </a:lnTo>
                  <a:lnTo>
                    <a:pt x="146" y="24"/>
                  </a:lnTo>
                  <a:lnTo>
                    <a:pt x="146" y="27"/>
                  </a:lnTo>
                  <a:lnTo>
                    <a:pt x="144" y="29"/>
                  </a:lnTo>
                  <a:lnTo>
                    <a:pt x="136" y="30"/>
                  </a:lnTo>
                  <a:lnTo>
                    <a:pt x="130" y="35"/>
                  </a:lnTo>
                  <a:lnTo>
                    <a:pt x="120" y="37"/>
                  </a:lnTo>
                  <a:lnTo>
                    <a:pt x="114" y="33"/>
                  </a:lnTo>
                  <a:lnTo>
                    <a:pt x="108" y="27"/>
                  </a:lnTo>
                  <a:lnTo>
                    <a:pt x="103" y="24"/>
                  </a:lnTo>
                  <a:lnTo>
                    <a:pt x="98" y="22"/>
                  </a:lnTo>
                  <a:lnTo>
                    <a:pt x="90" y="22"/>
                  </a:lnTo>
                  <a:lnTo>
                    <a:pt x="84" y="21"/>
                  </a:lnTo>
                  <a:lnTo>
                    <a:pt x="78" y="21"/>
                  </a:lnTo>
                  <a:lnTo>
                    <a:pt x="71" y="22"/>
                  </a:lnTo>
                  <a:lnTo>
                    <a:pt x="64" y="27"/>
                  </a:lnTo>
                  <a:lnTo>
                    <a:pt x="54" y="32"/>
                  </a:lnTo>
                  <a:lnTo>
                    <a:pt x="45" y="37"/>
                  </a:lnTo>
                  <a:lnTo>
                    <a:pt x="34" y="37"/>
                  </a:lnTo>
                  <a:lnTo>
                    <a:pt x="24" y="33"/>
                  </a:lnTo>
                  <a:lnTo>
                    <a:pt x="15" y="26"/>
                  </a:lnTo>
                  <a:lnTo>
                    <a:pt x="7" y="18"/>
                  </a:lnTo>
                  <a:lnTo>
                    <a:pt x="2" y="13"/>
                  </a:lnTo>
                  <a:lnTo>
                    <a:pt x="0" y="11"/>
                  </a:lnTo>
                  <a:lnTo>
                    <a:pt x="18" y="0"/>
                  </a:lnTo>
                  <a:lnTo>
                    <a:pt x="1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0" name="Freeform 276"/>
            <p:cNvSpPr>
              <a:spLocks/>
            </p:cNvSpPr>
            <p:nvPr/>
          </p:nvSpPr>
          <p:spPr bwMode="auto">
            <a:xfrm>
              <a:off x="1019969" y="4970351"/>
              <a:ext cx="182562" cy="76200"/>
            </a:xfrm>
            <a:custGeom>
              <a:avLst/>
              <a:gdLst/>
              <a:ahLst/>
              <a:cxnLst>
                <a:cxn ang="0">
                  <a:pos x="0" y="15"/>
                </a:cxn>
                <a:cxn ang="0">
                  <a:pos x="8" y="7"/>
                </a:cxn>
                <a:cxn ang="0">
                  <a:pos x="21" y="3"/>
                </a:cxn>
                <a:cxn ang="0">
                  <a:pos x="36" y="0"/>
                </a:cxn>
                <a:cxn ang="0">
                  <a:pos x="52" y="1"/>
                </a:cxn>
                <a:cxn ang="0">
                  <a:pos x="63" y="6"/>
                </a:cxn>
                <a:cxn ang="0">
                  <a:pos x="69" y="15"/>
                </a:cxn>
                <a:cxn ang="0">
                  <a:pos x="73" y="23"/>
                </a:cxn>
                <a:cxn ang="0">
                  <a:pos x="77" y="33"/>
                </a:cxn>
                <a:cxn ang="0">
                  <a:pos x="87" y="36"/>
                </a:cxn>
                <a:cxn ang="0">
                  <a:pos x="98" y="33"/>
                </a:cxn>
                <a:cxn ang="0">
                  <a:pos x="109" y="28"/>
                </a:cxn>
                <a:cxn ang="0">
                  <a:pos x="114" y="26"/>
                </a:cxn>
                <a:cxn ang="0">
                  <a:pos x="114" y="28"/>
                </a:cxn>
                <a:cxn ang="0">
                  <a:pos x="115" y="31"/>
                </a:cxn>
                <a:cxn ang="0">
                  <a:pos x="115" y="34"/>
                </a:cxn>
                <a:cxn ang="0">
                  <a:pos x="114" y="36"/>
                </a:cxn>
                <a:cxn ang="0">
                  <a:pos x="109" y="37"/>
                </a:cxn>
                <a:cxn ang="0">
                  <a:pos x="101" y="41"/>
                </a:cxn>
                <a:cxn ang="0">
                  <a:pos x="93" y="45"/>
                </a:cxn>
                <a:cxn ang="0">
                  <a:pos x="85" y="48"/>
                </a:cxn>
                <a:cxn ang="0">
                  <a:pos x="77" y="45"/>
                </a:cxn>
                <a:cxn ang="0">
                  <a:pos x="71" y="39"/>
                </a:cxn>
                <a:cxn ang="0">
                  <a:pos x="66" y="30"/>
                </a:cxn>
                <a:cxn ang="0">
                  <a:pos x="65" y="20"/>
                </a:cxn>
                <a:cxn ang="0">
                  <a:pos x="60" y="12"/>
                </a:cxn>
                <a:cxn ang="0">
                  <a:pos x="51" y="9"/>
                </a:cxn>
                <a:cxn ang="0">
                  <a:pos x="39" y="9"/>
                </a:cxn>
                <a:cxn ang="0">
                  <a:pos x="32" y="11"/>
                </a:cxn>
                <a:cxn ang="0">
                  <a:pos x="25" y="14"/>
                </a:cxn>
                <a:cxn ang="0">
                  <a:pos x="19" y="22"/>
                </a:cxn>
                <a:cxn ang="0">
                  <a:pos x="13" y="28"/>
                </a:cxn>
                <a:cxn ang="0">
                  <a:pos x="9" y="31"/>
                </a:cxn>
                <a:cxn ang="0">
                  <a:pos x="5" y="28"/>
                </a:cxn>
                <a:cxn ang="0">
                  <a:pos x="3" y="23"/>
                </a:cxn>
                <a:cxn ang="0">
                  <a:pos x="0" y="17"/>
                </a:cxn>
                <a:cxn ang="0">
                  <a:pos x="0" y="15"/>
                </a:cxn>
                <a:cxn ang="0">
                  <a:pos x="0" y="15"/>
                </a:cxn>
              </a:cxnLst>
              <a:rect l="0" t="0" r="r" b="b"/>
              <a:pathLst>
                <a:path w="115" h="48">
                  <a:moveTo>
                    <a:pt x="0" y="15"/>
                  </a:moveTo>
                  <a:lnTo>
                    <a:pt x="8" y="7"/>
                  </a:lnTo>
                  <a:lnTo>
                    <a:pt x="21" y="3"/>
                  </a:lnTo>
                  <a:lnTo>
                    <a:pt x="36" y="0"/>
                  </a:lnTo>
                  <a:lnTo>
                    <a:pt x="52" y="1"/>
                  </a:lnTo>
                  <a:lnTo>
                    <a:pt x="63" y="6"/>
                  </a:lnTo>
                  <a:lnTo>
                    <a:pt x="69" y="15"/>
                  </a:lnTo>
                  <a:lnTo>
                    <a:pt x="73" y="23"/>
                  </a:lnTo>
                  <a:lnTo>
                    <a:pt x="77" y="33"/>
                  </a:lnTo>
                  <a:lnTo>
                    <a:pt x="87" y="36"/>
                  </a:lnTo>
                  <a:lnTo>
                    <a:pt x="98" y="33"/>
                  </a:lnTo>
                  <a:lnTo>
                    <a:pt x="109" y="28"/>
                  </a:lnTo>
                  <a:lnTo>
                    <a:pt x="114" y="26"/>
                  </a:lnTo>
                  <a:lnTo>
                    <a:pt x="114" y="28"/>
                  </a:lnTo>
                  <a:lnTo>
                    <a:pt x="115" y="31"/>
                  </a:lnTo>
                  <a:lnTo>
                    <a:pt x="115" y="34"/>
                  </a:lnTo>
                  <a:lnTo>
                    <a:pt x="114" y="36"/>
                  </a:lnTo>
                  <a:lnTo>
                    <a:pt x="109" y="37"/>
                  </a:lnTo>
                  <a:lnTo>
                    <a:pt x="101" y="41"/>
                  </a:lnTo>
                  <a:lnTo>
                    <a:pt x="93" y="45"/>
                  </a:lnTo>
                  <a:lnTo>
                    <a:pt x="85" y="48"/>
                  </a:lnTo>
                  <a:lnTo>
                    <a:pt x="77" y="45"/>
                  </a:lnTo>
                  <a:lnTo>
                    <a:pt x="71" y="39"/>
                  </a:lnTo>
                  <a:lnTo>
                    <a:pt x="66" y="30"/>
                  </a:lnTo>
                  <a:lnTo>
                    <a:pt x="65" y="20"/>
                  </a:lnTo>
                  <a:lnTo>
                    <a:pt x="60" y="12"/>
                  </a:lnTo>
                  <a:lnTo>
                    <a:pt x="51" y="9"/>
                  </a:lnTo>
                  <a:lnTo>
                    <a:pt x="39" y="9"/>
                  </a:lnTo>
                  <a:lnTo>
                    <a:pt x="32" y="11"/>
                  </a:lnTo>
                  <a:lnTo>
                    <a:pt x="25" y="14"/>
                  </a:lnTo>
                  <a:lnTo>
                    <a:pt x="19" y="22"/>
                  </a:lnTo>
                  <a:lnTo>
                    <a:pt x="13" y="28"/>
                  </a:lnTo>
                  <a:lnTo>
                    <a:pt x="9" y="31"/>
                  </a:lnTo>
                  <a:lnTo>
                    <a:pt x="5" y="28"/>
                  </a:lnTo>
                  <a:lnTo>
                    <a:pt x="3" y="23"/>
                  </a:lnTo>
                  <a:lnTo>
                    <a:pt x="0" y="17"/>
                  </a:lnTo>
                  <a:lnTo>
                    <a:pt x="0" y="15"/>
                  </a:lnTo>
                  <a:lnTo>
                    <a:pt x="0"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1" name="Freeform 277"/>
            <p:cNvSpPr>
              <a:spLocks/>
            </p:cNvSpPr>
            <p:nvPr/>
          </p:nvSpPr>
          <p:spPr bwMode="auto">
            <a:xfrm>
              <a:off x="1578769" y="3520964"/>
              <a:ext cx="246062" cy="42863"/>
            </a:xfrm>
            <a:custGeom>
              <a:avLst/>
              <a:gdLst/>
              <a:ahLst/>
              <a:cxnLst>
                <a:cxn ang="0">
                  <a:pos x="2" y="14"/>
                </a:cxn>
                <a:cxn ang="0">
                  <a:pos x="9" y="10"/>
                </a:cxn>
                <a:cxn ang="0">
                  <a:pos x="27" y="7"/>
                </a:cxn>
                <a:cxn ang="0">
                  <a:pos x="43" y="7"/>
                </a:cxn>
                <a:cxn ang="0">
                  <a:pos x="54" y="11"/>
                </a:cxn>
                <a:cxn ang="0">
                  <a:pos x="60" y="19"/>
                </a:cxn>
                <a:cxn ang="0">
                  <a:pos x="71" y="19"/>
                </a:cxn>
                <a:cxn ang="0">
                  <a:pos x="82" y="16"/>
                </a:cxn>
                <a:cxn ang="0">
                  <a:pos x="91" y="10"/>
                </a:cxn>
                <a:cxn ang="0">
                  <a:pos x="99" y="3"/>
                </a:cxn>
                <a:cxn ang="0">
                  <a:pos x="110" y="3"/>
                </a:cxn>
                <a:cxn ang="0">
                  <a:pos x="120" y="3"/>
                </a:cxn>
                <a:cxn ang="0">
                  <a:pos x="129" y="7"/>
                </a:cxn>
                <a:cxn ang="0">
                  <a:pos x="136" y="7"/>
                </a:cxn>
                <a:cxn ang="0">
                  <a:pos x="144" y="5"/>
                </a:cxn>
                <a:cxn ang="0">
                  <a:pos x="148" y="2"/>
                </a:cxn>
                <a:cxn ang="0">
                  <a:pos x="150" y="0"/>
                </a:cxn>
                <a:cxn ang="0">
                  <a:pos x="150" y="2"/>
                </a:cxn>
                <a:cxn ang="0">
                  <a:pos x="153" y="5"/>
                </a:cxn>
                <a:cxn ang="0">
                  <a:pos x="155" y="8"/>
                </a:cxn>
                <a:cxn ang="0">
                  <a:pos x="155" y="11"/>
                </a:cxn>
                <a:cxn ang="0">
                  <a:pos x="148" y="11"/>
                </a:cxn>
                <a:cxn ang="0">
                  <a:pos x="144" y="16"/>
                </a:cxn>
                <a:cxn ang="0">
                  <a:pos x="136" y="16"/>
                </a:cxn>
                <a:cxn ang="0">
                  <a:pos x="125" y="14"/>
                </a:cxn>
                <a:cxn ang="0">
                  <a:pos x="112" y="10"/>
                </a:cxn>
                <a:cxn ang="0">
                  <a:pos x="103" y="10"/>
                </a:cxn>
                <a:cxn ang="0">
                  <a:pos x="93" y="11"/>
                </a:cxn>
                <a:cxn ang="0">
                  <a:pos x="88" y="19"/>
                </a:cxn>
                <a:cxn ang="0">
                  <a:pos x="82" y="26"/>
                </a:cxn>
                <a:cxn ang="0">
                  <a:pos x="71" y="27"/>
                </a:cxn>
                <a:cxn ang="0">
                  <a:pos x="61" y="27"/>
                </a:cxn>
                <a:cxn ang="0">
                  <a:pos x="57" y="26"/>
                </a:cxn>
                <a:cxn ang="0">
                  <a:pos x="50" y="21"/>
                </a:cxn>
                <a:cxn ang="0">
                  <a:pos x="46" y="16"/>
                </a:cxn>
                <a:cxn ang="0">
                  <a:pos x="39" y="13"/>
                </a:cxn>
                <a:cxn ang="0">
                  <a:pos x="33" y="11"/>
                </a:cxn>
                <a:cxn ang="0">
                  <a:pos x="24" y="13"/>
                </a:cxn>
                <a:cxn ang="0">
                  <a:pos x="16" y="16"/>
                </a:cxn>
                <a:cxn ang="0">
                  <a:pos x="8" y="19"/>
                </a:cxn>
                <a:cxn ang="0">
                  <a:pos x="3" y="21"/>
                </a:cxn>
                <a:cxn ang="0">
                  <a:pos x="2" y="21"/>
                </a:cxn>
                <a:cxn ang="0">
                  <a:pos x="2" y="19"/>
                </a:cxn>
                <a:cxn ang="0">
                  <a:pos x="0" y="16"/>
                </a:cxn>
                <a:cxn ang="0">
                  <a:pos x="2" y="14"/>
                </a:cxn>
                <a:cxn ang="0">
                  <a:pos x="2" y="14"/>
                </a:cxn>
              </a:cxnLst>
              <a:rect l="0" t="0" r="r" b="b"/>
              <a:pathLst>
                <a:path w="155" h="27">
                  <a:moveTo>
                    <a:pt x="2" y="14"/>
                  </a:moveTo>
                  <a:lnTo>
                    <a:pt x="9" y="10"/>
                  </a:lnTo>
                  <a:lnTo>
                    <a:pt x="27" y="7"/>
                  </a:lnTo>
                  <a:lnTo>
                    <a:pt x="43" y="7"/>
                  </a:lnTo>
                  <a:lnTo>
                    <a:pt x="54" y="11"/>
                  </a:lnTo>
                  <a:lnTo>
                    <a:pt x="60" y="19"/>
                  </a:lnTo>
                  <a:lnTo>
                    <a:pt x="71" y="19"/>
                  </a:lnTo>
                  <a:lnTo>
                    <a:pt x="82" y="16"/>
                  </a:lnTo>
                  <a:lnTo>
                    <a:pt x="91" y="10"/>
                  </a:lnTo>
                  <a:lnTo>
                    <a:pt x="99" y="3"/>
                  </a:lnTo>
                  <a:lnTo>
                    <a:pt x="110" y="3"/>
                  </a:lnTo>
                  <a:lnTo>
                    <a:pt x="120" y="3"/>
                  </a:lnTo>
                  <a:lnTo>
                    <a:pt x="129" y="7"/>
                  </a:lnTo>
                  <a:lnTo>
                    <a:pt x="136" y="7"/>
                  </a:lnTo>
                  <a:lnTo>
                    <a:pt x="144" y="5"/>
                  </a:lnTo>
                  <a:lnTo>
                    <a:pt x="148" y="2"/>
                  </a:lnTo>
                  <a:lnTo>
                    <a:pt x="150" y="0"/>
                  </a:lnTo>
                  <a:lnTo>
                    <a:pt x="150" y="2"/>
                  </a:lnTo>
                  <a:lnTo>
                    <a:pt x="153" y="5"/>
                  </a:lnTo>
                  <a:lnTo>
                    <a:pt x="155" y="8"/>
                  </a:lnTo>
                  <a:lnTo>
                    <a:pt x="155" y="11"/>
                  </a:lnTo>
                  <a:lnTo>
                    <a:pt x="148" y="11"/>
                  </a:lnTo>
                  <a:lnTo>
                    <a:pt x="144" y="16"/>
                  </a:lnTo>
                  <a:lnTo>
                    <a:pt x="136" y="16"/>
                  </a:lnTo>
                  <a:lnTo>
                    <a:pt x="125" y="14"/>
                  </a:lnTo>
                  <a:lnTo>
                    <a:pt x="112" y="10"/>
                  </a:lnTo>
                  <a:lnTo>
                    <a:pt x="103" y="10"/>
                  </a:lnTo>
                  <a:lnTo>
                    <a:pt x="93" y="11"/>
                  </a:lnTo>
                  <a:lnTo>
                    <a:pt x="88" y="19"/>
                  </a:lnTo>
                  <a:lnTo>
                    <a:pt x="82" y="26"/>
                  </a:lnTo>
                  <a:lnTo>
                    <a:pt x="71" y="27"/>
                  </a:lnTo>
                  <a:lnTo>
                    <a:pt x="61" y="27"/>
                  </a:lnTo>
                  <a:lnTo>
                    <a:pt x="57" y="26"/>
                  </a:lnTo>
                  <a:lnTo>
                    <a:pt x="50" y="21"/>
                  </a:lnTo>
                  <a:lnTo>
                    <a:pt x="46" y="16"/>
                  </a:lnTo>
                  <a:lnTo>
                    <a:pt x="39" y="13"/>
                  </a:lnTo>
                  <a:lnTo>
                    <a:pt x="33" y="11"/>
                  </a:lnTo>
                  <a:lnTo>
                    <a:pt x="24" y="13"/>
                  </a:lnTo>
                  <a:lnTo>
                    <a:pt x="16" y="16"/>
                  </a:lnTo>
                  <a:lnTo>
                    <a:pt x="8" y="19"/>
                  </a:lnTo>
                  <a:lnTo>
                    <a:pt x="3" y="21"/>
                  </a:lnTo>
                  <a:lnTo>
                    <a:pt x="2" y="21"/>
                  </a:lnTo>
                  <a:lnTo>
                    <a:pt x="2" y="19"/>
                  </a:lnTo>
                  <a:lnTo>
                    <a:pt x="0" y="16"/>
                  </a:lnTo>
                  <a:lnTo>
                    <a:pt x="2" y="14"/>
                  </a:lnTo>
                  <a:lnTo>
                    <a:pt x="2" y="14"/>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2" name="Freeform 278"/>
            <p:cNvSpPr>
              <a:spLocks/>
            </p:cNvSpPr>
            <p:nvPr/>
          </p:nvSpPr>
          <p:spPr bwMode="auto">
            <a:xfrm>
              <a:off x="2240756" y="3233626"/>
              <a:ext cx="239712" cy="57150"/>
            </a:xfrm>
            <a:custGeom>
              <a:avLst/>
              <a:gdLst/>
              <a:ahLst/>
              <a:cxnLst>
                <a:cxn ang="0">
                  <a:pos x="0" y="19"/>
                </a:cxn>
                <a:cxn ang="0">
                  <a:pos x="9" y="11"/>
                </a:cxn>
                <a:cxn ang="0">
                  <a:pos x="20" y="8"/>
                </a:cxn>
                <a:cxn ang="0">
                  <a:pos x="30" y="8"/>
                </a:cxn>
                <a:cxn ang="0">
                  <a:pos x="41" y="11"/>
                </a:cxn>
                <a:cxn ang="0">
                  <a:pos x="50" y="19"/>
                </a:cxn>
                <a:cxn ang="0">
                  <a:pos x="63" y="23"/>
                </a:cxn>
                <a:cxn ang="0">
                  <a:pos x="75" y="25"/>
                </a:cxn>
                <a:cxn ang="0">
                  <a:pos x="85" y="22"/>
                </a:cxn>
                <a:cxn ang="0">
                  <a:pos x="89" y="16"/>
                </a:cxn>
                <a:cxn ang="0">
                  <a:pos x="97" y="12"/>
                </a:cxn>
                <a:cxn ang="0">
                  <a:pos x="105" y="11"/>
                </a:cxn>
                <a:cxn ang="0">
                  <a:pos x="113" y="11"/>
                </a:cxn>
                <a:cxn ang="0">
                  <a:pos x="121" y="8"/>
                </a:cxn>
                <a:cxn ang="0">
                  <a:pos x="132" y="4"/>
                </a:cxn>
                <a:cxn ang="0">
                  <a:pos x="143" y="0"/>
                </a:cxn>
                <a:cxn ang="0">
                  <a:pos x="148" y="0"/>
                </a:cxn>
                <a:cxn ang="0">
                  <a:pos x="148" y="0"/>
                </a:cxn>
                <a:cxn ang="0">
                  <a:pos x="151" y="3"/>
                </a:cxn>
                <a:cxn ang="0">
                  <a:pos x="151" y="8"/>
                </a:cxn>
                <a:cxn ang="0">
                  <a:pos x="148" y="9"/>
                </a:cxn>
                <a:cxn ang="0">
                  <a:pos x="142" y="11"/>
                </a:cxn>
                <a:cxn ang="0">
                  <a:pos x="132" y="16"/>
                </a:cxn>
                <a:cxn ang="0">
                  <a:pos x="123" y="19"/>
                </a:cxn>
                <a:cxn ang="0">
                  <a:pos x="113" y="20"/>
                </a:cxn>
                <a:cxn ang="0">
                  <a:pos x="105" y="20"/>
                </a:cxn>
                <a:cxn ang="0">
                  <a:pos x="99" y="22"/>
                </a:cxn>
                <a:cxn ang="0">
                  <a:pos x="94" y="23"/>
                </a:cxn>
                <a:cxn ang="0">
                  <a:pos x="89" y="28"/>
                </a:cxn>
                <a:cxn ang="0">
                  <a:pos x="82" y="31"/>
                </a:cxn>
                <a:cxn ang="0">
                  <a:pos x="69" y="34"/>
                </a:cxn>
                <a:cxn ang="0">
                  <a:pos x="58" y="36"/>
                </a:cxn>
                <a:cxn ang="0">
                  <a:pos x="50" y="34"/>
                </a:cxn>
                <a:cxn ang="0">
                  <a:pos x="44" y="30"/>
                </a:cxn>
                <a:cxn ang="0">
                  <a:pos x="41" y="25"/>
                </a:cxn>
                <a:cxn ang="0">
                  <a:pos x="37" y="22"/>
                </a:cxn>
                <a:cxn ang="0">
                  <a:pos x="34" y="19"/>
                </a:cxn>
                <a:cxn ang="0">
                  <a:pos x="26" y="16"/>
                </a:cxn>
                <a:cxn ang="0">
                  <a:pos x="20" y="19"/>
                </a:cxn>
                <a:cxn ang="0">
                  <a:pos x="14" y="22"/>
                </a:cxn>
                <a:cxn ang="0">
                  <a:pos x="11" y="25"/>
                </a:cxn>
                <a:cxn ang="0">
                  <a:pos x="7" y="25"/>
                </a:cxn>
                <a:cxn ang="0">
                  <a:pos x="4" y="23"/>
                </a:cxn>
                <a:cxn ang="0">
                  <a:pos x="1" y="20"/>
                </a:cxn>
                <a:cxn ang="0">
                  <a:pos x="0" y="19"/>
                </a:cxn>
                <a:cxn ang="0">
                  <a:pos x="0" y="19"/>
                </a:cxn>
              </a:cxnLst>
              <a:rect l="0" t="0" r="r" b="b"/>
              <a:pathLst>
                <a:path w="151" h="36">
                  <a:moveTo>
                    <a:pt x="0" y="19"/>
                  </a:moveTo>
                  <a:lnTo>
                    <a:pt x="9" y="11"/>
                  </a:lnTo>
                  <a:lnTo>
                    <a:pt x="20" y="8"/>
                  </a:lnTo>
                  <a:lnTo>
                    <a:pt x="30" y="8"/>
                  </a:lnTo>
                  <a:lnTo>
                    <a:pt x="41" y="11"/>
                  </a:lnTo>
                  <a:lnTo>
                    <a:pt x="50" y="19"/>
                  </a:lnTo>
                  <a:lnTo>
                    <a:pt x="63" y="23"/>
                  </a:lnTo>
                  <a:lnTo>
                    <a:pt x="75" y="25"/>
                  </a:lnTo>
                  <a:lnTo>
                    <a:pt x="85" y="22"/>
                  </a:lnTo>
                  <a:lnTo>
                    <a:pt x="89" y="16"/>
                  </a:lnTo>
                  <a:lnTo>
                    <a:pt x="97" y="12"/>
                  </a:lnTo>
                  <a:lnTo>
                    <a:pt x="105" y="11"/>
                  </a:lnTo>
                  <a:lnTo>
                    <a:pt x="113" y="11"/>
                  </a:lnTo>
                  <a:lnTo>
                    <a:pt x="121" y="8"/>
                  </a:lnTo>
                  <a:lnTo>
                    <a:pt x="132" y="4"/>
                  </a:lnTo>
                  <a:lnTo>
                    <a:pt x="143" y="0"/>
                  </a:lnTo>
                  <a:lnTo>
                    <a:pt x="148" y="0"/>
                  </a:lnTo>
                  <a:lnTo>
                    <a:pt x="148" y="0"/>
                  </a:lnTo>
                  <a:lnTo>
                    <a:pt x="151" y="3"/>
                  </a:lnTo>
                  <a:lnTo>
                    <a:pt x="151" y="8"/>
                  </a:lnTo>
                  <a:lnTo>
                    <a:pt x="148" y="9"/>
                  </a:lnTo>
                  <a:lnTo>
                    <a:pt x="142" y="11"/>
                  </a:lnTo>
                  <a:lnTo>
                    <a:pt x="132" y="16"/>
                  </a:lnTo>
                  <a:lnTo>
                    <a:pt x="123" y="19"/>
                  </a:lnTo>
                  <a:lnTo>
                    <a:pt x="113" y="20"/>
                  </a:lnTo>
                  <a:lnTo>
                    <a:pt x="105" y="20"/>
                  </a:lnTo>
                  <a:lnTo>
                    <a:pt x="99" y="22"/>
                  </a:lnTo>
                  <a:lnTo>
                    <a:pt x="94" y="23"/>
                  </a:lnTo>
                  <a:lnTo>
                    <a:pt x="89" y="28"/>
                  </a:lnTo>
                  <a:lnTo>
                    <a:pt x="82" y="31"/>
                  </a:lnTo>
                  <a:lnTo>
                    <a:pt x="69" y="34"/>
                  </a:lnTo>
                  <a:lnTo>
                    <a:pt x="58" y="36"/>
                  </a:lnTo>
                  <a:lnTo>
                    <a:pt x="50" y="34"/>
                  </a:lnTo>
                  <a:lnTo>
                    <a:pt x="44" y="30"/>
                  </a:lnTo>
                  <a:lnTo>
                    <a:pt x="41" y="25"/>
                  </a:lnTo>
                  <a:lnTo>
                    <a:pt x="37" y="22"/>
                  </a:lnTo>
                  <a:lnTo>
                    <a:pt x="34" y="19"/>
                  </a:lnTo>
                  <a:lnTo>
                    <a:pt x="26" y="16"/>
                  </a:lnTo>
                  <a:lnTo>
                    <a:pt x="20" y="19"/>
                  </a:lnTo>
                  <a:lnTo>
                    <a:pt x="14" y="22"/>
                  </a:lnTo>
                  <a:lnTo>
                    <a:pt x="11" y="25"/>
                  </a:lnTo>
                  <a:lnTo>
                    <a:pt x="7" y="25"/>
                  </a:lnTo>
                  <a:lnTo>
                    <a:pt x="4" y="23"/>
                  </a:lnTo>
                  <a:lnTo>
                    <a:pt x="1" y="20"/>
                  </a:lnTo>
                  <a:lnTo>
                    <a:pt x="0" y="19"/>
                  </a:lnTo>
                  <a:lnTo>
                    <a:pt x="0" y="19"/>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3" name="Freeform 279"/>
            <p:cNvSpPr>
              <a:spLocks/>
            </p:cNvSpPr>
            <p:nvPr/>
          </p:nvSpPr>
          <p:spPr bwMode="auto">
            <a:xfrm>
              <a:off x="2891631" y="3489214"/>
              <a:ext cx="204787" cy="53975"/>
            </a:xfrm>
            <a:custGeom>
              <a:avLst/>
              <a:gdLst/>
              <a:ahLst/>
              <a:cxnLst>
                <a:cxn ang="0">
                  <a:pos x="0" y="16"/>
                </a:cxn>
                <a:cxn ang="0">
                  <a:pos x="9" y="8"/>
                </a:cxn>
                <a:cxn ang="0">
                  <a:pos x="20" y="1"/>
                </a:cxn>
                <a:cxn ang="0">
                  <a:pos x="31" y="0"/>
                </a:cxn>
                <a:cxn ang="0">
                  <a:pos x="38" y="9"/>
                </a:cxn>
                <a:cxn ang="0">
                  <a:pos x="44" y="19"/>
                </a:cxn>
                <a:cxn ang="0">
                  <a:pos x="52" y="23"/>
                </a:cxn>
                <a:cxn ang="0">
                  <a:pos x="61" y="22"/>
                </a:cxn>
                <a:cxn ang="0">
                  <a:pos x="68" y="19"/>
                </a:cxn>
                <a:cxn ang="0">
                  <a:pos x="79" y="16"/>
                </a:cxn>
                <a:cxn ang="0">
                  <a:pos x="96" y="19"/>
                </a:cxn>
                <a:cxn ang="0">
                  <a:pos x="113" y="22"/>
                </a:cxn>
                <a:cxn ang="0">
                  <a:pos x="125" y="20"/>
                </a:cxn>
                <a:cxn ang="0">
                  <a:pos x="128" y="19"/>
                </a:cxn>
                <a:cxn ang="0">
                  <a:pos x="129" y="22"/>
                </a:cxn>
                <a:cxn ang="0">
                  <a:pos x="129" y="27"/>
                </a:cxn>
                <a:cxn ang="0">
                  <a:pos x="129" y="30"/>
                </a:cxn>
                <a:cxn ang="0">
                  <a:pos x="129" y="33"/>
                </a:cxn>
                <a:cxn ang="0">
                  <a:pos x="128" y="34"/>
                </a:cxn>
                <a:cxn ang="0">
                  <a:pos x="123" y="34"/>
                </a:cxn>
                <a:cxn ang="0">
                  <a:pos x="112" y="33"/>
                </a:cxn>
                <a:cxn ang="0">
                  <a:pos x="99" y="31"/>
                </a:cxn>
                <a:cxn ang="0">
                  <a:pos x="88" y="30"/>
                </a:cxn>
                <a:cxn ang="0">
                  <a:pos x="79" y="27"/>
                </a:cxn>
                <a:cxn ang="0">
                  <a:pos x="71" y="27"/>
                </a:cxn>
                <a:cxn ang="0">
                  <a:pos x="63" y="30"/>
                </a:cxn>
                <a:cxn ang="0">
                  <a:pos x="57" y="33"/>
                </a:cxn>
                <a:cxn ang="0">
                  <a:pos x="50" y="34"/>
                </a:cxn>
                <a:cxn ang="0">
                  <a:pos x="44" y="30"/>
                </a:cxn>
                <a:cxn ang="0">
                  <a:pos x="39" y="27"/>
                </a:cxn>
                <a:cxn ang="0">
                  <a:pos x="33" y="22"/>
                </a:cxn>
                <a:cxn ang="0">
                  <a:pos x="30" y="14"/>
                </a:cxn>
                <a:cxn ang="0">
                  <a:pos x="25" y="8"/>
                </a:cxn>
                <a:cxn ang="0">
                  <a:pos x="20" y="9"/>
                </a:cxn>
                <a:cxn ang="0">
                  <a:pos x="14" y="14"/>
                </a:cxn>
                <a:cxn ang="0">
                  <a:pos x="9" y="19"/>
                </a:cxn>
                <a:cxn ang="0">
                  <a:pos x="8" y="20"/>
                </a:cxn>
                <a:cxn ang="0">
                  <a:pos x="3" y="19"/>
                </a:cxn>
                <a:cxn ang="0">
                  <a:pos x="0" y="16"/>
                </a:cxn>
                <a:cxn ang="0">
                  <a:pos x="0" y="16"/>
                </a:cxn>
                <a:cxn ang="0">
                  <a:pos x="0" y="16"/>
                </a:cxn>
              </a:cxnLst>
              <a:rect l="0" t="0" r="r" b="b"/>
              <a:pathLst>
                <a:path w="129" h="34">
                  <a:moveTo>
                    <a:pt x="0" y="16"/>
                  </a:moveTo>
                  <a:lnTo>
                    <a:pt x="9" y="8"/>
                  </a:lnTo>
                  <a:lnTo>
                    <a:pt x="20" y="1"/>
                  </a:lnTo>
                  <a:lnTo>
                    <a:pt x="31" y="0"/>
                  </a:lnTo>
                  <a:lnTo>
                    <a:pt x="38" y="9"/>
                  </a:lnTo>
                  <a:lnTo>
                    <a:pt x="44" y="19"/>
                  </a:lnTo>
                  <a:lnTo>
                    <a:pt x="52" y="23"/>
                  </a:lnTo>
                  <a:lnTo>
                    <a:pt x="61" y="22"/>
                  </a:lnTo>
                  <a:lnTo>
                    <a:pt x="68" y="19"/>
                  </a:lnTo>
                  <a:lnTo>
                    <a:pt x="79" y="16"/>
                  </a:lnTo>
                  <a:lnTo>
                    <a:pt x="96" y="19"/>
                  </a:lnTo>
                  <a:lnTo>
                    <a:pt x="113" y="22"/>
                  </a:lnTo>
                  <a:lnTo>
                    <a:pt x="125" y="20"/>
                  </a:lnTo>
                  <a:lnTo>
                    <a:pt x="128" y="19"/>
                  </a:lnTo>
                  <a:lnTo>
                    <a:pt x="129" y="22"/>
                  </a:lnTo>
                  <a:lnTo>
                    <a:pt x="129" y="27"/>
                  </a:lnTo>
                  <a:lnTo>
                    <a:pt x="129" y="30"/>
                  </a:lnTo>
                  <a:lnTo>
                    <a:pt x="129" y="33"/>
                  </a:lnTo>
                  <a:lnTo>
                    <a:pt x="128" y="34"/>
                  </a:lnTo>
                  <a:lnTo>
                    <a:pt x="123" y="34"/>
                  </a:lnTo>
                  <a:lnTo>
                    <a:pt x="112" y="33"/>
                  </a:lnTo>
                  <a:lnTo>
                    <a:pt x="99" y="31"/>
                  </a:lnTo>
                  <a:lnTo>
                    <a:pt x="88" y="30"/>
                  </a:lnTo>
                  <a:lnTo>
                    <a:pt x="79" y="27"/>
                  </a:lnTo>
                  <a:lnTo>
                    <a:pt x="71" y="27"/>
                  </a:lnTo>
                  <a:lnTo>
                    <a:pt x="63" y="30"/>
                  </a:lnTo>
                  <a:lnTo>
                    <a:pt x="57" y="33"/>
                  </a:lnTo>
                  <a:lnTo>
                    <a:pt x="50" y="34"/>
                  </a:lnTo>
                  <a:lnTo>
                    <a:pt x="44" y="30"/>
                  </a:lnTo>
                  <a:lnTo>
                    <a:pt x="39" y="27"/>
                  </a:lnTo>
                  <a:lnTo>
                    <a:pt x="33" y="22"/>
                  </a:lnTo>
                  <a:lnTo>
                    <a:pt x="30" y="14"/>
                  </a:lnTo>
                  <a:lnTo>
                    <a:pt x="25" y="8"/>
                  </a:lnTo>
                  <a:lnTo>
                    <a:pt x="20" y="9"/>
                  </a:lnTo>
                  <a:lnTo>
                    <a:pt x="14" y="14"/>
                  </a:lnTo>
                  <a:lnTo>
                    <a:pt x="9" y="19"/>
                  </a:lnTo>
                  <a:lnTo>
                    <a:pt x="8" y="20"/>
                  </a:lnTo>
                  <a:lnTo>
                    <a:pt x="3" y="19"/>
                  </a:lnTo>
                  <a:lnTo>
                    <a:pt x="0" y="16"/>
                  </a:lnTo>
                  <a:lnTo>
                    <a:pt x="0" y="16"/>
                  </a:lnTo>
                  <a:lnTo>
                    <a:pt x="0" y="16"/>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4" name="Freeform 280"/>
            <p:cNvSpPr>
              <a:spLocks/>
            </p:cNvSpPr>
            <p:nvPr/>
          </p:nvSpPr>
          <p:spPr bwMode="auto">
            <a:xfrm>
              <a:off x="2080419" y="3959114"/>
              <a:ext cx="230187" cy="279400"/>
            </a:xfrm>
            <a:custGeom>
              <a:avLst/>
              <a:gdLst/>
              <a:ahLst/>
              <a:cxnLst>
                <a:cxn ang="0">
                  <a:pos x="3" y="0"/>
                </a:cxn>
                <a:cxn ang="0">
                  <a:pos x="1" y="8"/>
                </a:cxn>
                <a:cxn ang="0">
                  <a:pos x="0" y="23"/>
                </a:cxn>
                <a:cxn ang="0">
                  <a:pos x="0" y="40"/>
                </a:cxn>
                <a:cxn ang="0">
                  <a:pos x="3" y="60"/>
                </a:cxn>
                <a:cxn ang="0">
                  <a:pos x="6" y="81"/>
                </a:cxn>
                <a:cxn ang="0">
                  <a:pos x="12" y="100"/>
                </a:cxn>
                <a:cxn ang="0">
                  <a:pos x="15" y="116"/>
                </a:cxn>
                <a:cxn ang="0">
                  <a:pos x="15" y="130"/>
                </a:cxn>
                <a:cxn ang="0">
                  <a:pos x="12" y="143"/>
                </a:cxn>
                <a:cxn ang="0">
                  <a:pos x="9" y="155"/>
                </a:cxn>
                <a:cxn ang="0">
                  <a:pos x="7" y="165"/>
                </a:cxn>
                <a:cxn ang="0">
                  <a:pos x="12" y="171"/>
                </a:cxn>
                <a:cxn ang="0">
                  <a:pos x="18" y="171"/>
                </a:cxn>
                <a:cxn ang="0">
                  <a:pos x="31" y="169"/>
                </a:cxn>
                <a:cxn ang="0">
                  <a:pos x="42" y="168"/>
                </a:cxn>
                <a:cxn ang="0">
                  <a:pos x="55" y="171"/>
                </a:cxn>
                <a:cxn ang="0">
                  <a:pos x="69" y="172"/>
                </a:cxn>
                <a:cxn ang="0">
                  <a:pos x="88" y="176"/>
                </a:cxn>
                <a:cxn ang="0">
                  <a:pos x="105" y="176"/>
                </a:cxn>
                <a:cxn ang="0">
                  <a:pos x="116" y="174"/>
                </a:cxn>
                <a:cxn ang="0">
                  <a:pos x="124" y="171"/>
                </a:cxn>
                <a:cxn ang="0">
                  <a:pos x="134" y="172"/>
                </a:cxn>
                <a:cxn ang="0">
                  <a:pos x="142" y="172"/>
                </a:cxn>
                <a:cxn ang="0">
                  <a:pos x="145" y="174"/>
                </a:cxn>
                <a:cxn ang="0">
                  <a:pos x="138" y="166"/>
                </a:cxn>
                <a:cxn ang="0">
                  <a:pos x="132" y="166"/>
                </a:cxn>
                <a:cxn ang="0">
                  <a:pos x="123" y="166"/>
                </a:cxn>
                <a:cxn ang="0">
                  <a:pos x="108" y="166"/>
                </a:cxn>
                <a:cxn ang="0">
                  <a:pos x="97" y="169"/>
                </a:cxn>
                <a:cxn ang="0">
                  <a:pos x="85" y="169"/>
                </a:cxn>
                <a:cxn ang="0">
                  <a:pos x="71" y="166"/>
                </a:cxn>
                <a:cxn ang="0">
                  <a:pos x="55" y="163"/>
                </a:cxn>
                <a:cxn ang="0">
                  <a:pos x="47" y="161"/>
                </a:cxn>
                <a:cxn ang="0">
                  <a:pos x="39" y="163"/>
                </a:cxn>
                <a:cxn ang="0">
                  <a:pos x="28" y="165"/>
                </a:cxn>
                <a:cxn ang="0">
                  <a:pos x="18" y="163"/>
                </a:cxn>
                <a:cxn ang="0">
                  <a:pos x="17" y="161"/>
                </a:cxn>
                <a:cxn ang="0">
                  <a:pos x="17" y="154"/>
                </a:cxn>
                <a:cxn ang="0">
                  <a:pos x="20" y="139"/>
                </a:cxn>
                <a:cxn ang="0">
                  <a:pos x="22" y="124"/>
                </a:cxn>
                <a:cxn ang="0">
                  <a:pos x="18" y="108"/>
                </a:cxn>
                <a:cxn ang="0">
                  <a:pos x="15" y="89"/>
                </a:cxn>
                <a:cxn ang="0">
                  <a:pos x="12" y="71"/>
                </a:cxn>
                <a:cxn ang="0">
                  <a:pos x="7" y="53"/>
                </a:cxn>
                <a:cxn ang="0">
                  <a:pos x="6" y="38"/>
                </a:cxn>
                <a:cxn ang="0">
                  <a:pos x="4" y="26"/>
                </a:cxn>
                <a:cxn ang="0">
                  <a:pos x="6" y="16"/>
                </a:cxn>
                <a:cxn ang="0">
                  <a:pos x="7" y="8"/>
                </a:cxn>
                <a:cxn ang="0">
                  <a:pos x="9" y="5"/>
                </a:cxn>
                <a:cxn ang="0">
                  <a:pos x="3" y="0"/>
                </a:cxn>
                <a:cxn ang="0">
                  <a:pos x="3" y="0"/>
                </a:cxn>
              </a:cxnLst>
              <a:rect l="0" t="0" r="r" b="b"/>
              <a:pathLst>
                <a:path w="145" h="176">
                  <a:moveTo>
                    <a:pt x="3" y="0"/>
                  </a:moveTo>
                  <a:lnTo>
                    <a:pt x="1" y="8"/>
                  </a:lnTo>
                  <a:lnTo>
                    <a:pt x="0" y="23"/>
                  </a:lnTo>
                  <a:lnTo>
                    <a:pt x="0" y="40"/>
                  </a:lnTo>
                  <a:lnTo>
                    <a:pt x="3" y="60"/>
                  </a:lnTo>
                  <a:lnTo>
                    <a:pt x="6" y="81"/>
                  </a:lnTo>
                  <a:lnTo>
                    <a:pt x="12" y="100"/>
                  </a:lnTo>
                  <a:lnTo>
                    <a:pt x="15" y="116"/>
                  </a:lnTo>
                  <a:lnTo>
                    <a:pt x="15" y="130"/>
                  </a:lnTo>
                  <a:lnTo>
                    <a:pt x="12" y="143"/>
                  </a:lnTo>
                  <a:lnTo>
                    <a:pt x="9" y="155"/>
                  </a:lnTo>
                  <a:lnTo>
                    <a:pt x="7" y="165"/>
                  </a:lnTo>
                  <a:lnTo>
                    <a:pt x="12" y="171"/>
                  </a:lnTo>
                  <a:lnTo>
                    <a:pt x="18" y="171"/>
                  </a:lnTo>
                  <a:lnTo>
                    <a:pt x="31" y="169"/>
                  </a:lnTo>
                  <a:lnTo>
                    <a:pt x="42" y="168"/>
                  </a:lnTo>
                  <a:lnTo>
                    <a:pt x="55" y="171"/>
                  </a:lnTo>
                  <a:lnTo>
                    <a:pt x="69" y="172"/>
                  </a:lnTo>
                  <a:lnTo>
                    <a:pt x="88" y="176"/>
                  </a:lnTo>
                  <a:lnTo>
                    <a:pt x="105" y="176"/>
                  </a:lnTo>
                  <a:lnTo>
                    <a:pt x="116" y="174"/>
                  </a:lnTo>
                  <a:lnTo>
                    <a:pt x="124" y="171"/>
                  </a:lnTo>
                  <a:lnTo>
                    <a:pt x="134" y="172"/>
                  </a:lnTo>
                  <a:lnTo>
                    <a:pt x="142" y="172"/>
                  </a:lnTo>
                  <a:lnTo>
                    <a:pt x="145" y="174"/>
                  </a:lnTo>
                  <a:lnTo>
                    <a:pt x="138" y="166"/>
                  </a:lnTo>
                  <a:lnTo>
                    <a:pt x="132" y="166"/>
                  </a:lnTo>
                  <a:lnTo>
                    <a:pt x="123" y="166"/>
                  </a:lnTo>
                  <a:lnTo>
                    <a:pt x="108" y="166"/>
                  </a:lnTo>
                  <a:lnTo>
                    <a:pt x="97" y="169"/>
                  </a:lnTo>
                  <a:lnTo>
                    <a:pt x="85" y="169"/>
                  </a:lnTo>
                  <a:lnTo>
                    <a:pt x="71" y="166"/>
                  </a:lnTo>
                  <a:lnTo>
                    <a:pt x="55" y="163"/>
                  </a:lnTo>
                  <a:lnTo>
                    <a:pt x="47" y="161"/>
                  </a:lnTo>
                  <a:lnTo>
                    <a:pt x="39" y="163"/>
                  </a:lnTo>
                  <a:lnTo>
                    <a:pt x="28" y="165"/>
                  </a:lnTo>
                  <a:lnTo>
                    <a:pt x="18" y="163"/>
                  </a:lnTo>
                  <a:lnTo>
                    <a:pt x="17" y="161"/>
                  </a:lnTo>
                  <a:lnTo>
                    <a:pt x="17" y="154"/>
                  </a:lnTo>
                  <a:lnTo>
                    <a:pt x="20" y="139"/>
                  </a:lnTo>
                  <a:lnTo>
                    <a:pt x="22" y="124"/>
                  </a:lnTo>
                  <a:lnTo>
                    <a:pt x="18" y="108"/>
                  </a:lnTo>
                  <a:lnTo>
                    <a:pt x="15" y="89"/>
                  </a:lnTo>
                  <a:lnTo>
                    <a:pt x="12" y="71"/>
                  </a:lnTo>
                  <a:lnTo>
                    <a:pt x="7" y="53"/>
                  </a:lnTo>
                  <a:lnTo>
                    <a:pt x="6" y="38"/>
                  </a:lnTo>
                  <a:lnTo>
                    <a:pt x="4" y="26"/>
                  </a:lnTo>
                  <a:lnTo>
                    <a:pt x="6" y="16"/>
                  </a:lnTo>
                  <a:lnTo>
                    <a:pt x="7" y="8"/>
                  </a:lnTo>
                  <a:lnTo>
                    <a:pt x="9" y="5"/>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5" name="Freeform 281"/>
            <p:cNvSpPr>
              <a:spLocks/>
            </p:cNvSpPr>
            <p:nvPr/>
          </p:nvSpPr>
          <p:spPr bwMode="auto">
            <a:xfrm>
              <a:off x="2147094" y="3711464"/>
              <a:ext cx="319087" cy="133350"/>
            </a:xfrm>
            <a:custGeom>
              <a:avLst/>
              <a:gdLst/>
              <a:ahLst/>
              <a:cxnLst>
                <a:cxn ang="0">
                  <a:pos x="0" y="76"/>
                </a:cxn>
                <a:cxn ang="0">
                  <a:pos x="3" y="63"/>
                </a:cxn>
                <a:cxn ang="0">
                  <a:pos x="16" y="48"/>
                </a:cxn>
                <a:cxn ang="0">
                  <a:pos x="35" y="27"/>
                </a:cxn>
                <a:cxn ang="0">
                  <a:pos x="63" y="11"/>
                </a:cxn>
                <a:cxn ang="0">
                  <a:pos x="74" y="5"/>
                </a:cxn>
                <a:cxn ang="0">
                  <a:pos x="85" y="3"/>
                </a:cxn>
                <a:cxn ang="0">
                  <a:pos x="96" y="0"/>
                </a:cxn>
                <a:cxn ang="0">
                  <a:pos x="109" y="0"/>
                </a:cxn>
                <a:cxn ang="0">
                  <a:pos x="125" y="0"/>
                </a:cxn>
                <a:cxn ang="0">
                  <a:pos x="139" y="3"/>
                </a:cxn>
                <a:cxn ang="0">
                  <a:pos x="148" y="5"/>
                </a:cxn>
                <a:cxn ang="0">
                  <a:pos x="158" y="8"/>
                </a:cxn>
                <a:cxn ang="0">
                  <a:pos x="166" y="11"/>
                </a:cxn>
                <a:cxn ang="0">
                  <a:pos x="174" y="19"/>
                </a:cxn>
                <a:cxn ang="0">
                  <a:pos x="182" y="25"/>
                </a:cxn>
                <a:cxn ang="0">
                  <a:pos x="190" y="27"/>
                </a:cxn>
                <a:cxn ang="0">
                  <a:pos x="197" y="32"/>
                </a:cxn>
                <a:cxn ang="0">
                  <a:pos x="201" y="35"/>
                </a:cxn>
                <a:cxn ang="0">
                  <a:pos x="199" y="35"/>
                </a:cxn>
                <a:cxn ang="0">
                  <a:pos x="194" y="37"/>
                </a:cxn>
                <a:cxn ang="0">
                  <a:pos x="188" y="38"/>
                </a:cxn>
                <a:cxn ang="0">
                  <a:pos x="185" y="37"/>
                </a:cxn>
                <a:cxn ang="0">
                  <a:pos x="180" y="33"/>
                </a:cxn>
                <a:cxn ang="0">
                  <a:pos x="174" y="27"/>
                </a:cxn>
                <a:cxn ang="0">
                  <a:pos x="163" y="21"/>
                </a:cxn>
                <a:cxn ang="0">
                  <a:pos x="153" y="14"/>
                </a:cxn>
                <a:cxn ang="0">
                  <a:pos x="139" y="10"/>
                </a:cxn>
                <a:cxn ang="0">
                  <a:pos x="122" y="10"/>
                </a:cxn>
                <a:cxn ang="0">
                  <a:pos x="104" y="8"/>
                </a:cxn>
                <a:cxn ang="0">
                  <a:pos x="90" y="10"/>
                </a:cxn>
                <a:cxn ang="0">
                  <a:pos x="79" y="11"/>
                </a:cxn>
                <a:cxn ang="0">
                  <a:pos x="66" y="18"/>
                </a:cxn>
                <a:cxn ang="0">
                  <a:pos x="55" y="25"/>
                </a:cxn>
                <a:cxn ang="0">
                  <a:pos x="44" y="32"/>
                </a:cxn>
                <a:cxn ang="0">
                  <a:pos x="35" y="38"/>
                </a:cxn>
                <a:cxn ang="0">
                  <a:pos x="29" y="46"/>
                </a:cxn>
                <a:cxn ang="0">
                  <a:pos x="22" y="52"/>
                </a:cxn>
                <a:cxn ang="0">
                  <a:pos x="18" y="60"/>
                </a:cxn>
                <a:cxn ang="0">
                  <a:pos x="11" y="66"/>
                </a:cxn>
                <a:cxn ang="0">
                  <a:pos x="8" y="74"/>
                </a:cxn>
                <a:cxn ang="0">
                  <a:pos x="5" y="81"/>
                </a:cxn>
                <a:cxn ang="0">
                  <a:pos x="5" y="84"/>
                </a:cxn>
                <a:cxn ang="0">
                  <a:pos x="2" y="84"/>
                </a:cxn>
                <a:cxn ang="0">
                  <a:pos x="0" y="82"/>
                </a:cxn>
                <a:cxn ang="0">
                  <a:pos x="0" y="78"/>
                </a:cxn>
                <a:cxn ang="0">
                  <a:pos x="0" y="76"/>
                </a:cxn>
                <a:cxn ang="0">
                  <a:pos x="0" y="76"/>
                </a:cxn>
              </a:cxnLst>
              <a:rect l="0" t="0" r="r" b="b"/>
              <a:pathLst>
                <a:path w="201" h="84">
                  <a:moveTo>
                    <a:pt x="0" y="76"/>
                  </a:moveTo>
                  <a:lnTo>
                    <a:pt x="3" y="63"/>
                  </a:lnTo>
                  <a:lnTo>
                    <a:pt x="16" y="48"/>
                  </a:lnTo>
                  <a:lnTo>
                    <a:pt x="35" y="27"/>
                  </a:lnTo>
                  <a:lnTo>
                    <a:pt x="63" y="11"/>
                  </a:lnTo>
                  <a:lnTo>
                    <a:pt x="74" y="5"/>
                  </a:lnTo>
                  <a:lnTo>
                    <a:pt x="85" y="3"/>
                  </a:lnTo>
                  <a:lnTo>
                    <a:pt x="96" y="0"/>
                  </a:lnTo>
                  <a:lnTo>
                    <a:pt x="109" y="0"/>
                  </a:lnTo>
                  <a:lnTo>
                    <a:pt x="125" y="0"/>
                  </a:lnTo>
                  <a:lnTo>
                    <a:pt x="139" y="3"/>
                  </a:lnTo>
                  <a:lnTo>
                    <a:pt x="148" y="5"/>
                  </a:lnTo>
                  <a:lnTo>
                    <a:pt x="158" y="8"/>
                  </a:lnTo>
                  <a:lnTo>
                    <a:pt x="166" y="11"/>
                  </a:lnTo>
                  <a:lnTo>
                    <a:pt x="174" y="19"/>
                  </a:lnTo>
                  <a:lnTo>
                    <a:pt x="182" y="25"/>
                  </a:lnTo>
                  <a:lnTo>
                    <a:pt x="190" y="27"/>
                  </a:lnTo>
                  <a:lnTo>
                    <a:pt x="197" y="32"/>
                  </a:lnTo>
                  <a:lnTo>
                    <a:pt x="201" y="35"/>
                  </a:lnTo>
                  <a:lnTo>
                    <a:pt x="199" y="35"/>
                  </a:lnTo>
                  <a:lnTo>
                    <a:pt x="194" y="37"/>
                  </a:lnTo>
                  <a:lnTo>
                    <a:pt x="188" y="38"/>
                  </a:lnTo>
                  <a:lnTo>
                    <a:pt x="185" y="37"/>
                  </a:lnTo>
                  <a:lnTo>
                    <a:pt x="180" y="33"/>
                  </a:lnTo>
                  <a:lnTo>
                    <a:pt x="174" y="27"/>
                  </a:lnTo>
                  <a:lnTo>
                    <a:pt x="163" y="21"/>
                  </a:lnTo>
                  <a:lnTo>
                    <a:pt x="153" y="14"/>
                  </a:lnTo>
                  <a:lnTo>
                    <a:pt x="139" y="10"/>
                  </a:lnTo>
                  <a:lnTo>
                    <a:pt x="122" y="10"/>
                  </a:lnTo>
                  <a:lnTo>
                    <a:pt x="104" y="8"/>
                  </a:lnTo>
                  <a:lnTo>
                    <a:pt x="90" y="10"/>
                  </a:lnTo>
                  <a:lnTo>
                    <a:pt x="79" y="11"/>
                  </a:lnTo>
                  <a:lnTo>
                    <a:pt x="66" y="18"/>
                  </a:lnTo>
                  <a:lnTo>
                    <a:pt x="55" y="25"/>
                  </a:lnTo>
                  <a:lnTo>
                    <a:pt x="44" y="32"/>
                  </a:lnTo>
                  <a:lnTo>
                    <a:pt x="35" y="38"/>
                  </a:lnTo>
                  <a:lnTo>
                    <a:pt x="29" y="46"/>
                  </a:lnTo>
                  <a:lnTo>
                    <a:pt x="22" y="52"/>
                  </a:lnTo>
                  <a:lnTo>
                    <a:pt x="18" y="60"/>
                  </a:lnTo>
                  <a:lnTo>
                    <a:pt x="11" y="66"/>
                  </a:lnTo>
                  <a:lnTo>
                    <a:pt x="8" y="74"/>
                  </a:lnTo>
                  <a:lnTo>
                    <a:pt x="5" y="81"/>
                  </a:lnTo>
                  <a:lnTo>
                    <a:pt x="5" y="84"/>
                  </a:lnTo>
                  <a:lnTo>
                    <a:pt x="2" y="84"/>
                  </a:lnTo>
                  <a:lnTo>
                    <a:pt x="0" y="82"/>
                  </a:lnTo>
                  <a:lnTo>
                    <a:pt x="0" y="78"/>
                  </a:lnTo>
                  <a:lnTo>
                    <a:pt x="0" y="76"/>
                  </a:lnTo>
                  <a:lnTo>
                    <a:pt x="0" y="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6" name="Freeform 282"/>
            <p:cNvSpPr>
              <a:spLocks/>
            </p:cNvSpPr>
            <p:nvPr/>
          </p:nvSpPr>
          <p:spPr bwMode="auto">
            <a:xfrm>
              <a:off x="2466181" y="3852751"/>
              <a:ext cx="96837" cy="373063"/>
            </a:xfrm>
            <a:custGeom>
              <a:avLst/>
              <a:gdLst/>
              <a:ahLst/>
              <a:cxnLst>
                <a:cxn ang="0">
                  <a:pos x="37" y="0"/>
                </a:cxn>
                <a:cxn ang="0">
                  <a:pos x="41" y="9"/>
                </a:cxn>
                <a:cxn ang="0">
                  <a:pos x="44" y="23"/>
                </a:cxn>
                <a:cxn ang="0">
                  <a:pos x="45" y="41"/>
                </a:cxn>
                <a:cxn ang="0">
                  <a:pos x="50" y="61"/>
                </a:cxn>
                <a:cxn ang="0">
                  <a:pos x="52" y="85"/>
                </a:cxn>
                <a:cxn ang="0">
                  <a:pos x="52" y="108"/>
                </a:cxn>
                <a:cxn ang="0">
                  <a:pos x="52" y="127"/>
                </a:cxn>
                <a:cxn ang="0">
                  <a:pos x="53" y="143"/>
                </a:cxn>
                <a:cxn ang="0">
                  <a:pos x="55" y="154"/>
                </a:cxn>
                <a:cxn ang="0">
                  <a:pos x="55" y="170"/>
                </a:cxn>
                <a:cxn ang="0">
                  <a:pos x="52" y="183"/>
                </a:cxn>
                <a:cxn ang="0">
                  <a:pos x="53" y="194"/>
                </a:cxn>
                <a:cxn ang="0">
                  <a:pos x="55" y="202"/>
                </a:cxn>
                <a:cxn ang="0">
                  <a:pos x="56" y="211"/>
                </a:cxn>
                <a:cxn ang="0">
                  <a:pos x="58" y="219"/>
                </a:cxn>
                <a:cxn ang="0">
                  <a:pos x="61" y="224"/>
                </a:cxn>
                <a:cxn ang="0">
                  <a:pos x="56" y="227"/>
                </a:cxn>
                <a:cxn ang="0">
                  <a:pos x="50" y="232"/>
                </a:cxn>
                <a:cxn ang="0">
                  <a:pos x="41" y="233"/>
                </a:cxn>
                <a:cxn ang="0">
                  <a:pos x="34" y="233"/>
                </a:cxn>
                <a:cxn ang="0">
                  <a:pos x="22" y="232"/>
                </a:cxn>
                <a:cxn ang="0">
                  <a:pos x="12" y="232"/>
                </a:cxn>
                <a:cxn ang="0">
                  <a:pos x="3" y="233"/>
                </a:cxn>
                <a:cxn ang="0">
                  <a:pos x="0" y="235"/>
                </a:cxn>
                <a:cxn ang="0">
                  <a:pos x="3" y="225"/>
                </a:cxn>
                <a:cxn ang="0">
                  <a:pos x="9" y="225"/>
                </a:cxn>
                <a:cxn ang="0">
                  <a:pos x="25" y="225"/>
                </a:cxn>
                <a:cxn ang="0">
                  <a:pos x="41" y="224"/>
                </a:cxn>
                <a:cxn ang="0">
                  <a:pos x="50" y="221"/>
                </a:cxn>
                <a:cxn ang="0">
                  <a:pos x="47" y="211"/>
                </a:cxn>
                <a:cxn ang="0">
                  <a:pos x="45" y="197"/>
                </a:cxn>
                <a:cxn ang="0">
                  <a:pos x="45" y="180"/>
                </a:cxn>
                <a:cxn ang="0">
                  <a:pos x="45" y="165"/>
                </a:cxn>
                <a:cxn ang="0">
                  <a:pos x="45" y="150"/>
                </a:cxn>
                <a:cxn ang="0">
                  <a:pos x="45" y="131"/>
                </a:cxn>
                <a:cxn ang="0">
                  <a:pos x="45" y="110"/>
                </a:cxn>
                <a:cxn ang="0">
                  <a:pos x="47" y="93"/>
                </a:cxn>
                <a:cxn ang="0">
                  <a:pos x="45" y="75"/>
                </a:cxn>
                <a:cxn ang="0">
                  <a:pos x="42" y="58"/>
                </a:cxn>
                <a:cxn ang="0">
                  <a:pos x="37" y="41"/>
                </a:cxn>
                <a:cxn ang="0">
                  <a:pos x="37" y="31"/>
                </a:cxn>
                <a:cxn ang="0">
                  <a:pos x="36" y="25"/>
                </a:cxn>
                <a:cxn ang="0">
                  <a:pos x="36" y="15"/>
                </a:cxn>
                <a:cxn ang="0">
                  <a:pos x="34" y="9"/>
                </a:cxn>
                <a:cxn ang="0">
                  <a:pos x="34" y="6"/>
                </a:cxn>
                <a:cxn ang="0">
                  <a:pos x="37" y="0"/>
                </a:cxn>
                <a:cxn ang="0">
                  <a:pos x="37" y="0"/>
                </a:cxn>
              </a:cxnLst>
              <a:rect l="0" t="0" r="r" b="b"/>
              <a:pathLst>
                <a:path w="61" h="235">
                  <a:moveTo>
                    <a:pt x="37" y="0"/>
                  </a:moveTo>
                  <a:lnTo>
                    <a:pt x="41" y="9"/>
                  </a:lnTo>
                  <a:lnTo>
                    <a:pt x="44" y="23"/>
                  </a:lnTo>
                  <a:lnTo>
                    <a:pt x="45" y="41"/>
                  </a:lnTo>
                  <a:lnTo>
                    <a:pt x="50" y="61"/>
                  </a:lnTo>
                  <a:lnTo>
                    <a:pt x="52" y="85"/>
                  </a:lnTo>
                  <a:lnTo>
                    <a:pt x="52" y="108"/>
                  </a:lnTo>
                  <a:lnTo>
                    <a:pt x="52" y="127"/>
                  </a:lnTo>
                  <a:lnTo>
                    <a:pt x="53" y="143"/>
                  </a:lnTo>
                  <a:lnTo>
                    <a:pt x="55" y="154"/>
                  </a:lnTo>
                  <a:lnTo>
                    <a:pt x="55" y="170"/>
                  </a:lnTo>
                  <a:lnTo>
                    <a:pt x="52" y="183"/>
                  </a:lnTo>
                  <a:lnTo>
                    <a:pt x="53" y="194"/>
                  </a:lnTo>
                  <a:lnTo>
                    <a:pt x="55" y="202"/>
                  </a:lnTo>
                  <a:lnTo>
                    <a:pt x="56" y="211"/>
                  </a:lnTo>
                  <a:lnTo>
                    <a:pt x="58" y="219"/>
                  </a:lnTo>
                  <a:lnTo>
                    <a:pt x="61" y="224"/>
                  </a:lnTo>
                  <a:lnTo>
                    <a:pt x="56" y="227"/>
                  </a:lnTo>
                  <a:lnTo>
                    <a:pt x="50" y="232"/>
                  </a:lnTo>
                  <a:lnTo>
                    <a:pt x="41" y="233"/>
                  </a:lnTo>
                  <a:lnTo>
                    <a:pt x="34" y="233"/>
                  </a:lnTo>
                  <a:lnTo>
                    <a:pt x="22" y="232"/>
                  </a:lnTo>
                  <a:lnTo>
                    <a:pt x="12" y="232"/>
                  </a:lnTo>
                  <a:lnTo>
                    <a:pt x="3" y="233"/>
                  </a:lnTo>
                  <a:lnTo>
                    <a:pt x="0" y="235"/>
                  </a:lnTo>
                  <a:lnTo>
                    <a:pt x="3" y="225"/>
                  </a:lnTo>
                  <a:lnTo>
                    <a:pt x="9" y="225"/>
                  </a:lnTo>
                  <a:lnTo>
                    <a:pt x="25" y="225"/>
                  </a:lnTo>
                  <a:lnTo>
                    <a:pt x="41" y="224"/>
                  </a:lnTo>
                  <a:lnTo>
                    <a:pt x="50" y="221"/>
                  </a:lnTo>
                  <a:lnTo>
                    <a:pt x="47" y="211"/>
                  </a:lnTo>
                  <a:lnTo>
                    <a:pt x="45" y="197"/>
                  </a:lnTo>
                  <a:lnTo>
                    <a:pt x="45" y="180"/>
                  </a:lnTo>
                  <a:lnTo>
                    <a:pt x="45" y="165"/>
                  </a:lnTo>
                  <a:lnTo>
                    <a:pt x="45" y="150"/>
                  </a:lnTo>
                  <a:lnTo>
                    <a:pt x="45" y="131"/>
                  </a:lnTo>
                  <a:lnTo>
                    <a:pt x="45" y="110"/>
                  </a:lnTo>
                  <a:lnTo>
                    <a:pt x="47" y="93"/>
                  </a:lnTo>
                  <a:lnTo>
                    <a:pt x="45" y="75"/>
                  </a:lnTo>
                  <a:lnTo>
                    <a:pt x="42" y="58"/>
                  </a:lnTo>
                  <a:lnTo>
                    <a:pt x="37" y="41"/>
                  </a:lnTo>
                  <a:lnTo>
                    <a:pt x="37" y="31"/>
                  </a:lnTo>
                  <a:lnTo>
                    <a:pt x="36" y="25"/>
                  </a:lnTo>
                  <a:lnTo>
                    <a:pt x="36" y="15"/>
                  </a:lnTo>
                  <a:lnTo>
                    <a:pt x="34" y="9"/>
                  </a:lnTo>
                  <a:lnTo>
                    <a:pt x="34" y="6"/>
                  </a:lnTo>
                  <a:lnTo>
                    <a:pt x="37" y="0"/>
                  </a:lnTo>
                  <a:lnTo>
                    <a:pt x="3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7" name="Freeform 283"/>
            <p:cNvSpPr>
              <a:spLocks/>
            </p:cNvSpPr>
            <p:nvPr/>
          </p:nvSpPr>
          <p:spPr bwMode="auto">
            <a:xfrm>
              <a:off x="2197894" y="4113101"/>
              <a:ext cx="31750" cy="119063"/>
            </a:xfrm>
            <a:custGeom>
              <a:avLst/>
              <a:gdLst/>
              <a:ahLst/>
              <a:cxnLst>
                <a:cxn ang="0">
                  <a:pos x="12" y="0"/>
                </a:cxn>
                <a:cxn ang="0">
                  <a:pos x="8" y="6"/>
                </a:cxn>
                <a:cxn ang="0">
                  <a:pos x="3" y="17"/>
                </a:cxn>
                <a:cxn ang="0">
                  <a:pos x="0" y="30"/>
                </a:cxn>
                <a:cxn ang="0">
                  <a:pos x="1" y="42"/>
                </a:cxn>
                <a:cxn ang="0">
                  <a:pos x="1" y="55"/>
                </a:cxn>
                <a:cxn ang="0">
                  <a:pos x="6" y="66"/>
                </a:cxn>
                <a:cxn ang="0">
                  <a:pos x="9" y="72"/>
                </a:cxn>
                <a:cxn ang="0">
                  <a:pos x="11" y="75"/>
                </a:cxn>
                <a:cxn ang="0">
                  <a:pos x="14" y="75"/>
                </a:cxn>
                <a:cxn ang="0">
                  <a:pos x="15" y="74"/>
                </a:cxn>
                <a:cxn ang="0">
                  <a:pos x="12" y="68"/>
                </a:cxn>
                <a:cxn ang="0">
                  <a:pos x="9" y="57"/>
                </a:cxn>
                <a:cxn ang="0">
                  <a:pos x="6" y="42"/>
                </a:cxn>
                <a:cxn ang="0">
                  <a:pos x="6" y="31"/>
                </a:cxn>
                <a:cxn ang="0">
                  <a:pos x="8" y="22"/>
                </a:cxn>
                <a:cxn ang="0">
                  <a:pos x="11" y="16"/>
                </a:cxn>
                <a:cxn ang="0">
                  <a:pos x="12" y="11"/>
                </a:cxn>
                <a:cxn ang="0">
                  <a:pos x="15" y="8"/>
                </a:cxn>
                <a:cxn ang="0">
                  <a:pos x="17" y="1"/>
                </a:cxn>
                <a:cxn ang="0">
                  <a:pos x="20" y="0"/>
                </a:cxn>
                <a:cxn ang="0">
                  <a:pos x="12" y="0"/>
                </a:cxn>
                <a:cxn ang="0">
                  <a:pos x="12" y="0"/>
                </a:cxn>
              </a:cxnLst>
              <a:rect l="0" t="0" r="r" b="b"/>
              <a:pathLst>
                <a:path w="20" h="75">
                  <a:moveTo>
                    <a:pt x="12" y="0"/>
                  </a:moveTo>
                  <a:lnTo>
                    <a:pt x="8" y="6"/>
                  </a:lnTo>
                  <a:lnTo>
                    <a:pt x="3" y="17"/>
                  </a:lnTo>
                  <a:lnTo>
                    <a:pt x="0" y="30"/>
                  </a:lnTo>
                  <a:lnTo>
                    <a:pt x="1" y="42"/>
                  </a:lnTo>
                  <a:lnTo>
                    <a:pt x="1" y="55"/>
                  </a:lnTo>
                  <a:lnTo>
                    <a:pt x="6" y="66"/>
                  </a:lnTo>
                  <a:lnTo>
                    <a:pt x="9" y="72"/>
                  </a:lnTo>
                  <a:lnTo>
                    <a:pt x="11" y="75"/>
                  </a:lnTo>
                  <a:lnTo>
                    <a:pt x="14" y="75"/>
                  </a:lnTo>
                  <a:lnTo>
                    <a:pt x="15" y="74"/>
                  </a:lnTo>
                  <a:lnTo>
                    <a:pt x="12" y="68"/>
                  </a:lnTo>
                  <a:lnTo>
                    <a:pt x="9" y="57"/>
                  </a:lnTo>
                  <a:lnTo>
                    <a:pt x="6" y="42"/>
                  </a:lnTo>
                  <a:lnTo>
                    <a:pt x="6" y="31"/>
                  </a:lnTo>
                  <a:lnTo>
                    <a:pt x="8" y="22"/>
                  </a:lnTo>
                  <a:lnTo>
                    <a:pt x="11" y="16"/>
                  </a:lnTo>
                  <a:lnTo>
                    <a:pt x="12" y="11"/>
                  </a:lnTo>
                  <a:lnTo>
                    <a:pt x="15" y="8"/>
                  </a:lnTo>
                  <a:lnTo>
                    <a:pt x="17" y="1"/>
                  </a:lnTo>
                  <a:lnTo>
                    <a:pt x="20" y="0"/>
                  </a:lnTo>
                  <a:lnTo>
                    <a:pt x="12" y="0"/>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8" name="Freeform 284"/>
            <p:cNvSpPr>
              <a:spLocks/>
            </p:cNvSpPr>
            <p:nvPr/>
          </p:nvSpPr>
          <p:spPr bwMode="auto">
            <a:xfrm>
              <a:off x="2155031" y="3874976"/>
              <a:ext cx="92075" cy="82550"/>
            </a:xfrm>
            <a:custGeom>
              <a:avLst/>
              <a:gdLst/>
              <a:ahLst/>
              <a:cxnLst>
                <a:cxn ang="0">
                  <a:pos x="58" y="46"/>
                </a:cxn>
                <a:cxn ang="0">
                  <a:pos x="55" y="39"/>
                </a:cxn>
                <a:cxn ang="0">
                  <a:pos x="54" y="33"/>
                </a:cxn>
                <a:cxn ang="0">
                  <a:pos x="52" y="27"/>
                </a:cxn>
                <a:cxn ang="0">
                  <a:pos x="50" y="22"/>
                </a:cxn>
                <a:cxn ang="0">
                  <a:pos x="47" y="16"/>
                </a:cxn>
                <a:cxn ang="0">
                  <a:pos x="44" y="12"/>
                </a:cxn>
                <a:cxn ang="0">
                  <a:pos x="38" y="8"/>
                </a:cxn>
                <a:cxn ang="0">
                  <a:pos x="28" y="5"/>
                </a:cxn>
                <a:cxn ang="0">
                  <a:pos x="17" y="0"/>
                </a:cxn>
                <a:cxn ang="0">
                  <a:pos x="8" y="0"/>
                </a:cxn>
                <a:cxn ang="0">
                  <a:pos x="1" y="1"/>
                </a:cxn>
                <a:cxn ang="0">
                  <a:pos x="0" y="3"/>
                </a:cxn>
                <a:cxn ang="0">
                  <a:pos x="0" y="5"/>
                </a:cxn>
                <a:cxn ang="0">
                  <a:pos x="0" y="8"/>
                </a:cxn>
                <a:cxn ang="0">
                  <a:pos x="0" y="9"/>
                </a:cxn>
                <a:cxn ang="0">
                  <a:pos x="3" y="9"/>
                </a:cxn>
                <a:cxn ang="0">
                  <a:pos x="6" y="6"/>
                </a:cxn>
                <a:cxn ang="0">
                  <a:pos x="11" y="6"/>
                </a:cxn>
                <a:cxn ang="0">
                  <a:pos x="16" y="5"/>
                </a:cxn>
                <a:cxn ang="0">
                  <a:pos x="20" y="5"/>
                </a:cxn>
                <a:cxn ang="0">
                  <a:pos x="24" y="6"/>
                </a:cxn>
                <a:cxn ang="0">
                  <a:pos x="31" y="11"/>
                </a:cxn>
                <a:cxn ang="0">
                  <a:pos x="38" y="14"/>
                </a:cxn>
                <a:cxn ang="0">
                  <a:pos x="42" y="19"/>
                </a:cxn>
                <a:cxn ang="0">
                  <a:pos x="44" y="20"/>
                </a:cxn>
                <a:cxn ang="0">
                  <a:pos x="49" y="27"/>
                </a:cxn>
                <a:cxn ang="0">
                  <a:pos x="50" y="33"/>
                </a:cxn>
                <a:cxn ang="0">
                  <a:pos x="52" y="41"/>
                </a:cxn>
                <a:cxn ang="0">
                  <a:pos x="50" y="46"/>
                </a:cxn>
                <a:cxn ang="0">
                  <a:pos x="52" y="50"/>
                </a:cxn>
                <a:cxn ang="0">
                  <a:pos x="54" y="52"/>
                </a:cxn>
                <a:cxn ang="0">
                  <a:pos x="57" y="52"/>
                </a:cxn>
                <a:cxn ang="0">
                  <a:pos x="58" y="47"/>
                </a:cxn>
                <a:cxn ang="0">
                  <a:pos x="58" y="46"/>
                </a:cxn>
                <a:cxn ang="0">
                  <a:pos x="58" y="46"/>
                </a:cxn>
              </a:cxnLst>
              <a:rect l="0" t="0" r="r" b="b"/>
              <a:pathLst>
                <a:path w="58" h="52">
                  <a:moveTo>
                    <a:pt x="58" y="46"/>
                  </a:moveTo>
                  <a:lnTo>
                    <a:pt x="55" y="39"/>
                  </a:lnTo>
                  <a:lnTo>
                    <a:pt x="54" y="33"/>
                  </a:lnTo>
                  <a:lnTo>
                    <a:pt x="52" y="27"/>
                  </a:lnTo>
                  <a:lnTo>
                    <a:pt x="50" y="22"/>
                  </a:lnTo>
                  <a:lnTo>
                    <a:pt x="47" y="16"/>
                  </a:lnTo>
                  <a:lnTo>
                    <a:pt x="44" y="12"/>
                  </a:lnTo>
                  <a:lnTo>
                    <a:pt x="38" y="8"/>
                  </a:lnTo>
                  <a:lnTo>
                    <a:pt x="28" y="5"/>
                  </a:lnTo>
                  <a:lnTo>
                    <a:pt x="17" y="0"/>
                  </a:lnTo>
                  <a:lnTo>
                    <a:pt x="8" y="0"/>
                  </a:lnTo>
                  <a:lnTo>
                    <a:pt x="1" y="1"/>
                  </a:lnTo>
                  <a:lnTo>
                    <a:pt x="0" y="3"/>
                  </a:lnTo>
                  <a:lnTo>
                    <a:pt x="0" y="5"/>
                  </a:lnTo>
                  <a:lnTo>
                    <a:pt x="0" y="8"/>
                  </a:lnTo>
                  <a:lnTo>
                    <a:pt x="0" y="9"/>
                  </a:lnTo>
                  <a:lnTo>
                    <a:pt x="3" y="9"/>
                  </a:lnTo>
                  <a:lnTo>
                    <a:pt x="6" y="6"/>
                  </a:lnTo>
                  <a:lnTo>
                    <a:pt x="11" y="6"/>
                  </a:lnTo>
                  <a:lnTo>
                    <a:pt x="16" y="5"/>
                  </a:lnTo>
                  <a:lnTo>
                    <a:pt x="20" y="5"/>
                  </a:lnTo>
                  <a:lnTo>
                    <a:pt x="24" y="6"/>
                  </a:lnTo>
                  <a:lnTo>
                    <a:pt x="31" y="11"/>
                  </a:lnTo>
                  <a:lnTo>
                    <a:pt x="38" y="14"/>
                  </a:lnTo>
                  <a:lnTo>
                    <a:pt x="42" y="19"/>
                  </a:lnTo>
                  <a:lnTo>
                    <a:pt x="44" y="20"/>
                  </a:lnTo>
                  <a:lnTo>
                    <a:pt x="49" y="27"/>
                  </a:lnTo>
                  <a:lnTo>
                    <a:pt x="50" y="33"/>
                  </a:lnTo>
                  <a:lnTo>
                    <a:pt x="52" y="41"/>
                  </a:lnTo>
                  <a:lnTo>
                    <a:pt x="50" y="46"/>
                  </a:lnTo>
                  <a:lnTo>
                    <a:pt x="52" y="50"/>
                  </a:lnTo>
                  <a:lnTo>
                    <a:pt x="54" y="52"/>
                  </a:lnTo>
                  <a:lnTo>
                    <a:pt x="57" y="52"/>
                  </a:lnTo>
                  <a:lnTo>
                    <a:pt x="58" y="47"/>
                  </a:lnTo>
                  <a:lnTo>
                    <a:pt x="58" y="46"/>
                  </a:lnTo>
                  <a:lnTo>
                    <a:pt x="58"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9" name="Freeform 285"/>
            <p:cNvSpPr>
              <a:spLocks/>
            </p:cNvSpPr>
            <p:nvPr/>
          </p:nvSpPr>
          <p:spPr bwMode="auto">
            <a:xfrm>
              <a:off x="2155031" y="4019439"/>
              <a:ext cx="112712" cy="98425"/>
            </a:xfrm>
            <a:custGeom>
              <a:avLst/>
              <a:gdLst/>
              <a:ahLst/>
              <a:cxnLst>
                <a:cxn ang="0">
                  <a:pos x="0" y="3"/>
                </a:cxn>
                <a:cxn ang="0">
                  <a:pos x="1" y="5"/>
                </a:cxn>
                <a:cxn ang="0">
                  <a:pos x="6" y="10"/>
                </a:cxn>
                <a:cxn ang="0">
                  <a:pos x="8" y="16"/>
                </a:cxn>
                <a:cxn ang="0">
                  <a:pos x="11" y="24"/>
                </a:cxn>
                <a:cxn ang="0">
                  <a:pos x="11" y="33"/>
                </a:cxn>
                <a:cxn ang="0">
                  <a:pos x="16" y="46"/>
                </a:cxn>
                <a:cxn ang="0">
                  <a:pos x="24" y="57"/>
                </a:cxn>
                <a:cxn ang="0">
                  <a:pos x="38" y="62"/>
                </a:cxn>
                <a:cxn ang="0">
                  <a:pos x="52" y="60"/>
                </a:cxn>
                <a:cxn ang="0">
                  <a:pos x="61" y="57"/>
                </a:cxn>
                <a:cxn ang="0">
                  <a:pos x="66" y="51"/>
                </a:cxn>
                <a:cxn ang="0">
                  <a:pos x="69" y="45"/>
                </a:cxn>
                <a:cxn ang="0">
                  <a:pos x="69" y="35"/>
                </a:cxn>
                <a:cxn ang="0">
                  <a:pos x="71" y="27"/>
                </a:cxn>
                <a:cxn ang="0">
                  <a:pos x="69" y="21"/>
                </a:cxn>
                <a:cxn ang="0">
                  <a:pos x="69" y="16"/>
                </a:cxn>
                <a:cxn ang="0">
                  <a:pos x="68" y="11"/>
                </a:cxn>
                <a:cxn ang="0">
                  <a:pos x="68" y="10"/>
                </a:cxn>
                <a:cxn ang="0">
                  <a:pos x="65" y="5"/>
                </a:cxn>
                <a:cxn ang="0">
                  <a:pos x="63" y="7"/>
                </a:cxn>
                <a:cxn ang="0">
                  <a:pos x="61" y="10"/>
                </a:cxn>
                <a:cxn ang="0">
                  <a:pos x="63" y="16"/>
                </a:cxn>
                <a:cxn ang="0">
                  <a:pos x="65" y="24"/>
                </a:cxn>
                <a:cxn ang="0">
                  <a:pos x="65" y="35"/>
                </a:cxn>
                <a:cxn ang="0">
                  <a:pos x="61" y="45"/>
                </a:cxn>
                <a:cxn ang="0">
                  <a:pos x="55" y="51"/>
                </a:cxn>
                <a:cxn ang="0">
                  <a:pos x="49" y="56"/>
                </a:cxn>
                <a:cxn ang="0">
                  <a:pos x="42" y="57"/>
                </a:cxn>
                <a:cxn ang="0">
                  <a:pos x="36" y="56"/>
                </a:cxn>
                <a:cxn ang="0">
                  <a:pos x="28" y="54"/>
                </a:cxn>
                <a:cxn ang="0">
                  <a:pos x="24" y="49"/>
                </a:cxn>
                <a:cxn ang="0">
                  <a:pos x="20" y="45"/>
                </a:cxn>
                <a:cxn ang="0">
                  <a:pos x="17" y="38"/>
                </a:cxn>
                <a:cxn ang="0">
                  <a:pos x="17" y="33"/>
                </a:cxn>
                <a:cxn ang="0">
                  <a:pos x="16" y="26"/>
                </a:cxn>
                <a:cxn ang="0">
                  <a:pos x="16" y="19"/>
                </a:cxn>
                <a:cxn ang="0">
                  <a:pos x="13" y="11"/>
                </a:cxn>
                <a:cxn ang="0">
                  <a:pos x="9" y="7"/>
                </a:cxn>
                <a:cxn ang="0">
                  <a:pos x="6" y="2"/>
                </a:cxn>
                <a:cxn ang="0">
                  <a:pos x="5" y="0"/>
                </a:cxn>
                <a:cxn ang="0">
                  <a:pos x="1" y="2"/>
                </a:cxn>
                <a:cxn ang="0">
                  <a:pos x="0" y="3"/>
                </a:cxn>
                <a:cxn ang="0">
                  <a:pos x="0" y="3"/>
                </a:cxn>
              </a:cxnLst>
              <a:rect l="0" t="0" r="r" b="b"/>
              <a:pathLst>
                <a:path w="71" h="62">
                  <a:moveTo>
                    <a:pt x="0" y="3"/>
                  </a:moveTo>
                  <a:lnTo>
                    <a:pt x="1" y="5"/>
                  </a:lnTo>
                  <a:lnTo>
                    <a:pt x="6" y="10"/>
                  </a:lnTo>
                  <a:lnTo>
                    <a:pt x="8" y="16"/>
                  </a:lnTo>
                  <a:lnTo>
                    <a:pt x="11" y="24"/>
                  </a:lnTo>
                  <a:lnTo>
                    <a:pt x="11" y="33"/>
                  </a:lnTo>
                  <a:lnTo>
                    <a:pt x="16" y="46"/>
                  </a:lnTo>
                  <a:lnTo>
                    <a:pt x="24" y="57"/>
                  </a:lnTo>
                  <a:lnTo>
                    <a:pt x="38" y="62"/>
                  </a:lnTo>
                  <a:lnTo>
                    <a:pt x="52" y="60"/>
                  </a:lnTo>
                  <a:lnTo>
                    <a:pt x="61" y="57"/>
                  </a:lnTo>
                  <a:lnTo>
                    <a:pt x="66" y="51"/>
                  </a:lnTo>
                  <a:lnTo>
                    <a:pt x="69" y="45"/>
                  </a:lnTo>
                  <a:lnTo>
                    <a:pt x="69" y="35"/>
                  </a:lnTo>
                  <a:lnTo>
                    <a:pt x="71" y="27"/>
                  </a:lnTo>
                  <a:lnTo>
                    <a:pt x="69" y="21"/>
                  </a:lnTo>
                  <a:lnTo>
                    <a:pt x="69" y="16"/>
                  </a:lnTo>
                  <a:lnTo>
                    <a:pt x="68" y="11"/>
                  </a:lnTo>
                  <a:lnTo>
                    <a:pt x="68" y="10"/>
                  </a:lnTo>
                  <a:lnTo>
                    <a:pt x="65" y="5"/>
                  </a:lnTo>
                  <a:lnTo>
                    <a:pt x="63" y="7"/>
                  </a:lnTo>
                  <a:lnTo>
                    <a:pt x="61" y="10"/>
                  </a:lnTo>
                  <a:lnTo>
                    <a:pt x="63" y="16"/>
                  </a:lnTo>
                  <a:lnTo>
                    <a:pt x="65" y="24"/>
                  </a:lnTo>
                  <a:lnTo>
                    <a:pt x="65" y="35"/>
                  </a:lnTo>
                  <a:lnTo>
                    <a:pt x="61" y="45"/>
                  </a:lnTo>
                  <a:lnTo>
                    <a:pt x="55" y="51"/>
                  </a:lnTo>
                  <a:lnTo>
                    <a:pt x="49" y="56"/>
                  </a:lnTo>
                  <a:lnTo>
                    <a:pt x="42" y="57"/>
                  </a:lnTo>
                  <a:lnTo>
                    <a:pt x="36" y="56"/>
                  </a:lnTo>
                  <a:lnTo>
                    <a:pt x="28" y="54"/>
                  </a:lnTo>
                  <a:lnTo>
                    <a:pt x="24" y="49"/>
                  </a:lnTo>
                  <a:lnTo>
                    <a:pt x="20" y="45"/>
                  </a:lnTo>
                  <a:lnTo>
                    <a:pt x="17" y="38"/>
                  </a:lnTo>
                  <a:lnTo>
                    <a:pt x="17" y="33"/>
                  </a:lnTo>
                  <a:lnTo>
                    <a:pt x="16" y="26"/>
                  </a:lnTo>
                  <a:lnTo>
                    <a:pt x="16" y="19"/>
                  </a:lnTo>
                  <a:lnTo>
                    <a:pt x="13" y="11"/>
                  </a:lnTo>
                  <a:lnTo>
                    <a:pt x="9" y="7"/>
                  </a:lnTo>
                  <a:lnTo>
                    <a:pt x="6" y="2"/>
                  </a:lnTo>
                  <a:lnTo>
                    <a:pt x="5" y="0"/>
                  </a:lnTo>
                  <a:lnTo>
                    <a:pt x="1" y="2"/>
                  </a:lnTo>
                  <a:lnTo>
                    <a:pt x="0" y="3"/>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0" name="Freeform 286"/>
            <p:cNvSpPr>
              <a:spLocks/>
            </p:cNvSpPr>
            <p:nvPr/>
          </p:nvSpPr>
          <p:spPr bwMode="auto">
            <a:xfrm>
              <a:off x="2389981" y="3754326"/>
              <a:ext cx="146050" cy="295275"/>
            </a:xfrm>
            <a:custGeom>
              <a:avLst/>
              <a:gdLst/>
              <a:ahLst/>
              <a:cxnLst>
                <a:cxn ang="0">
                  <a:pos x="0" y="57"/>
                </a:cxn>
                <a:cxn ang="0">
                  <a:pos x="11" y="28"/>
                </a:cxn>
                <a:cxn ang="0">
                  <a:pos x="32" y="6"/>
                </a:cxn>
                <a:cxn ang="0">
                  <a:pos x="51" y="0"/>
                </a:cxn>
                <a:cxn ang="0">
                  <a:pos x="70" y="2"/>
                </a:cxn>
                <a:cxn ang="0">
                  <a:pos x="87" y="21"/>
                </a:cxn>
                <a:cxn ang="0">
                  <a:pos x="90" y="51"/>
                </a:cxn>
                <a:cxn ang="0">
                  <a:pos x="82" y="74"/>
                </a:cxn>
                <a:cxn ang="0">
                  <a:pos x="82" y="88"/>
                </a:cxn>
                <a:cxn ang="0">
                  <a:pos x="82" y="107"/>
                </a:cxn>
                <a:cxn ang="0">
                  <a:pos x="78" y="120"/>
                </a:cxn>
                <a:cxn ang="0">
                  <a:pos x="81" y="137"/>
                </a:cxn>
                <a:cxn ang="0">
                  <a:pos x="78" y="159"/>
                </a:cxn>
                <a:cxn ang="0">
                  <a:pos x="68" y="174"/>
                </a:cxn>
                <a:cxn ang="0">
                  <a:pos x="54" y="182"/>
                </a:cxn>
                <a:cxn ang="0">
                  <a:pos x="48" y="180"/>
                </a:cxn>
                <a:cxn ang="0">
                  <a:pos x="51" y="178"/>
                </a:cxn>
                <a:cxn ang="0">
                  <a:pos x="59" y="174"/>
                </a:cxn>
                <a:cxn ang="0">
                  <a:pos x="68" y="164"/>
                </a:cxn>
                <a:cxn ang="0">
                  <a:pos x="74" y="150"/>
                </a:cxn>
                <a:cxn ang="0">
                  <a:pos x="74" y="131"/>
                </a:cxn>
                <a:cxn ang="0">
                  <a:pos x="73" y="118"/>
                </a:cxn>
                <a:cxn ang="0">
                  <a:pos x="74" y="111"/>
                </a:cxn>
                <a:cxn ang="0">
                  <a:pos x="79" y="98"/>
                </a:cxn>
                <a:cxn ang="0">
                  <a:pos x="74" y="82"/>
                </a:cxn>
                <a:cxn ang="0">
                  <a:pos x="73" y="73"/>
                </a:cxn>
                <a:cxn ang="0">
                  <a:pos x="79" y="65"/>
                </a:cxn>
                <a:cxn ang="0">
                  <a:pos x="84" y="49"/>
                </a:cxn>
                <a:cxn ang="0">
                  <a:pos x="81" y="27"/>
                </a:cxn>
                <a:cxn ang="0">
                  <a:pos x="63" y="13"/>
                </a:cxn>
                <a:cxn ang="0">
                  <a:pos x="41" y="10"/>
                </a:cxn>
                <a:cxn ang="0">
                  <a:pos x="29" y="19"/>
                </a:cxn>
                <a:cxn ang="0">
                  <a:pos x="16" y="32"/>
                </a:cxn>
                <a:cxn ang="0">
                  <a:pos x="7" y="51"/>
                </a:cxn>
                <a:cxn ang="0">
                  <a:pos x="7" y="65"/>
                </a:cxn>
                <a:cxn ang="0">
                  <a:pos x="10" y="69"/>
                </a:cxn>
                <a:cxn ang="0">
                  <a:pos x="0" y="68"/>
                </a:cxn>
              </a:cxnLst>
              <a:rect l="0" t="0" r="r" b="b"/>
              <a:pathLst>
                <a:path w="92" h="186">
                  <a:moveTo>
                    <a:pt x="0" y="68"/>
                  </a:moveTo>
                  <a:lnTo>
                    <a:pt x="0" y="57"/>
                  </a:lnTo>
                  <a:lnTo>
                    <a:pt x="5" y="44"/>
                  </a:lnTo>
                  <a:lnTo>
                    <a:pt x="11" y="28"/>
                  </a:lnTo>
                  <a:lnTo>
                    <a:pt x="22" y="16"/>
                  </a:lnTo>
                  <a:lnTo>
                    <a:pt x="32" y="6"/>
                  </a:lnTo>
                  <a:lnTo>
                    <a:pt x="41" y="2"/>
                  </a:lnTo>
                  <a:lnTo>
                    <a:pt x="51" y="0"/>
                  </a:lnTo>
                  <a:lnTo>
                    <a:pt x="62" y="0"/>
                  </a:lnTo>
                  <a:lnTo>
                    <a:pt x="70" y="2"/>
                  </a:lnTo>
                  <a:lnTo>
                    <a:pt x="81" y="10"/>
                  </a:lnTo>
                  <a:lnTo>
                    <a:pt x="87" y="21"/>
                  </a:lnTo>
                  <a:lnTo>
                    <a:pt x="92" y="36"/>
                  </a:lnTo>
                  <a:lnTo>
                    <a:pt x="90" y="51"/>
                  </a:lnTo>
                  <a:lnTo>
                    <a:pt x="85" y="65"/>
                  </a:lnTo>
                  <a:lnTo>
                    <a:pt x="82" y="74"/>
                  </a:lnTo>
                  <a:lnTo>
                    <a:pt x="82" y="82"/>
                  </a:lnTo>
                  <a:lnTo>
                    <a:pt x="82" y="88"/>
                  </a:lnTo>
                  <a:lnTo>
                    <a:pt x="84" y="98"/>
                  </a:lnTo>
                  <a:lnTo>
                    <a:pt x="82" y="107"/>
                  </a:lnTo>
                  <a:lnTo>
                    <a:pt x="79" y="117"/>
                  </a:lnTo>
                  <a:lnTo>
                    <a:pt x="78" y="120"/>
                  </a:lnTo>
                  <a:lnTo>
                    <a:pt x="79" y="128"/>
                  </a:lnTo>
                  <a:lnTo>
                    <a:pt x="81" y="137"/>
                  </a:lnTo>
                  <a:lnTo>
                    <a:pt x="82" y="148"/>
                  </a:lnTo>
                  <a:lnTo>
                    <a:pt x="78" y="159"/>
                  </a:lnTo>
                  <a:lnTo>
                    <a:pt x="73" y="169"/>
                  </a:lnTo>
                  <a:lnTo>
                    <a:pt x="68" y="174"/>
                  </a:lnTo>
                  <a:lnTo>
                    <a:pt x="63" y="177"/>
                  </a:lnTo>
                  <a:lnTo>
                    <a:pt x="54" y="182"/>
                  </a:lnTo>
                  <a:lnTo>
                    <a:pt x="51" y="186"/>
                  </a:lnTo>
                  <a:lnTo>
                    <a:pt x="48" y="180"/>
                  </a:lnTo>
                  <a:lnTo>
                    <a:pt x="48" y="180"/>
                  </a:lnTo>
                  <a:lnTo>
                    <a:pt x="51" y="178"/>
                  </a:lnTo>
                  <a:lnTo>
                    <a:pt x="52" y="175"/>
                  </a:lnTo>
                  <a:lnTo>
                    <a:pt x="59" y="174"/>
                  </a:lnTo>
                  <a:lnTo>
                    <a:pt x="63" y="169"/>
                  </a:lnTo>
                  <a:lnTo>
                    <a:pt x="68" y="164"/>
                  </a:lnTo>
                  <a:lnTo>
                    <a:pt x="71" y="156"/>
                  </a:lnTo>
                  <a:lnTo>
                    <a:pt x="74" y="150"/>
                  </a:lnTo>
                  <a:lnTo>
                    <a:pt x="74" y="141"/>
                  </a:lnTo>
                  <a:lnTo>
                    <a:pt x="74" y="131"/>
                  </a:lnTo>
                  <a:lnTo>
                    <a:pt x="73" y="123"/>
                  </a:lnTo>
                  <a:lnTo>
                    <a:pt x="73" y="118"/>
                  </a:lnTo>
                  <a:lnTo>
                    <a:pt x="71" y="114"/>
                  </a:lnTo>
                  <a:lnTo>
                    <a:pt x="74" y="111"/>
                  </a:lnTo>
                  <a:lnTo>
                    <a:pt x="78" y="104"/>
                  </a:lnTo>
                  <a:lnTo>
                    <a:pt x="79" y="98"/>
                  </a:lnTo>
                  <a:lnTo>
                    <a:pt x="78" y="90"/>
                  </a:lnTo>
                  <a:lnTo>
                    <a:pt x="74" y="82"/>
                  </a:lnTo>
                  <a:lnTo>
                    <a:pt x="73" y="76"/>
                  </a:lnTo>
                  <a:lnTo>
                    <a:pt x="73" y="73"/>
                  </a:lnTo>
                  <a:lnTo>
                    <a:pt x="74" y="68"/>
                  </a:lnTo>
                  <a:lnTo>
                    <a:pt x="79" y="65"/>
                  </a:lnTo>
                  <a:lnTo>
                    <a:pt x="82" y="57"/>
                  </a:lnTo>
                  <a:lnTo>
                    <a:pt x="84" y="49"/>
                  </a:lnTo>
                  <a:lnTo>
                    <a:pt x="84" y="36"/>
                  </a:lnTo>
                  <a:lnTo>
                    <a:pt x="81" y="27"/>
                  </a:lnTo>
                  <a:lnTo>
                    <a:pt x="74" y="17"/>
                  </a:lnTo>
                  <a:lnTo>
                    <a:pt x="63" y="13"/>
                  </a:lnTo>
                  <a:lnTo>
                    <a:pt x="51" y="10"/>
                  </a:lnTo>
                  <a:lnTo>
                    <a:pt x="41" y="10"/>
                  </a:lnTo>
                  <a:lnTo>
                    <a:pt x="33" y="13"/>
                  </a:lnTo>
                  <a:lnTo>
                    <a:pt x="29" y="19"/>
                  </a:lnTo>
                  <a:lnTo>
                    <a:pt x="22" y="24"/>
                  </a:lnTo>
                  <a:lnTo>
                    <a:pt x="16" y="32"/>
                  </a:lnTo>
                  <a:lnTo>
                    <a:pt x="11" y="41"/>
                  </a:lnTo>
                  <a:lnTo>
                    <a:pt x="7" y="51"/>
                  </a:lnTo>
                  <a:lnTo>
                    <a:pt x="5" y="57"/>
                  </a:lnTo>
                  <a:lnTo>
                    <a:pt x="7" y="65"/>
                  </a:lnTo>
                  <a:lnTo>
                    <a:pt x="7" y="68"/>
                  </a:lnTo>
                  <a:lnTo>
                    <a:pt x="10" y="69"/>
                  </a:lnTo>
                  <a:lnTo>
                    <a:pt x="0" y="68"/>
                  </a:lnTo>
                  <a:lnTo>
                    <a:pt x="0"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1" name="Freeform 287"/>
            <p:cNvSpPr>
              <a:spLocks/>
            </p:cNvSpPr>
            <p:nvPr/>
          </p:nvSpPr>
          <p:spPr bwMode="auto">
            <a:xfrm>
              <a:off x="2234406" y="3849576"/>
              <a:ext cx="236537" cy="180975"/>
            </a:xfrm>
            <a:custGeom>
              <a:avLst/>
              <a:gdLst/>
              <a:ahLst/>
              <a:cxnLst>
                <a:cxn ang="0">
                  <a:pos x="0" y="36"/>
                </a:cxn>
                <a:cxn ang="0">
                  <a:pos x="15" y="21"/>
                </a:cxn>
                <a:cxn ang="0">
                  <a:pos x="41" y="5"/>
                </a:cxn>
                <a:cxn ang="0">
                  <a:pos x="70" y="0"/>
                </a:cxn>
                <a:cxn ang="0">
                  <a:pos x="90" y="3"/>
                </a:cxn>
                <a:cxn ang="0">
                  <a:pos x="108" y="8"/>
                </a:cxn>
                <a:cxn ang="0">
                  <a:pos x="120" y="17"/>
                </a:cxn>
                <a:cxn ang="0">
                  <a:pos x="133" y="33"/>
                </a:cxn>
                <a:cxn ang="0">
                  <a:pos x="144" y="39"/>
                </a:cxn>
                <a:cxn ang="0">
                  <a:pos x="147" y="54"/>
                </a:cxn>
                <a:cxn ang="0">
                  <a:pos x="147" y="69"/>
                </a:cxn>
                <a:cxn ang="0">
                  <a:pos x="149" y="87"/>
                </a:cxn>
                <a:cxn ang="0">
                  <a:pos x="146" y="103"/>
                </a:cxn>
                <a:cxn ang="0">
                  <a:pos x="138" y="110"/>
                </a:cxn>
                <a:cxn ang="0">
                  <a:pos x="135" y="107"/>
                </a:cxn>
                <a:cxn ang="0">
                  <a:pos x="139" y="104"/>
                </a:cxn>
                <a:cxn ang="0">
                  <a:pos x="146" y="90"/>
                </a:cxn>
                <a:cxn ang="0">
                  <a:pos x="141" y="74"/>
                </a:cxn>
                <a:cxn ang="0">
                  <a:pos x="141" y="63"/>
                </a:cxn>
                <a:cxn ang="0">
                  <a:pos x="141" y="54"/>
                </a:cxn>
                <a:cxn ang="0">
                  <a:pos x="139" y="47"/>
                </a:cxn>
                <a:cxn ang="0">
                  <a:pos x="128" y="33"/>
                </a:cxn>
                <a:cxn ang="0">
                  <a:pos x="117" y="21"/>
                </a:cxn>
                <a:cxn ang="0">
                  <a:pos x="105" y="11"/>
                </a:cxn>
                <a:cxn ang="0">
                  <a:pos x="89" y="8"/>
                </a:cxn>
                <a:cxn ang="0">
                  <a:pos x="71" y="5"/>
                </a:cxn>
                <a:cxn ang="0">
                  <a:pos x="51" y="6"/>
                </a:cxn>
                <a:cxn ang="0">
                  <a:pos x="34" y="13"/>
                </a:cxn>
                <a:cxn ang="0">
                  <a:pos x="19" y="22"/>
                </a:cxn>
                <a:cxn ang="0">
                  <a:pos x="7" y="38"/>
                </a:cxn>
                <a:cxn ang="0">
                  <a:pos x="2" y="47"/>
                </a:cxn>
                <a:cxn ang="0">
                  <a:pos x="2" y="43"/>
                </a:cxn>
              </a:cxnLst>
              <a:rect l="0" t="0" r="r" b="b"/>
              <a:pathLst>
                <a:path w="149" h="114">
                  <a:moveTo>
                    <a:pt x="2" y="43"/>
                  </a:moveTo>
                  <a:lnTo>
                    <a:pt x="0" y="36"/>
                  </a:lnTo>
                  <a:lnTo>
                    <a:pt x="5" y="28"/>
                  </a:lnTo>
                  <a:lnTo>
                    <a:pt x="15" y="21"/>
                  </a:lnTo>
                  <a:lnTo>
                    <a:pt x="29" y="13"/>
                  </a:lnTo>
                  <a:lnTo>
                    <a:pt x="41" y="5"/>
                  </a:lnTo>
                  <a:lnTo>
                    <a:pt x="56" y="2"/>
                  </a:lnTo>
                  <a:lnTo>
                    <a:pt x="70" y="0"/>
                  </a:lnTo>
                  <a:lnTo>
                    <a:pt x="82" y="2"/>
                  </a:lnTo>
                  <a:lnTo>
                    <a:pt x="90" y="3"/>
                  </a:lnTo>
                  <a:lnTo>
                    <a:pt x="100" y="6"/>
                  </a:lnTo>
                  <a:lnTo>
                    <a:pt x="108" y="8"/>
                  </a:lnTo>
                  <a:lnTo>
                    <a:pt x="117" y="13"/>
                  </a:lnTo>
                  <a:lnTo>
                    <a:pt x="120" y="17"/>
                  </a:lnTo>
                  <a:lnTo>
                    <a:pt x="127" y="25"/>
                  </a:lnTo>
                  <a:lnTo>
                    <a:pt x="133" y="33"/>
                  </a:lnTo>
                  <a:lnTo>
                    <a:pt x="139" y="38"/>
                  </a:lnTo>
                  <a:lnTo>
                    <a:pt x="144" y="39"/>
                  </a:lnTo>
                  <a:lnTo>
                    <a:pt x="146" y="47"/>
                  </a:lnTo>
                  <a:lnTo>
                    <a:pt x="147" y="54"/>
                  </a:lnTo>
                  <a:lnTo>
                    <a:pt x="149" y="63"/>
                  </a:lnTo>
                  <a:lnTo>
                    <a:pt x="147" y="69"/>
                  </a:lnTo>
                  <a:lnTo>
                    <a:pt x="149" y="79"/>
                  </a:lnTo>
                  <a:lnTo>
                    <a:pt x="149" y="87"/>
                  </a:lnTo>
                  <a:lnTo>
                    <a:pt x="149" y="95"/>
                  </a:lnTo>
                  <a:lnTo>
                    <a:pt x="146" y="103"/>
                  </a:lnTo>
                  <a:lnTo>
                    <a:pt x="141" y="109"/>
                  </a:lnTo>
                  <a:lnTo>
                    <a:pt x="138" y="110"/>
                  </a:lnTo>
                  <a:lnTo>
                    <a:pt x="136" y="114"/>
                  </a:lnTo>
                  <a:lnTo>
                    <a:pt x="135" y="107"/>
                  </a:lnTo>
                  <a:lnTo>
                    <a:pt x="136" y="106"/>
                  </a:lnTo>
                  <a:lnTo>
                    <a:pt x="139" y="104"/>
                  </a:lnTo>
                  <a:lnTo>
                    <a:pt x="144" y="99"/>
                  </a:lnTo>
                  <a:lnTo>
                    <a:pt x="146" y="90"/>
                  </a:lnTo>
                  <a:lnTo>
                    <a:pt x="144" y="81"/>
                  </a:lnTo>
                  <a:lnTo>
                    <a:pt x="141" y="74"/>
                  </a:lnTo>
                  <a:lnTo>
                    <a:pt x="141" y="68"/>
                  </a:lnTo>
                  <a:lnTo>
                    <a:pt x="141" y="63"/>
                  </a:lnTo>
                  <a:lnTo>
                    <a:pt x="141" y="58"/>
                  </a:lnTo>
                  <a:lnTo>
                    <a:pt x="141" y="54"/>
                  </a:lnTo>
                  <a:lnTo>
                    <a:pt x="141" y="51"/>
                  </a:lnTo>
                  <a:lnTo>
                    <a:pt x="139" y="47"/>
                  </a:lnTo>
                  <a:lnTo>
                    <a:pt x="135" y="41"/>
                  </a:lnTo>
                  <a:lnTo>
                    <a:pt x="128" y="33"/>
                  </a:lnTo>
                  <a:lnTo>
                    <a:pt x="120" y="27"/>
                  </a:lnTo>
                  <a:lnTo>
                    <a:pt x="117" y="21"/>
                  </a:lnTo>
                  <a:lnTo>
                    <a:pt x="111" y="14"/>
                  </a:lnTo>
                  <a:lnTo>
                    <a:pt x="105" y="11"/>
                  </a:lnTo>
                  <a:lnTo>
                    <a:pt x="97" y="8"/>
                  </a:lnTo>
                  <a:lnTo>
                    <a:pt x="89" y="8"/>
                  </a:lnTo>
                  <a:lnTo>
                    <a:pt x="82" y="6"/>
                  </a:lnTo>
                  <a:lnTo>
                    <a:pt x="71" y="5"/>
                  </a:lnTo>
                  <a:lnTo>
                    <a:pt x="60" y="5"/>
                  </a:lnTo>
                  <a:lnTo>
                    <a:pt x="51" y="6"/>
                  </a:lnTo>
                  <a:lnTo>
                    <a:pt x="41" y="9"/>
                  </a:lnTo>
                  <a:lnTo>
                    <a:pt x="34" y="13"/>
                  </a:lnTo>
                  <a:lnTo>
                    <a:pt x="24" y="16"/>
                  </a:lnTo>
                  <a:lnTo>
                    <a:pt x="19" y="22"/>
                  </a:lnTo>
                  <a:lnTo>
                    <a:pt x="13" y="30"/>
                  </a:lnTo>
                  <a:lnTo>
                    <a:pt x="7" y="38"/>
                  </a:lnTo>
                  <a:lnTo>
                    <a:pt x="2" y="44"/>
                  </a:lnTo>
                  <a:lnTo>
                    <a:pt x="2" y="47"/>
                  </a:lnTo>
                  <a:lnTo>
                    <a:pt x="2" y="46"/>
                  </a:lnTo>
                  <a:lnTo>
                    <a:pt x="2" y="43"/>
                  </a:lnTo>
                  <a:lnTo>
                    <a:pt x="2"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2" name="Freeform 288"/>
            <p:cNvSpPr>
              <a:spLocks/>
            </p:cNvSpPr>
            <p:nvPr/>
          </p:nvSpPr>
          <p:spPr bwMode="auto">
            <a:xfrm>
              <a:off x="2275681" y="3805126"/>
              <a:ext cx="30162" cy="53975"/>
            </a:xfrm>
            <a:custGeom>
              <a:avLst/>
              <a:gdLst/>
              <a:ahLst/>
              <a:cxnLst>
                <a:cxn ang="0">
                  <a:pos x="15" y="34"/>
                </a:cxn>
                <a:cxn ang="0">
                  <a:pos x="9" y="31"/>
                </a:cxn>
                <a:cxn ang="0">
                  <a:pos x="4" y="26"/>
                </a:cxn>
                <a:cxn ang="0">
                  <a:pos x="1" y="20"/>
                </a:cxn>
                <a:cxn ang="0">
                  <a:pos x="0" y="15"/>
                </a:cxn>
                <a:cxn ang="0">
                  <a:pos x="1" y="6"/>
                </a:cxn>
                <a:cxn ang="0">
                  <a:pos x="3" y="3"/>
                </a:cxn>
                <a:cxn ang="0">
                  <a:pos x="4" y="0"/>
                </a:cxn>
                <a:cxn ang="0">
                  <a:pos x="9" y="3"/>
                </a:cxn>
                <a:cxn ang="0">
                  <a:pos x="8" y="4"/>
                </a:cxn>
                <a:cxn ang="0">
                  <a:pos x="6" y="7"/>
                </a:cxn>
                <a:cxn ang="0">
                  <a:pos x="4" y="11"/>
                </a:cxn>
                <a:cxn ang="0">
                  <a:pos x="8" y="17"/>
                </a:cxn>
                <a:cxn ang="0">
                  <a:pos x="9" y="25"/>
                </a:cxn>
                <a:cxn ang="0">
                  <a:pos x="14" y="28"/>
                </a:cxn>
                <a:cxn ang="0">
                  <a:pos x="17" y="31"/>
                </a:cxn>
                <a:cxn ang="0">
                  <a:pos x="19" y="34"/>
                </a:cxn>
                <a:cxn ang="0">
                  <a:pos x="15" y="34"/>
                </a:cxn>
                <a:cxn ang="0">
                  <a:pos x="15" y="34"/>
                </a:cxn>
              </a:cxnLst>
              <a:rect l="0" t="0" r="r" b="b"/>
              <a:pathLst>
                <a:path w="19" h="34">
                  <a:moveTo>
                    <a:pt x="15" y="34"/>
                  </a:moveTo>
                  <a:lnTo>
                    <a:pt x="9" y="31"/>
                  </a:lnTo>
                  <a:lnTo>
                    <a:pt x="4" y="26"/>
                  </a:lnTo>
                  <a:lnTo>
                    <a:pt x="1" y="20"/>
                  </a:lnTo>
                  <a:lnTo>
                    <a:pt x="0" y="15"/>
                  </a:lnTo>
                  <a:lnTo>
                    <a:pt x="1" y="6"/>
                  </a:lnTo>
                  <a:lnTo>
                    <a:pt x="3" y="3"/>
                  </a:lnTo>
                  <a:lnTo>
                    <a:pt x="4" y="0"/>
                  </a:lnTo>
                  <a:lnTo>
                    <a:pt x="9" y="3"/>
                  </a:lnTo>
                  <a:lnTo>
                    <a:pt x="8" y="4"/>
                  </a:lnTo>
                  <a:lnTo>
                    <a:pt x="6" y="7"/>
                  </a:lnTo>
                  <a:lnTo>
                    <a:pt x="4" y="11"/>
                  </a:lnTo>
                  <a:lnTo>
                    <a:pt x="8" y="17"/>
                  </a:lnTo>
                  <a:lnTo>
                    <a:pt x="9" y="25"/>
                  </a:lnTo>
                  <a:lnTo>
                    <a:pt x="14" y="28"/>
                  </a:lnTo>
                  <a:lnTo>
                    <a:pt x="17" y="31"/>
                  </a:lnTo>
                  <a:lnTo>
                    <a:pt x="19" y="34"/>
                  </a:lnTo>
                  <a:lnTo>
                    <a:pt x="15" y="34"/>
                  </a:lnTo>
                  <a:lnTo>
                    <a:pt x="15"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3" name="Freeform 289"/>
            <p:cNvSpPr>
              <a:spLocks/>
            </p:cNvSpPr>
            <p:nvPr/>
          </p:nvSpPr>
          <p:spPr bwMode="auto">
            <a:xfrm>
              <a:off x="2302669" y="3809889"/>
              <a:ext cx="17462" cy="47625"/>
            </a:xfrm>
            <a:custGeom>
              <a:avLst/>
              <a:gdLst/>
              <a:ahLst/>
              <a:cxnLst>
                <a:cxn ang="0">
                  <a:pos x="6" y="30"/>
                </a:cxn>
                <a:cxn ang="0">
                  <a:pos x="5" y="25"/>
                </a:cxn>
                <a:cxn ang="0">
                  <a:pos x="5" y="22"/>
                </a:cxn>
                <a:cxn ang="0">
                  <a:pos x="3" y="17"/>
                </a:cxn>
                <a:cxn ang="0">
                  <a:pos x="2" y="14"/>
                </a:cxn>
                <a:cxn ang="0">
                  <a:pos x="0" y="9"/>
                </a:cxn>
                <a:cxn ang="0">
                  <a:pos x="2" y="4"/>
                </a:cxn>
                <a:cxn ang="0">
                  <a:pos x="3" y="0"/>
                </a:cxn>
                <a:cxn ang="0">
                  <a:pos x="5" y="0"/>
                </a:cxn>
                <a:cxn ang="0">
                  <a:pos x="8" y="0"/>
                </a:cxn>
                <a:cxn ang="0">
                  <a:pos x="11" y="3"/>
                </a:cxn>
                <a:cxn ang="0">
                  <a:pos x="6" y="8"/>
                </a:cxn>
                <a:cxn ang="0">
                  <a:pos x="6" y="14"/>
                </a:cxn>
                <a:cxn ang="0">
                  <a:pos x="8" y="17"/>
                </a:cxn>
                <a:cxn ang="0">
                  <a:pos x="9" y="22"/>
                </a:cxn>
                <a:cxn ang="0">
                  <a:pos x="9" y="27"/>
                </a:cxn>
                <a:cxn ang="0">
                  <a:pos x="11" y="28"/>
                </a:cxn>
                <a:cxn ang="0">
                  <a:pos x="6" y="30"/>
                </a:cxn>
                <a:cxn ang="0">
                  <a:pos x="6" y="30"/>
                </a:cxn>
              </a:cxnLst>
              <a:rect l="0" t="0" r="r" b="b"/>
              <a:pathLst>
                <a:path w="11" h="30">
                  <a:moveTo>
                    <a:pt x="6" y="30"/>
                  </a:moveTo>
                  <a:lnTo>
                    <a:pt x="5" y="25"/>
                  </a:lnTo>
                  <a:lnTo>
                    <a:pt x="5" y="22"/>
                  </a:lnTo>
                  <a:lnTo>
                    <a:pt x="3" y="17"/>
                  </a:lnTo>
                  <a:lnTo>
                    <a:pt x="2" y="14"/>
                  </a:lnTo>
                  <a:lnTo>
                    <a:pt x="0" y="9"/>
                  </a:lnTo>
                  <a:lnTo>
                    <a:pt x="2" y="4"/>
                  </a:lnTo>
                  <a:lnTo>
                    <a:pt x="3" y="0"/>
                  </a:lnTo>
                  <a:lnTo>
                    <a:pt x="5" y="0"/>
                  </a:lnTo>
                  <a:lnTo>
                    <a:pt x="8" y="0"/>
                  </a:lnTo>
                  <a:lnTo>
                    <a:pt x="11" y="3"/>
                  </a:lnTo>
                  <a:lnTo>
                    <a:pt x="6" y="8"/>
                  </a:lnTo>
                  <a:lnTo>
                    <a:pt x="6" y="14"/>
                  </a:lnTo>
                  <a:lnTo>
                    <a:pt x="8" y="17"/>
                  </a:lnTo>
                  <a:lnTo>
                    <a:pt x="9" y="22"/>
                  </a:lnTo>
                  <a:lnTo>
                    <a:pt x="9" y="27"/>
                  </a:lnTo>
                  <a:lnTo>
                    <a:pt x="11" y="28"/>
                  </a:lnTo>
                  <a:lnTo>
                    <a:pt x="6" y="30"/>
                  </a:lnTo>
                  <a:lnTo>
                    <a:pt x="6"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4" name="Freeform 290"/>
            <p:cNvSpPr>
              <a:spLocks/>
            </p:cNvSpPr>
            <p:nvPr/>
          </p:nvSpPr>
          <p:spPr bwMode="auto">
            <a:xfrm>
              <a:off x="2255044" y="3841639"/>
              <a:ext cx="34925" cy="28575"/>
            </a:xfrm>
            <a:custGeom>
              <a:avLst/>
              <a:gdLst/>
              <a:ahLst/>
              <a:cxnLst>
                <a:cxn ang="0">
                  <a:pos x="22" y="14"/>
                </a:cxn>
                <a:cxn ang="0">
                  <a:pos x="17" y="13"/>
                </a:cxn>
                <a:cxn ang="0">
                  <a:pos x="14" y="13"/>
                </a:cxn>
                <a:cxn ang="0">
                  <a:pos x="11" y="11"/>
                </a:cxn>
                <a:cxn ang="0">
                  <a:pos x="9" y="7"/>
                </a:cxn>
                <a:cxn ang="0">
                  <a:pos x="6" y="2"/>
                </a:cxn>
                <a:cxn ang="0">
                  <a:pos x="5" y="0"/>
                </a:cxn>
                <a:cxn ang="0">
                  <a:pos x="2" y="0"/>
                </a:cxn>
                <a:cxn ang="0">
                  <a:pos x="2" y="0"/>
                </a:cxn>
                <a:cxn ang="0">
                  <a:pos x="0" y="2"/>
                </a:cxn>
                <a:cxn ang="0">
                  <a:pos x="0" y="5"/>
                </a:cxn>
                <a:cxn ang="0">
                  <a:pos x="2" y="7"/>
                </a:cxn>
                <a:cxn ang="0">
                  <a:pos x="6" y="13"/>
                </a:cxn>
                <a:cxn ang="0">
                  <a:pos x="13" y="16"/>
                </a:cxn>
                <a:cxn ang="0">
                  <a:pos x="16" y="18"/>
                </a:cxn>
                <a:cxn ang="0">
                  <a:pos x="22" y="14"/>
                </a:cxn>
                <a:cxn ang="0">
                  <a:pos x="22" y="14"/>
                </a:cxn>
              </a:cxnLst>
              <a:rect l="0" t="0" r="r" b="b"/>
              <a:pathLst>
                <a:path w="22" h="18">
                  <a:moveTo>
                    <a:pt x="22" y="14"/>
                  </a:moveTo>
                  <a:lnTo>
                    <a:pt x="17" y="13"/>
                  </a:lnTo>
                  <a:lnTo>
                    <a:pt x="14" y="13"/>
                  </a:lnTo>
                  <a:lnTo>
                    <a:pt x="11" y="11"/>
                  </a:lnTo>
                  <a:lnTo>
                    <a:pt x="9" y="7"/>
                  </a:lnTo>
                  <a:lnTo>
                    <a:pt x="6" y="2"/>
                  </a:lnTo>
                  <a:lnTo>
                    <a:pt x="5" y="0"/>
                  </a:lnTo>
                  <a:lnTo>
                    <a:pt x="2" y="0"/>
                  </a:lnTo>
                  <a:lnTo>
                    <a:pt x="2" y="0"/>
                  </a:lnTo>
                  <a:lnTo>
                    <a:pt x="0" y="2"/>
                  </a:lnTo>
                  <a:lnTo>
                    <a:pt x="0" y="5"/>
                  </a:lnTo>
                  <a:lnTo>
                    <a:pt x="2" y="7"/>
                  </a:lnTo>
                  <a:lnTo>
                    <a:pt x="6" y="13"/>
                  </a:lnTo>
                  <a:lnTo>
                    <a:pt x="13" y="16"/>
                  </a:lnTo>
                  <a:lnTo>
                    <a:pt x="16" y="18"/>
                  </a:lnTo>
                  <a:lnTo>
                    <a:pt x="22" y="14"/>
                  </a:lnTo>
                  <a:lnTo>
                    <a:pt x="22"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5" name="Freeform 291"/>
            <p:cNvSpPr>
              <a:spLocks/>
            </p:cNvSpPr>
            <p:nvPr/>
          </p:nvSpPr>
          <p:spPr bwMode="auto">
            <a:xfrm>
              <a:off x="2324894" y="3959114"/>
              <a:ext cx="20637" cy="19050"/>
            </a:xfrm>
            <a:custGeom>
              <a:avLst/>
              <a:gdLst/>
              <a:ahLst/>
              <a:cxnLst>
                <a:cxn ang="0">
                  <a:pos x="8" y="0"/>
                </a:cxn>
                <a:cxn ang="0">
                  <a:pos x="3" y="2"/>
                </a:cxn>
                <a:cxn ang="0">
                  <a:pos x="2" y="5"/>
                </a:cxn>
                <a:cxn ang="0">
                  <a:pos x="0" y="8"/>
                </a:cxn>
                <a:cxn ang="0">
                  <a:pos x="3" y="10"/>
                </a:cxn>
                <a:cxn ang="0">
                  <a:pos x="10" y="12"/>
                </a:cxn>
                <a:cxn ang="0">
                  <a:pos x="13" y="10"/>
                </a:cxn>
                <a:cxn ang="0">
                  <a:pos x="8" y="4"/>
                </a:cxn>
                <a:cxn ang="0">
                  <a:pos x="8" y="0"/>
                </a:cxn>
                <a:cxn ang="0">
                  <a:pos x="8" y="0"/>
                </a:cxn>
              </a:cxnLst>
              <a:rect l="0" t="0" r="r" b="b"/>
              <a:pathLst>
                <a:path w="13" h="12">
                  <a:moveTo>
                    <a:pt x="8" y="0"/>
                  </a:moveTo>
                  <a:lnTo>
                    <a:pt x="3" y="2"/>
                  </a:lnTo>
                  <a:lnTo>
                    <a:pt x="2" y="5"/>
                  </a:lnTo>
                  <a:lnTo>
                    <a:pt x="0" y="8"/>
                  </a:lnTo>
                  <a:lnTo>
                    <a:pt x="3" y="10"/>
                  </a:lnTo>
                  <a:lnTo>
                    <a:pt x="10" y="12"/>
                  </a:lnTo>
                  <a:lnTo>
                    <a:pt x="13" y="10"/>
                  </a:lnTo>
                  <a:lnTo>
                    <a:pt x="8" y="4"/>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6" name="Freeform 292"/>
            <p:cNvSpPr>
              <a:spLocks/>
            </p:cNvSpPr>
            <p:nvPr/>
          </p:nvSpPr>
          <p:spPr bwMode="auto">
            <a:xfrm>
              <a:off x="2347119" y="3949589"/>
              <a:ext cx="20637" cy="17463"/>
            </a:xfrm>
            <a:custGeom>
              <a:avLst/>
              <a:gdLst/>
              <a:ahLst/>
              <a:cxnLst>
                <a:cxn ang="0">
                  <a:pos x="0" y="2"/>
                </a:cxn>
                <a:cxn ang="0">
                  <a:pos x="0" y="6"/>
                </a:cxn>
                <a:cxn ang="0">
                  <a:pos x="4" y="10"/>
                </a:cxn>
                <a:cxn ang="0">
                  <a:pos x="7" y="11"/>
                </a:cxn>
                <a:cxn ang="0">
                  <a:pos x="11" y="11"/>
                </a:cxn>
                <a:cxn ang="0">
                  <a:pos x="13" y="6"/>
                </a:cxn>
                <a:cxn ang="0">
                  <a:pos x="10" y="2"/>
                </a:cxn>
                <a:cxn ang="0">
                  <a:pos x="2" y="0"/>
                </a:cxn>
                <a:cxn ang="0">
                  <a:pos x="0" y="2"/>
                </a:cxn>
                <a:cxn ang="0">
                  <a:pos x="0" y="2"/>
                </a:cxn>
              </a:cxnLst>
              <a:rect l="0" t="0" r="r" b="b"/>
              <a:pathLst>
                <a:path w="13" h="11">
                  <a:moveTo>
                    <a:pt x="0" y="2"/>
                  </a:moveTo>
                  <a:lnTo>
                    <a:pt x="0" y="6"/>
                  </a:lnTo>
                  <a:lnTo>
                    <a:pt x="4" y="10"/>
                  </a:lnTo>
                  <a:lnTo>
                    <a:pt x="7" y="11"/>
                  </a:lnTo>
                  <a:lnTo>
                    <a:pt x="11" y="11"/>
                  </a:lnTo>
                  <a:lnTo>
                    <a:pt x="13" y="6"/>
                  </a:lnTo>
                  <a:lnTo>
                    <a:pt x="10" y="2"/>
                  </a:lnTo>
                  <a:lnTo>
                    <a:pt x="2" y="0"/>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7" name="Freeform 293"/>
            <p:cNvSpPr>
              <a:spLocks/>
            </p:cNvSpPr>
            <p:nvPr/>
          </p:nvSpPr>
          <p:spPr bwMode="auto">
            <a:xfrm>
              <a:off x="2275681" y="3971814"/>
              <a:ext cx="220662" cy="315913"/>
            </a:xfrm>
            <a:custGeom>
              <a:avLst/>
              <a:gdLst/>
              <a:ahLst/>
              <a:cxnLst>
                <a:cxn ang="0">
                  <a:pos x="31" y="52"/>
                </a:cxn>
                <a:cxn ang="0">
                  <a:pos x="66" y="60"/>
                </a:cxn>
                <a:cxn ang="0">
                  <a:pos x="85" y="81"/>
                </a:cxn>
                <a:cxn ang="0">
                  <a:pos x="96" y="111"/>
                </a:cxn>
                <a:cxn ang="0">
                  <a:pos x="96" y="131"/>
                </a:cxn>
                <a:cxn ang="0">
                  <a:pos x="88" y="147"/>
                </a:cxn>
                <a:cxn ang="0">
                  <a:pos x="77" y="153"/>
                </a:cxn>
                <a:cxn ang="0">
                  <a:pos x="66" y="161"/>
                </a:cxn>
                <a:cxn ang="0">
                  <a:pos x="53" y="161"/>
                </a:cxn>
                <a:cxn ang="0">
                  <a:pos x="41" y="146"/>
                </a:cxn>
                <a:cxn ang="0">
                  <a:pos x="41" y="128"/>
                </a:cxn>
                <a:cxn ang="0">
                  <a:pos x="47" y="117"/>
                </a:cxn>
                <a:cxn ang="0">
                  <a:pos x="36" y="101"/>
                </a:cxn>
                <a:cxn ang="0">
                  <a:pos x="9" y="101"/>
                </a:cxn>
                <a:cxn ang="0">
                  <a:pos x="3" y="112"/>
                </a:cxn>
                <a:cxn ang="0">
                  <a:pos x="0" y="128"/>
                </a:cxn>
                <a:cxn ang="0">
                  <a:pos x="12" y="161"/>
                </a:cxn>
                <a:cxn ang="0">
                  <a:pos x="34" y="183"/>
                </a:cxn>
                <a:cxn ang="0">
                  <a:pos x="56" y="198"/>
                </a:cxn>
                <a:cxn ang="0">
                  <a:pos x="82" y="196"/>
                </a:cxn>
                <a:cxn ang="0">
                  <a:pos x="110" y="183"/>
                </a:cxn>
                <a:cxn ang="0">
                  <a:pos x="121" y="163"/>
                </a:cxn>
                <a:cxn ang="0">
                  <a:pos x="131" y="141"/>
                </a:cxn>
                <a:cxn ang="0">
                  <a:pos x="139" y="100"/>
                </a:cxn>
                <a:cxn ang="0">
                  <a:pos x="129" y="59"/>
                </a:cxn>
                <a:cxn ang="0">
                  <a:pos x="104" y="27"/>
                </a:cxn>
                <a:cxn ang="0">
                  <a:pos x="86" y="8"/>
                </a:cxn>
                <a:cxn ang="0">
                  <a:pos x="82" y="0"/>
                </a:cxn>
                <a:cxn ang="0">
                  <a:pos x="79" y="13"/>
                </a:cxn>
                <a:cxn ang="0">
                  <a:pos x="93" y="26"/>
                </a:cxn>
                <a:cxn ang="0">
                  <a:pos x="113" y="41"/>
                </a:cxn>
                <a:cxn ang="0">
                  <a:pos x="127" y="65"/>
                </a:cxn>
                <a:cxn ang="0">
                  <a:pos x="134" y="100"/>
                </a:cxn>
                <a:cxn ang="0">
                  <a:pos x="131" y="127"/>
                </a:cxn>
                <a:cxn ang="0">
                  <a:pos x="123" y="146"/>
                </a:cxn>
                <a:cxn ang="0">
                  <a:pos x="115" y="166"/>
                </a:cxn>
                <a:cxn ang="0">
                  <a:pos x="101" y="182"/>
                </a:cxn>
                <a:cxn ang="0">
                  <a:pos x="79" y="190"/>
                </a:cxn>
                <a:cxn ang="0">
                  <a:pos x="56" y="191"/>
                </a:cxn>
                <a:cxn ang="0">
                  <a:pos x="39" y="180"/>
                </a:cxn>
                <a:cxn ang="0">
                  <a:pos x="23" y="169"/>
                </a:cxn>
                <a:cxn ang="0">
                  <a:pos x="4" y="138"/>
                </a:cxn>
                <a:cxn ang="0">
                  <a:pos x="6" y="119"/>
                </a:cxn>
                <a:cxn ang="0">
                  <a:pos x="12" y="105"/>
                </a:cxn>
                <a:cxn ang="0">
                  <a:pos x="31" y="105"/>
                </a:cxn>
                <a:cxn ang="0">
                  <a:pos x="44" y="119"/>
                </a:cxn>
                <a:cxn ang="0">
                  <a:pos x="34" y="128"/>
                </a:cxn>
                <a:cxn ang="0">
                  <a:pos x="36" y="142"/>
                </a:cxn>
                <a:cxn ang="0">
                  <a:pos x="45" y="158"/>
                </a:cxn>
                <a:cxn ang="0">
                  <a:pos x="64" y="168"/>
                </a:cxn>
                <a:cxn ang="0">
                  <a:pos x="79" y="157"/>
                </a:cxn>
                <a:cxn ang="0">
                  <a:pos x="88" y="150"/>
                </a:cxn>
                <a:cxn ang="0">
                  <a:pos x="99" y="131"/>
                </a:cxn>
                <a:cxn ang="0">
                  <a:pos x="99" y="111"/>
                </a:cxn>
                <a:cxn ang="0">
                  <a:pos x="99" y="92"/>
                </a:cxn>
                <a:cxn ang="0">
                  <a:pos x="83" y="75"/>
                </a:cxn>
                <a:cxn ang="0">
                  <a:pos x="72" y="60"/>
                </a:cxn>
                <a:cxn ang="0">
                  <a:pos x="52" y="52"/>
                </a:cxn>
                <a:cxn ang="0">
                  <a:pos x="41" y="49"/>
                </a:cxn>
                <a:cxn ang="0">
                  <a:pos x="23" y="37"/>
                </a:cxn>
                <a:cxn ang="0">
                  <a:pos x="19" y="41"/>
                </a:cxn>
              </a:cxnLst>
              <a:rect l="0" t="0" r="r" b="b"/>
              <a:pathLst>
                <a:path w="139" h="199">
                  <a:moveTo>
                    <a:pt x="19" y="41"/>
                  </a:moveTo>
                  <a:lnTo>
                    <a:pt x="23" y="46"/>
                  </a:lnTo>
                  <a:lnTo>
                    <a:pt x="31" y="52"/>
                  </a:lnTo>
                  <a:lnTo>
                    <a:pt x="42" y="56"/>
                  </a:lnTo>
                  <a:lnTo>
                    <a:pt x="56" y="59"/>
                  </a:lnTo>
                  <a:lnTo>
                    <a:pt x="66" y="60"/>
                  </a:lnTo>
                  <a:lnTo>
                    <a:pt x="72" y="65"/>
                  </a:lnTo>
                  <a:lnTo>
                    <a:pt x="77" y="71"/>
                  </a:lnTo>
                  <a:lnTo>
                    <a:pt x="85" y="81"/>
                  </a:lnTo>
                  <a:lnTo>
                    <a:pt x="91" y="89"/>
                  </a:lnTo>
                  <a:lnTo>
                    <a:pt x="96" y="100"/>
                  </a:lnTo>
                  <a:lnTo>
                    <a:pt x="96" y="111"/>
                  </a:lnTo>
                  <a:lnTo>
                    <a:pt x="97" y="120"/>
                  </a:lnTo>
                  <a:lnTo>
                    <a:pt x="96" y="127"/>
                  </a:lnTo>
                  <a:lnTo>
                    <a:pt x="96" y="131"/>
                  </a:lnTo>
                  <a:lnTo>
                    <a:pt x="94" y="136"/>
                  </a:lnTo>
                  <a:lnTo>
                    <a:pt x="93" y="142"/>
                  </a:lnTo>
                  <a:lnTo>
                    <a:pt x="88" y="147"/>
                  </a:lnTo>
                  <a:lnTo>
                    <a:pt x="83" y="149"/>
                  </a:lnTo>
                  <a:lnTo>
                    <a:pt x="79" y="149"/>
                  </a:lnTo>
                  <a:lnTo>
                    <a:pt x="77" y="153"/>
                  </a:lnTo>
                  <a:lnTo>
                    <a:pt x="72" y="158"/>
                  </a:lnTo>
                  <a:lnTo>
                    <a:pt x="71" y="161"/>
                  </a:lnTo>
                  <a:lnTo>
                    <a:pt x="66" y="161"/>
                  </a:lnTo>
                  <a:lnTo>
                    <a:pt x="61" y="163"/>
                  </a:lnTo>
                  <a:lnTo>
                    <a:pt x="55" y="161"/>
                  </a:lnTo>
                  <a:lnTo>
                    <a:pt x="53" y="161"/>
                  </a:lnTo>
                  <a:lnTo>
                    <a:pt x="50" y="158"/>
                  </a:lnTo>
                  <a:lnTo>
                    <a:pt x="47" y="152"/>
                  </a:lnTo>
                  <a:lnTo>
                    <a:pt x="41" y="146"/>
                  </a:lnTo>
                  <a:lnTo>
                    <a:pt x="39" y="138"/>
                  </a:lnTo>
                  <a:lnTo>
                    <a:pt x="38" y="131"/>
                  </a:lnTo>
                  <a:lnTo>
                    <a:pt x="41" y="128"/>
                  </a:lnTo>
                  <a:lnTo>
                    <a:pt x="44" y="125"/>
                  </a:lnTo>
                  <a:lnTo>
                    <a:pt x="47" y="122"/>
                  </a:lnTo>
                  <a:lnTo>
                    <a:pt x="47" y="117"/>
                  </a:lnTo>
                  <a:lnTo>
                    <a:pt x="47" y="112"/>
                  </a:lnTo>
                  <a:lnTo>
                    <a:pt x="42" y="106"/>
                  </a:lnTo>
                  <a:lnTo>
                    <a:pt x="36" y="101"/>
                  </a:lnTo>
                  <a:lnTo>
                    <a:pt x="28" y="100"/>
                  </a:lnTo>
                  <a:lnTo>
                    <a:pt x="19" y="100"/>
                  </a:lnTo>
                  <a:lnTo>
                    <a:pt x="9" y="101"/>
                  </a:lnTo>
                  <a:lnTo>
                    <a:pt x="3" y="105"/>
                  </a:lnTo>
                  <a:lnTo>
                    <a:pt x="1" y="108"/>
                  </a:lnTo>
                  <a:lnTo>
                    <a:pt x="3" y="112"/>
                  </a:lnTo>
                  <a:lnTo>
                    <a:pt x="3" y="117"/>
                  </a:lnTo>
                  <a:lnTo>
                    <a:pt x="1" y="122"/>
                  </a:lnTo>
                  <a:lnTo>
                    <a:pt x="0" y="128"/>
                  </a:lnTo>
                  <a:lnTo>
                    <a:pt x="3" y="138"/>
                  </a:lnTo>
                  <a:lnTo>
                    <a:pt x="4" y="149"/>
                  </a:lnTo>
                  <a:lnTo>
                    <a:pt x="12" y="161"/>
                  </a:lnTo>
                  <a:lnTo>
                    <a:pt x="19" y="172"/>
                  </a:lnTo>
                  <a:lnTo>
                    <a:pt x="28" y="179"/>
                  </a:lnTo>
                  <a:lnTo>
                    <a:pt x="34" y="183"/>
                  </a:lnTo>
                  <a:lnTo>
                    <a:pt x="42" y="188"/>
                  </a:lnTo>
                  <a:lnTo>
                    <a:pt x="49" y="193"/>
                  </a:lnTo>
                  <a:lnTo>
                    <a:pt x="56" y="198"/>
                  </a:lnTo>
                  <a:lnTo>
                    <a:pt x="63" y="199"/>
                  </a:lnTo>
                  <a:lnTo>
                    <a:pt x="72" y="199"/>
                  </a:lnTo>
                  <a:lnTo>
                    <a:pt x="82" y="196"/>
                  </a:lnTo>
                  <a:lnTo>
                    <a:pt x="93" y="193"/>
                  </a:lnTo>
                  <a:lnTo>
                    <a:pt x="102" y="188"/>
                  </a:lnTo>
                  <a:lnTo>
                    <a:pt x="110" y="183"/>
                  </a:lnTo>
                  <a:lnTo>
                    <a:pt x="115" y="177"/>
                  </a:lnTo>
                  <a:lnTo>
                    <a:pt x="120" y="169"/>
                  </a:lnTo>
                  <a:lnTo>
                    <a:pt x="121" y="163"/>
                  </a:lnTo>
                  <a:lnTo>
                    <a:pt x="123" y="157"/>
                  </a:lnTo>
                  <a:lnTo>
                    <a:pt x="126" y="149"/>
                  </a:lnTo>
                  <a:lnTo>
                    <a:pt x="131" y="141"/>
                  </a:lnTo>
                  <a:lnTo>
                    <a:pt x="135" y="127"/>
                  </a:lnTo>
                  <a:lnTo>
                    <a:pt x="139" y="114"/>
                  </a:lnTo>
                  <a:lnTo>
                    <a:pt x="139" y="100"/>
                  </a:lnTo>
                  <a:lnTo>
                    <a:pt x="139" y="89"/>
                  </a:lnTo>
                  <a:lnTo>
                    <a:pt x="134" y="75"/>
                  </a:lnTo>
                  <a:lnTo>
                    <a:pt x="129" y="59"/>
                  </a:lnTo>
                  <a:lnTo>
                    <a:pt x="121" y="43"/>
                  </a:lnTo>
                  <a:lnTo>
                    <a:pt x="113" y="33"/>
                  </a:lnTo>
                  <a:lnTo>
                    <a:pt x="104" y="27"/>
                  </a:lnTo>
                  <a:lnTo>
                    <a:pt x="96" y="21"/>
                  </a:lnTo>
                  <a:lnTo>
                    <a:pt x="88" y="15"/>
                  </a:lnTo>
                  <a:lnTo>
                    <a:pt x="86" y="8"/>
                  </a:lnTo>
                  <a:lnTo>
                    <a:pt x="85" y="4"/>
                  </a:lnTo>
                  <a:lnTo>
                    <a:pt x="83" y="2"/>
                  </a:lnTo>
                  <a:lnTo>
                    <a:pt x="82" y="0"/>
                  </a:lnTo>
                  <a:lnTo>
                    <a:pt x="79" y="2"/>
                  </a:lnTo>
                  <a:lnTo>
                    <a:pt x="77" y="7"/>
                  </a:lnTo>
                  <a:lnTo>
                    <a:pt x="79" y="13"/>
                  </a:lnTo>
                  <a:lnTo>
                    <a:pt x="82" y="16"/>
                  </a:lnTo>
                  <a:lnTo>
                    <a:pt x="88" y="21"/>
                  </a:lnTo>
                  <a:lnTo>
                    <a:pt x="93" y="26"/>
                  </a:lnTo>
                  <a:lnTo>
                    <a:pt x="102" y="30"/>
                  </a:lnTo>
                  <a:lnTo>
                    <a:pt x="109" y="33"/>
                  </a:lnTo>
                  <a:lnTo>
                    <a:pt x="113" y="41"/>
                  </a:lnTo>
                  <a:lnTo>
                    <a:pt x="118" y="49"/>
                  </a:lnTo>
                  <a:lnTo>
                    <a:pt x="124" y="59"/>
                  </a:lnTo>
                  <a:lnTo>
                    <a:pt x="127" y="65"/>
                  </a:lnTo>
                  <a:lnTo>
                    <a:pt x="131" y="76"/>
                  </a:lnTo>
                  <a:lnTo>
                    <a:pt x="131" y="87"/>
                  </a:lnTo>
                  <a:lnTo>
                    <a:pt x="134" y="100"/>
                  </a:lnTo>
                  <a:lnTo>
                    <a:pt x="134" y="109"/>
                  </a:lnTo>
                  <a:lnTo>
                    <a:pt x="134" y="119"/>
                  </a:lnTo>
                  <a:lnTo>
                    <a:pt x="131" y="127"/>
                  </a:lnTo>
                  <a:lnTo>
                    <a:pt x="129" y="133"/>
                  </a:lnTo>
                  <a:lnTo>
                    <a:pt x="126" y="139"/>
                  </a:lnTo>
                  <a:lnTo>
                    <a:pt x="123" y="146"/>
                  </a:lnTo>
                  <a:lnTo>
                    <a:pt x="120" y="152"/>
                  </a:lnTo>
                  <a:lnTo>
                    <a:pt x="118" y="160"/>
                  </a:lnTo>
                  <a:lnTo>
                    <a:pt x="115" y="166"/>
                  </a:lnTo>
                  <a:lnTo>
                    <a:pt x="110" y="172"/>
                  </a:lnTo>
                  <a:lnTo>
                    <a:pt x="105" y="177"/>
                  </a:lnTo>
                  <a:lnTo>
                    <a:pt x="101" y="182"/>
                  </a:lnTo>
                  <a:lnTo>
                    <a:pt x="94" y="185"/>
                  </a:lnTo>
                  <a:lnTo>
                    <a:pt x="88" y="188"/>
                  </a:lnTo>
                  <a:lnTo>
                    <a:pt x="79" y="190"/>
                  </a:lnTo>
                  <a:lnTo>
                    <a:pt x="72" y="193"/>
                  </a:lnTo>
                  <a:lnTo>
                    <a:pt x="63" y="193"/>
                  </a:lnTo>
                  <a:lnTo>
                    <a:pt x="56" y="191"/>
                  </a:lnTo>
                  <a:lnTo>
                    <a:pt x="50" y="188"/>
                  </a:lnTo>
                  <a:lnTo>
                    <a:pt x="45" y="185"/>
                  </a:lnTo>
                  <a:lnTo>
                    <a:pt x="39" y="180"/>
                  </a:lnTo>
                  <a:lnTo>
                    <a:pt x="34" y="177"/>
                  </a:lnTo>
                  <a:lnTo>
                    <a:pt x="28" y="174"/>
                  </a:lnTo>
                  <a:lnTo>
                    <a:pt x="23" y="169"/>
                  </a:lnTo>
                  <a:lnTo>
                    <a:pt x="14" y="160"/>
                  </a:lnTo>
                  <a:lnTo>
                    <a:pt x="9" y="149"/>
                  </a:lnTo>
                  <a:lnTo>
                    <a:pt x="4" y="138"/>
                  </a:lnTo>
                  <a:lnTo>
                    <a:pt x="4" y="131"/>
                  </a:lnTo>
                  <a:lnTo>
                    <a:pt x="4" y="125"/>
                  </a:lnTo>
                  <a:lnTo>
                    <a:pt x="6" y="119"/>
                  </a:lnTo>
                  <a:lnTo>
                    <a:pt x="8" y="114"/>
                  </a:lnTo>
                  <a:lnTo>
                    <a:pt x="9" y="109"/>
                  </a:lnTo>
                  <a:lnTo>
                    <a:pt x="12" y="105"/>
                  </a:lnTo>
                  <a:lnTo>
                    <a:pt x="17" y="101"/>
                  </a:lnTo>
                  <a:lnTo>
                    <a:pt x="23" y="101"/>
                  </a:lnTo>
                  <a:lnTo>
                    <a:pt x="31" y="105"/>
                  </a:lnTo>
                  <a:lnTo>
                    <a:pt x="38" y="109"/>
                  </a:lnTo>
                  <a:lnTo>
                    <a:pt x="44" y="114"/>
                  </a:lnTo>
                  <a:lnTo>
                    <a:pt x="44" y="119"/>
                  </a:lnTo>
                  <a:lnTo>
                    <a:pt x="41" y="122"/>
                  </a:lnTo>
                  <a:lnTo>
                    <a:pt x="36" y="125"/>
                  </a:lnTo>
                  <a:lnTo>
                    <a:pt x="34" y="128"/>
                  </a:lnTo>
                  <a:lnTo>
                    <a:pt x="34" y="131"/>
                  </a:lnTo>
                  <a:lnTo>
                    <a:pt x="34" y="138"/>
                  </a:lnTo>
                  <a:lnTo>
                    <a:pt x="36" y="142"/>
                  </a:lnTo>
                  <a:lnTo>
                    <a:pt x="39" y="149"/>
                  </a:lnTo>
                  <a:lnTo>
                    <a:pt x="41" y="153"/>
                  </a:lnTo>
                  <a:lnTo>
                    <a:pt x="45" y="158"/>
                  </a:lnTo>
                  <a:lnTo>
                    <a:pt x="50" y="163"/>
                  </a:lnTo>
                  <a:lnTo>
                    <a:pt x="56" y="168"/>
                  </a:lnTo>
                  <a:lnTo>
                    <a:pt x="64" y="168"/>
                  </a:lnTo>
                  <a:lnTo>
                    <a:pt x="72" y="164"/>
                  </a:lnTo>
                  <a:lnTo>
                    <a:pt x="77" y="158"/>
                  </a:lnTo>
                  <a:lnTo>
                    <a:pt x="79" y="157"/>
                  </a:lnTo>
                  <a:lnTo>
                    <a:pt x="79" y="152"/>
                  </a:lnTo>
                  <a:lnTo>
                    <a:pt x="83" y="152"/>
                  </a:lnTo>
                  <a:lnTo>
                    <a:pt x="88" y="150"/>
                  </a:lnTo>
                  <a:lnTo>
                    <a:pt x="94" y="147"/>
                  </a:lnTo>
                  <a:lnTo>
                    <a:pt x="97" y="141"/>
                  </a:lnTo>
                  <a:lnTo>
                    <a:pt x="99" y="131"/>
                  </a:lnTo>
                  <a:lnTo>
                    <a:pt x="99" y="122"/>
                  </a:lnTo>
                  <a:lnTo>
                    <a:pt x="99" y="116"/>
                  </a:lnTo>
                  <a:lnTo>
                    <a:pt x="99" y="111"/>
                  </a:lnTo>
                  <a:lnTo>
                    <a:pt x="102" y="106"/>
                  </a:lnTo>
                  <a:lnTo>
                    <a:pt x="101" y="98"/>
                  </a:lnTo>
                  <a:lnTo>
                    <a:pt x="99" y="92"/>
                  </a:lnTo>
                  <a:lnTo>
                    <a:pt x="96" y="87"/>
                  </a:lnTo>
                  <a:lnTo>
                    <a:pt x="93" y="81"/>
                  </a:lnTo>
                  <a:lnTo>
                    <a:pt x="83" y="75"/>
                  </a:lnTo>
                  <a:lnTo>
                    <a:pt x="79" y="68"/>
                  </a:lnTo>
                  <a:lnTo>
                    <a:pt x="75" y="63"/>
                  </a:lnTo>
                  <a:lnTo>
                    <a:pt x="72" y="60"/>
                  </a:lnTo>
                  <a:lnTo>
                    <a:pt x="67" y="57"/>
                  </a:lnTo>
                  <a:lnTo>
                    <a:pt x="61" y="56"/>
                  </a:lnTo>
                  <a:lnTo>
                    <a:pt x="52" y="52"/>
                  </a:lnTo>
                  <a:lnTo>
                    <a:pt x="47" y="52"/>
                  </a:lnTo>
                  <a:lnTo>
                    <a:pt x="44" y="51"/>
                  </a:lnTo>
                  <a:lnTo>
                    <a:pt x="41" y="49"/>
                  </a:lnTo>
                  <a:lnTo>
                    <a:pt x="31" y="46"/>
                  </a:lnTo>
                  <a:lnTo>
                    <a:pt x="25" y="40"/>
                  </a:lnTo>
                  <a:lnTo>
                    <a:pt x="23" y="37"/>
                  </a:lnTo>
                  <a:lnTo>
                    <a:pt x="22" y="38"/>
                  </a:lnTo>
                  <a:lnTo>
                    <a:pt x="19" y="40"/>
                  </a:lnTo>
                  <a:lnTo>
                    <a:pt x="19" y="41"/>
                  </a:lnTo>
                  <a:lnTo>
                    <a:pt x="19"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8" name="Freeform 294"/>
            <p:cNvSpPr>
              <a:spLocks/>
            </p:cNvSpPr>
            <p:nvPr/>
          </p:nvSpPr>
          <p:spPr bwMode="auto">
            <a:xfrm>
              <a:off x="2264569" y="4049601"/>
              <a:ext cx="125412" cy="42863"/>
            </a:xfrm>
            <a:custGeom>
              <a:avLst/>
              <a:gdLst/>
              <a:ahLst/>
              <a:cxnLst>
                <a:cxn ang="0">
                  <a:pos x="0" y="7"/>
                </a:cxn>
                <a:cxn ang="0">
                  <a:pos x="8" y="11"/>
                </a:cxn>
                <a:cxn ang="0">
                  <a:pos x="21" y="18"/>
                </a:cxn>
                <a:cxn ang="0">
                  <a:pos x="32" y="21"/>
                </a:cxn>
                <a:cxn ang="0">
                  <a:pos x="41" y="26"/>
                </a:cxn>
                <a:cxn ang="0">
                  <a:pos x="46" y="26"/>
                </a:cxn>
                <a:cxn ang="0">
                  <a:pos x="51" y="27"/>
                </a:cxn>
                <a:cxn ang="0">
                  <a:pos x="57" y="26"/>
                </a:cxn>
                <a:cxn ang="0">
                  <a:pos x="63" y="26"/>
                </a:cxn>
                <a:cxn ang="0">
                  <a:pos x="68" y="21"/>
                </a:cxn>
                <a:cxn ang="0">
                  <a:pos x="73" y="19"/>
                </a:cxn>
                <a:cxn ang="0">
                  <a:pos x="78" y="16"/>
                </a:cxn>
                <a:cxn ang="0">
                  <a:pos x="79" y="16"/>
                </a:cxn>
                <a:cxn ang="0">
                  <a:pos x="78" y="11"/>
                </a:cxn>
                <a:cxn ang="0">
                  <a:pos x="76" y="10"/>
                </a:cxn>
                <a:cxn ang="0">
                  <a:pos x="74" y="10"/>
                </a:cxn>
                <a:cxn ang="0">
                  <a:pos x="74" y="10"/>
                </a:cxn>
                <a:cxn ang="0">
                  <a:pos x="71" y="11"/>
                </a:cxn>
                <a:cxn ang="0">
                  <a:pos x="67" y="16"/>
                </a:cxn>
                <a:cxn ang="0">
                  <a:pos x="59" y="19"/>
                </a:cxn>
                <a:cxn ang="0">
                  <a:pos x="52" y="22"/>
                </a:cxn>
                <a:cxn ang="0">
                  <a:pos x="46" y="22"/>
                </a:cxn>
                <a:cxn ang="0">
                  <a:pos x="41" y="21"/>
                </a:cxn>
                <a:cxn ang="0">
                  <a:pos x="35" y="19"/>
                </a:cxn>
                <a:cxn ang="0">
                  <a:pos x="30" y="19"/>
                </a:cxn>
                <a:cxn ang="0">
                  <a:pos x="24" y="16"/>
                </a:cxn>
                <a:cxn ang="0">
                  <a:pos x="19" y="14"/>
                </a:cxn>
                <a:cxn ang="0">
                  <a:pos x="10" y="10"/>
                </a:cxn>
                <a:cxn ang="0">
                  <a:pos x="5" y="5"/>
                </a:cxn>
                <a:cxn ang="0">
                  <a:pos x="0" y="0"/>
                </a:cxn>
                <a:cxn ang="0">
                  <a:pos x="0" y="0"/>
                </a:cxn>
                <a:cxn ang="0">
                  <a:pos x="0" y="7"/>
                </a:cxn>
                <a:cxn ang="0">
                  <a:pos x="0" y="7"/>
                </a:cxn>
              </a:cxnLst>
              <a:rect l="0" t="0" r="r" b="b"/>
              <a:pathLst>
                <a:path w="79" h="27">
                  <a:moveTo>
                    <a:pt x="0" y="7"/>
                  </a:moveTo>
                  <a:lnTo>
                    <a:pt x="8" y="11"/>
                  </a:lnTo>
                  <a:lnTo>
                    <a:pt x="21" y="18"/>
                  </a:lnTo>
                  <a:lnTo>
                    <a:pt x="32" y="21"/>
                  </a:lnTo>
                  <a:lnTo>
                    <a:pt x="41" y="26"/>
                  </a:lnTo>
                  <a:lnTo>
                    <a:pt x="46" y="26"/>
                  </a:lnTo>
                  <a:lnTo>
                    <a:pt x="51" y="27"/>
                  </a:lnTo>
                  <a:lnTo>
                    <a:pt x="57" y="26"/>
                  </a:lnTo>
                  <a:lnTo>
                    <a:pt x="63" y="26"/>
                  </a:lnTo>
                  <a:lnTo>
                    <a:pt x="68" y="21"/>
                  </a:lnTo>
                  <a:lnTo>
                    <a:pt x="73" y="19"/>
                  </a:lnTo>
                  <a:lnTo>
                    <a:pt x="78" y="16"/>
                  </a:lnTo>
                  <a:lnTo>
                    <a:pt x="79" y="16"/>
                  </a:lnTo>
                  <a:lnTo>
                    <a:pt x="78" y="11"/>
                  </a:lnTo>
                  <a:lnTo>
                    <a:pt x="76" y="10"/>
                  </a:lnTo>
                  <a:lnTo>
                    <a:pt x="74" y="10"/>
                  </a:lnTo>
                  <a:lnTo>
                    <a:pt x="74" y="10"/>
                  </a:lnTo>
                  <a:lnTo>
                    <a:pt x="71" y="11"/>
                  </a:lnTo>
                  <a:lnTo>
                    <a:pt x="67" y="16"/>
                  </a:lnTo>
                  <a:lnTo>
                    <a:pt x="59" y="19"/>
                  </a:lnTo>
                  <a:lnTo>
                    <a:pt x="52" y="22"/>
                  </a:lnTo>
                  <a:lnTo>
                    <a:pt x="46" y="22"/>
                  </a:lnTo>
                  <a:lnTo>
                    <a:pt x="41" y="21"/>
                  </a:lnTo>
                  <a:lnTo>
                    <a:pt x="35" y="19"/>
                  </a:lnTo>
                  <a:lnTo>
                    <a:pt x="30" y="19"/>
                  </a:lnTo>
                  <a:lnTo>
                    <a:pt x="24" y="16"/>
                  </a:lnTo>
                  <a:lnTo>
                    <a:pt x="19" y="14"/>
                  </a:lnTo>
                  <a:lnTo>
                    <a:pt x="10" y="10"/>
                  </a:lnTo>
                  <a:lnTo>
                    <a:pt x="5" y="5"/>
                  </a:lnTo>
                  <a:lnTo>
                    <a:pt x="0" y="0"/>
                  </a:lnTo>
                  <a:lnTo>
                    <a:pt x="0" y="0"/>
                  </a:lnTo>
                  <a:lnTo>
                    <a:pt x="0" y="7"/>
                  </a:lnTo>
                  <a:lnTo>
                    <a:pt x="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9" name="Freeform 295"/>
            <p:cNvSpPr>
              <a:spLocks/>
            </p:cNvSpPr>
            <p:nvPr/>
          </p:nvSpPr>
          <p:spPr bwMode="auto">
            <a:xfrm>
              <a:off x="2370931" y="4000389"/>
              <a:ext cx="49212" cy="65088"/>
            </a:xfrm>
            <a:custGeom>
              <a:avLst/>
              <a:gdLst/>
              <a:ahLst/>
              <a:cxnLst>
                <a:cxn ang="0">
                  <a:pos x="28" y="0"/>
                </a:cxn>
                <a:cxn ang="0">
                  <a:pos x="23" y="0"/>
                </a:cxn>
                <a:cxn ang="0">
                  <a:pos x="15" y="3"/>
                </a:cxn>
                <a:cxn ang="0">
                  <a:pos x="7" y="8"/>
                </a:cxn>
                <a:cxn ang="0">
                  <a:pos x="3" y="15"/>
                </a:cxn>
                <a:cxn ang="0">
                  <a:pos x="0" y="22"/>
                </a:cxn>
                <a:cxn ang="0">
                  <a:pos x="0" y="30"/>
                </a:cxn>
                <a:cxn ang="0">
                  <a:pos x="0" y="36"/>
                </a:cxn>
                <a:cxn ang="0">
                  <a:pos x="0" y="39"/>
                </a:cxn>
                <a:cxn ang="0">
                  <a:pos x="1" y="41"/>
                </a:cxn>
                <a:cxn ang="0">
                  <a:pos x="3" y="41"/>
                </a:cxn>
                <a:cxn ang="0">
                  <a:pos x="3" y="36"/>
                </a:cxn>
                <a:cxn ang="0">
                  <a:pos x="3" y="31"/>
                </a:cxn>
                <a:cxn ang="0">
                  <a:pos x="3" y="27"/>
                </a:cxn>
                <a:cxn ang="0">
                  <a:pos x="6" y="20"/>
                </a:cxn>
                <a:cxn ang="0">
                  <a:pos x="7" y="14"/>
                </a:cxn>
                <a:cxn ang="0">
                  <a:pos x="15" y="9"/>
                </a:cxn>
                <a:cxn ang="0">
                  <a:pos x="19" y="6"/>
                </a:cxn>
                <a:cxn ang="0">
                  <a:pos x="25" y="4"/>
                </a:cxn>
                <a:cxn ang="0">
                  <a:pos x="30" y="4"/>
                </a:cxn>
                <a:cxn ang="0">
                  <a:pos x="31" y="4"/>
                </a:cxn>
                <a:cxn ang="0">
                  <a:pos x="28" y="0"/>
                </a:cxn>
                <a:cxn ang="0">
                  <a:pos x="28" y="0"/>
                </a:cxn>
              </a:cxnLst>
              <a:rect l="0" t="0" r="r" b="b"/>
              <a:pathLst>
                <a:path w="31" h="41">
                  <a:moveTo>
                    <a:pt x="28" y="0"/>
                  </a:moveTo>
                  <a:lnTo>
                    <a:pt x="23" y="0"/>
                  </a:lnTo>
                  <a:lnTo>
                    <a:pt x="15" y="3"/>
                  </a:lnTo>
                  <a:lnTo>
                    <a:pt x="7" y="8"/>
                  </a:lnTo>
                  <a:lnTo>
                    <a:pt x="3" y="15"/>
                  </a:lnTo>
                  <a:lnTo>
                    <a:pt x="0" y="22"/>
                  </a:lnTo>
                  <a:lnTo>
                    <a:pt x="0" y="30"/>
                  </a:lnTo>
                  <a:lnTo>
                    <a:pt x="0" y="36"/>
                  </a:lnTo>
                  <a:lnTo>
                    <a:pt x="0" y="39"/>
                  </a:lnTo>
                  <a:lnTo>
                    <a:pt x="1" y="41"/>
                  </a:lnTo>
                  <a:lnTo>
                    <a:pt x="3" y="41"/>
                  </a:lnTo>
                  <a:lnTo>
                    <a:pt x="3" y="36"/>
                  </a:lnTo>
                  <a:lnTo>
                    <a:pt x="3" y="31"/>
                  </a:lnTo>
                  <a:lnTo>
                    <a:pt x="3" y="27"/>
                  </a:lnTo>
                  <a:lnTo>
                    <a:pt x="6" y="20"/>
                  </a:lnTo>
                  <a:lnTo>
                    <a:pt x="7" y="14"/>
                  </a:lnTo>
                  <a:lnTo>
                    <a:pt x="15" y="9"/>
                  </a:lnTo>
                  <a:lnTo>
                    <a:pt x="19" y="6"/>
                  </a:lnTo>
                  <a:lnTo>
                    <a:pt x="25" y="4"/>
                  </a:lnTo>
                  <a:lnTo>
                    <a:pt x="30" y="4"/>
                  </a:lnTo>
                  <a:lnTo>
                    <a:pt x="31" y="4"/>
                  </a:lnTo>
                  <a:lnTo>
                    <a:pt x="28" y="0"/>
                  </a:lnTo>
                  <a:lnTo>
                    <a:pt x="2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0" name="Freeform 296"/>
            <p:cNvSpPr>
              <a:spLocks/>
            </p:cNvSpPr>
            <p:nvPr/>
          </p:nvSpPr>
          <p:spPr bwMode="auto">
            <a:xfrm>
              <a:off x="2429669" y="4097226"/>
              <a:ext cx="58737" cy="28575"/>
            </a:xfrm>
            <a:custGeom>
              <a:avLst/>
              <a:gdLst/>
              <a:ahLst/>
              <a:cxnLst>
                <a:cxn ang="0">
                  <a:pos x="37" y="8"/>
                </a:cxn>
                <a:cxn ang="0">
                  <a:pos x="34" y="3"/>
                </a:cxn>
                <a:cxn ang="0">
                  <a:pos x="29" y="0"/>
                </a:cxn>
                <a:cxn ang="0">
                  <a:pos x="24" y="0"/>
                </a:cxn>
                <a:cxn ang="0">
                  <a:pos x="18" y="0"/>
                </a:cxn>
                <a:cxn ang="0">
                  <a:pos x="12" y="2"/>
                </a:cxn>
                <a:cxn ang="0">
                  <a:pos x="7" y="7"/>
                </a:cxn>
                <a:cxn ang="0">
                  <a:pos x="2" y="11"/>
                </a:cxn>
                <a:cxn ang="0">
                  <a:pos x="0" y="14"/>
                </a:cxn>
                <a:cxn ang="0">
                  <a:pos x="2" y="18"/>
                </a:cxn>
                <a:cxn ang="0">
                  <a:pos x="5" y="14"/>
                </a:cxn>
                <a:cxn ang="0">
                  <a:pos x="12" y="8"/>
                </a:cxn>
                <a:cxn ang="0">
                  <a:pos x="19" y="3"/>
                </a:cxn>
                <a:cxn ang="0">
                  <a:pos x="26" y="5"/>
                </a:cxn>
                <a:cxn ang="0">
                  <a:pos x="32" y="10"/>
                </a:cxn>
                <a:cxn ang="0">
                  <a:pos x="37" y="13"/>
                </a:cxn>
                <a:cxn ang="0">
                  <a:pos x="37" y="8"/>
                </a:cxn>
                <a:cxn ang="0">
                  <a:pos x="37" y="8"/>
                </a:cxn>
              </a:cxnLst>
              <a:rect l="0" t="0" r="r" b="b"/>
              <a:pathLst>
                <a:path w="37" h="18">
                  <a:moveTo>
                    <a:pt x="37" y="8"/>
                  </a:moveTo>
                  <a:lnTo>
                    <a:pt x="34" y="3"/>
                  </a:lnTo>
                  <a:lnTo>
                    <a:pt x="29" y="0"/>
                  </a:lnTo>
                  <a:lnTo>
                    <a:pt x="24" y="0"/>
                  </a:lnTo>
                  <a:lnTo>
                    <a:pt x="18" y="0"/>
                  </a:lnTo>
                  <a:lnTo>
                    <a:pt x="12" y="2"/>
                  </a:lnTo>
                  <a:lnTo>
                    <a:pt x="7" y="7"/>
                  </a:lnTo>
                  <a:lnTo>
                    <a:pt x="2" y="11"/>
                  </a:lnTo>
                  <a:lnTo>
                    <a:pt x="0" y="14"/>
                  </a:lnTo>
                  <a:lnTo>
                    <a:pt x="2" y="18"/>
                  </a:lnTo>
                  <a:lnTo>
                    <a:pt x="5" y="14"/>
                  </a:lnTo>
                  <a:lnTo>
                    <a:pt x="12" y="8"/>
                  </a:lnTo>
                  <a:lnTo>
                    <a:pt x="19" y="3"/>
                  </a:lnTo>
                  <a:lnTo>
                    <a:pt x="26" y="5"/>
                  </a:lnTo>
                  <a:lnTo>
                    <a:pt x="32" y="10"/>
                  </a:lnTo>
                  <a:lnTo>
                    <a:pt x="37" y="13"/>
                  </a:lnTo>
                  <a:lnTo>
                    <a:pt x="37" y="8"/>
                  </a:lnTo>
                  <a:lnTo>
                    <a:pt x="37"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1" name="Freeform 297"/>
            <p:cNvSpPr>
              <a:spLocks/>
            </p:cNvSpPr>
            <p:nvPr/>
          </p:nvSpPr>
          <p:spPr bwMode="auto">
            <a:xfrm>
              <a:off x="2432844" y="4130564"/>
              <a:ext cx="63500" cy="19050"/>
            </a:xfrm>
            <a:custGeom>
              <a:avLst/>
              <a:gdLst/>
              <a:ahLst/>
              <a:cxnLst>
                <a:cxn ang="0">
                  <a:pos x="40" y="6"/>
                </a:cxn>
                <a:cxn ang="0">
                  <a:pos x="36" y="3"/>
                </a:cxn>
                <a:cxn ang="0">
                  <a:pos x="33" y="1"/>
                </a:cxn>
                <a:cxn ang="0">
                  <a:pos x="27" y="0"/>
                </a:cxn>
                <a:cxn ang="0">
                  <a:pos x="21" y="0"/>
                </a:cxn>
                <a:cxn ang="0">
                  <a:pos x="13" y="0"/>
                </a:cxn>
                <a:cxn ang="0">
                  <a:pos x="6" y="1"/>
                </a:cxn>
                <a:cxn ang="0">
                  <a:pos x="2" y="6"/>
                </a:cxn>
                <a:cxn ang="0">
                  <a:pos x="0" y="9"/>
                </a:cxn>
                <a:cxn ang="0">
                  <a:pos x="0" y="12"/>
                </a:cxn>
                <a:cxn ang="0">
                  <a:pos x="2" y="11"/>
                </a:cxn>
                <a:cxn ang="0">
                  <a:pos x="6" y="8"/>
                </a:cxn>
                <a:cxn ang="0">
                  <a:pos x="11" y="5"/>
                </a:cxn>
                <a:cxn ang="0">
                  <a:pos x="17" y="3"/>
                </a:cxn>
                <a:cxn ang="0">
                  <a:pos x="25" y="3"/>
                </a:cxn>
                <a:cxn ang="0">
                  <a:pos x="32" y="6"/>
                </a:cxn>
                <a:cxn ang="0">
                  <a:pos x="35" y="9"/>
                </a:cxn>
                <a:cxn ang="0">
                  <a:pos x="40" y="12"/>
                </a:cxn>
                <a:cxn ang="0">
                  <a:pos x="40" y="6"/>
                </a:cxn>
                <a:cxn ang="0">
                  <a:pos x="40" y="6"/>
                </a:cxn>
              </a:cxnLst>
              <a:rect l="0" t="0" r="r" b="b"/>
              <a:pathLst>
                <a:path w="40" h="12">
                  <a:moveTo>
                    <a:pt x="40" y="6"/>
                  </a:moveTo>
                  <a:lnTo>
                    <a:pt x="36" y="3"/>
                  </a:lnTo>
                  <a:lnTo>
                    <a:pt x="33" y="1"/>
                  </a:lnTo>
                  <a:lnTo>
                    <a:pt x="27" y="0"/>
                  </a:lnTo>
                  <a:lnTo>
                    <a:pt x="21" y="0"/>
                  </a:lnTo>
                  <a:lnTo>
                    <a:pt x="13" y="0"/>
                  </a:lnTo>
                  <a:lnTo>
                    <a:pt x="6" y="1"/>
                  </a:lnTo>
                  <a:lnTo>
                    <a:pt x="2" y="6"/>
                  </a:lnTo>
                  <a:lnTo>
                    <a:pt x="0" y="9"/>
                  </a:lnTo>
                  <a:lnTo>
                    <a:pt x="0" y="12"/>
                  </a:lnTo>
                  <a:lnTo>
                    <a:pt x="2" y="11"/>
                  </a:lnTo>
                  <a:lnTo>
                    <a:pt x="6" y="8"/>
                  </a:lnTo>
                  <a:lnTo>
                    <a:pt x="11" y="5"/>
                  </a:lnTo>
                  <a:lnTo>
                    <a:pt x="17" y="3"/>
                  </a:lnTo>
                  <a:lnTo>
                    <a:pt x="25" y="3"/>
                  </a:lnTo>
                  <a:lnTo>
                    <a:pt x="32" y="6"/>
                  </a:lnTo>
                  <a:lnTo>
                    <a:pt x="35" y="9"/>
                  </a:lnTo>
                  <a:lnTo>
                    <a:pt x="40" y="12"/>
                  </a:lnTo>
                  <a:lnTo>
                    <a:pt x="40" y="6"/>
                  </a:lnTo>
                  <a:lnTo>
                    <a:pt x="4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2" name="Freeform 298"/>
            <p:cNvSpPr>
              <a:spLocks/>
            </p:cNvSpPr>
            <p:nvPr/>
          </p:nvSpPr>
          <p:spPr bwMode="auto">
            <a:xfrm>
              <a:off x="2282031" y="4140089"/>
              <a:ext cx="63500" cy="38100"/>
            </a:xfrm>
            <a:custGeom>
              <a:avLst/>
              <a:gdLst/>
              <a:ahLst/>
              <a:cxnLst>
                <a:cxn ang="0">
                  <a:pos x="0" y="6"/>
                </a:cxn>
                <a:cxn ang="0">
                  <a:pos x="0" y="10"/>
                </a:cxn>
                <a:cxn ang="0">
                  <a:pos x="2" y="11"/>
                </a:cxn>
                <a:cxn ang="0">
                  <a:pos x="5" y="13"/>
                </a:cxn>
                <a:cxn ang="0">
                  <a:pos x="11" y="19"/>
                </a:cxn>
                <a:cxn ang="0">
                  <a:pos x="21" y="22"/>
                </a:cxn>
                <a:cxn ang="0">
                  <a:pos x="27" y="24"/>
                </a:cxn>
                <a:cxn ang="0">
                  <a:pos x="32" y="24"/>
                </a:cxn>
                <a:cxn ang="0">
                  <a:pos x="35" y="24"/>
                </a:cxn>
                <a:cxn ang="0">
                  <a:pos x="38" y="21"/>
                </a:cxn>
                <a:cxn ang="0">
                  <a:pos x="40" y="19"/>
                </a:cxn>
                <a:cxn ang="0">
                  <a:pos x="35" y="19"/>
                </a:cxn>
                <a:cxn ang="0">
                  <a:pos x="32" y="21"/>
                </a:cxn>
                <a:cxn ang="0">
                  <a:pos x="27" y="19"/>
                </a:cxn>
                <a:cxn ang="0">
                  <a:pos x="21" y="19"/>
                </a:cxn>
                <a:cxn ang="0">
                  <a:pos x="13" y="14"/>
                </a:cxn>
                <a:cxn ang="0">
                  <a:pos x="8" y="10"/>
                </a:cxn>
                <a:cxn ang="0">
                  <a:pos x="5" y="5"/>
                </a:cxn>
                <a:cxn ang="0">
                  <a:pos x="5" y="0"/>
                </a:cxn>
                <a:cxn ang="0">
                  <a:pos x="5" y="0"/>
                </a:cxn>
                <a:cxn ang="0">
                  <a:pos x="4" y="2"/>
                </a:cxn>
                <a:cxn ang="0">
                  <a:pos x="0" y="5"/>
                </a:cxn>
                <a:cxn ang="0">
                  <a:pos x="0" y="6"/>
                </a:cxn>
                <a:cxn ang="0">
                  <a:pos x="0" y="6"/>
                </a:cxn>
              </a:cxnLst>
              <a:rect l="0" t="0" r="r" b="b"/>
              <a:pathLst>
                <a:path w="40" h="24">
                  <a:moveTo>
                    <a:pt x="0" y="6"/>
                  </a:moveTo>
                  <a:lnTo>
                    <a:pt x="0" y="10"/>
                  </a:lnTo>
                  <a:lnTo>
                    <a:pt x="2" y="11"/>
                  </a:lnTo>
                  <a:lnTo>
                    <a:pt x="5" y="13"/>
                  </a:lnTo>
                  <a:lnTo>
                    <a:pt x="11" y="19"/>
                  </a:lnTo>
                  <a:lnTo>
                    <a:pt x="21" y="22"/>
                  </a:lnTo>
                  <a:lnTo>
                    <a:pt x="27" y="24"/>
                  </a:lnTo>
                  <a:lnTo>
                    <a:pt x="32" y="24"/>
                  </a:lnTo>
                  <a:lnTo>
                    <a:pt x="35" y="24"/>
                  </a:lnTo>
                  <a:lnTo>
                    <a:pt x="38" y="21"/>
                  </a:lnTo>
                  <a:lnTo>
                    <a:pt x="40" y="19"/>
                  </a:lnTo>
                  <a:lnTo>
                    <a:pt x="35" y="19"/>
                  </a:lnTo>
                  <a:lnTo>
                    <a:pt x="32" y="21"/>
                  </a:lnTo>
                  <a:lnTo>
                    <a:pt x="27" y="19"/>
                  </a:lnTo>
                  <a:lnTo>
                    <a:pt x="21" y="19"/>
                  </a:lnTo>
                  <a:lnTo>
                    <a:pt x="13" y="14"/>
                  </a:lnTo>
                  <a:lnTo>
                    <a:pt x="8" y="10"/>
                  </a:lnTo>
                  <a:lnTo>
                    <a:pt x="5" y="5"/>
                  </a:lnTo>
                  <a:lnTo>
                    <a:pt x="5" y="0"/>
                  </a:lnTo>
                  <a:lnTo>
                    <a:pt x="5" y="0"/>
                  </a:lnTo>
                  <a:lnTo>
                    <a:pt x="4" y="2"/>
                  </a:lnTo>
                  <a:lnTo>
                    <a:pt x="0" y="5"/>
                  </a:lnTo>
                  <a:lnTo>
                    <a:pt x="0" y="6"/>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3" name="Freeform 299"/>
            <p:cNvSpPr>
              <a:spLocks/>
            </p:cNvSpPr>
            <p:nvPr/>
          </p:nvSpPr>
          <p:spPr bwMode="auto">
            <a:xfrm>
              <a:off x="2375694" y="4232164"/>
              <a:ext cx="19050" cy="47625"/>
            </a:xfrm>
            <a:custGeom>
              <a:avLst/>
              <a:gdLst/>
              <a:ahLst/>
              <a:cxnLst>
                <a:cxn ang="0">
                  <a:pos x="6" y="0"/>
                </a:cxn>
                <a:cxn ang="0">
                  <a:pos x="8" y="2"/>
                </a:cxn>
                <a:cxn ang="0">
                  <a:pos x="9" y="5"/>
                </a:cxn>
                <a:cxn ang="0">
                  <a:pos x="11" y="10"/>
                </a:cxn>
                <a:cxn ang="0">
                  <a:pos x="12" y="15"/>
                </a:cxn>
                <a:cxn ang="0">
                  <a:pos x="9" y="19"/>
                </a:cxn>
                <a:cxn ang="0">
                  <a:pos x="8" y="26"/>
                </a:cxn>
                <a:cxn ang="0">
                  <a:pos x="4" y="29"/>
                </a:cxn>
                <a:cxn ang="0">
                  <a:pos x="3" y="30"/>
                </a:cxn>
                <a:cxn ang="0">
                  <a:pos x="0" y="29"/>
                </a:cxn>
                <a:cxn ang="0">
                  <a:pos x="0" y="26"/>
                </a:cxn>
                <a:cxn ang="0">
                  <a:pos x="3" y="24"/>
                </a:cxn>
                <a:cxn ang="0">
                  <a:pos x="4" y="19"/>
                </a:cxn>
                <a:cxn ang="0">
                  <a:pos x="8" y="15"/>
                </a:cxn>
                <a:cxn ang="0">
                  <a:pos x="6" y="8"/>
                </a:cxn>
                <a:cxn ang="0">
                  <a:pos x="4" y="5"/>
                </a:cxn>
                <a:cxn ang="0">
                  <a:pos x="3" y="4"/>
                </a:cxn>
                <a:cxn ang="0">
                  <a:pos x="6" y="0"/>
                </a:cxn>
                <a:cxn ang="0">
                  <a:pos x="6" y="0"/>
                </a:cxn>
              </a:cxnLst>
              <a:rect l="0" t="0" r="r" b="b"/>
              <a:pathLst>
                <a:path w="12" h="30">
                  <a:moveTo>
                    <a:pt x="6" y="0"/>
                  </a:moveTo>
                  <a:lnTo>
                    <a:pt x="8" y="2"/>
                  </a:lnTo>
                  <a:lnTo>
                    <a:pt x="9" y="5"/>
                  </a:lnTo>
                  <a:lnTo>
                    <a:pt x="11" y="10"/>
                  </a:lnTo>
                  <a:lnTo>
                    <a:pt x="12" y="15"/>
                  </a:lnTo>
                  <a:lnTo>
                    <a:pt x="9" y="19"/>
                  </a:lnTo>
                  <a:lnTo>
                    <a:pt x="8" y="26"/>
                  </a:lnTo>
                  <a:lnTo>
                    <a:pt x="4" y="29"/>
                  </a:lnTo>
                  <a:lnTo>
                    <a:pt x="3" y="30"/>
                  </a:lnTo>
                  <a:lnTo>
                    <a:pt x="0" y="29"/>
                  </a:lnTo>
                  <a:lnTo>
                    <a:pt x="0" y="26"/>
                  </a:lnTo>
                  <a:lnTo>
                    <a:pt x="3" y="24"/>
                  </a:lnTo>
                  <a:lnTo>
                    <a:pt x="4" y="19"/>
                  </a:lnTo>
                  <a:lnTo>
                    <a:pt x="8" y="15"/>
                  </a:lnTo>
                  <a:lnTo>
                    <a:pt x="6" y="8"/>
                  </a:lnTo>
                  <a:lnTo>
                    <a:pt x="4" y="5"/>
                  </a:lnTo>
                  <a:lnTo>
                    <a:pt x="3" y="4"/>
                  </a:lnTo>
                  <a:lnTo>
                    <a:pt x="6" y="0"/>
                  </a:lnTo>
                  <a:lnTo>
                    <a:pt x="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4" name="Freeform 300"/>
            <p:cNvSpPr>
              <a:spLocks/>
            </p:cNvSpPr>
            <p:nvPr/>
          </p:nvSpPr>
          <p:spPr bwMode="auto">
            <a:xfrm>
              <a:off x="2475706" y="4035314"/>
              <a:ext cx="65087" cy="55563"/>
            </a:xfrm>
            <a:custGeom>
              <a:avLst/>
              <a:gdLst/>
              <a:ahLst/>
              <a:cxnLst>
                <a:cxn ang="0">
                  <a:pos x="5" y="0"/>
                </a:cxn>
                <a:cxn ang="0">
                  <a:pos x="9" y="0"/>
                </a:cxn>
                <a:cxn ang="0">
                  <a:pos x="17" y="0"/>
                </a:cxn>
                <a:cxn ang="0">
                  <a:pos x="24" y="1"/>
                </a:cxn>
                <a:cxn ang="0">
                  <a:pos x="30" y="6"/>
                </a:cxn>
                <a:cxn ang="0">
                  <a:pos x="35" y="12"/>
                </a:cxn>
                <a:cxn ang="0">
                  <a:pos x="38" y="19"/>
                </a:cxn>
                <a:cxn ang="0">
                  <a:pos x="39" y="25"/>
                </a:cxn>
                <a:cxn ang="0">
                  <a:pos x="41" y="28"/>
                </a:cxn>
                <a:cxn ang="0">
                  <a:pos x="39" y="35"/>
                </a:cxn>
                <a:cxn ang="0">
                  <a:pos x="36" y="31"/>
                </a:cxn>
                <a:cxn ang="0">
                  <a:pos x="35" y="25"/>
                </a:cxn>
                <a:cxn ang="0">
                  <a:pos x="31" y="16"/>
                </a:cxn>
                <a:cxn ang="0">
                  <a:pos x="28" y="9"/>
                </a:cxn>
                <a:cxn ang="0">
                  <a:pos x="20" y="5"/>
                </a:cxn>
                <a:cxn ang="0">
                  <a:pos x="11" y="3"/>
                </a:cxn>
                <a:cxn ang="0">
                  <a:pos x="3" y="3"/>
                </a:cxn>
                <a:cxn ang="0">
                  <a:pos x="0" y="3"/>
                </a:cxn>
                <a:cxn ang="0">
                  <a:pos x="5" y="0"/>
                </a:cxn>
                <a:cxn ang="0">
                  <a:pos x="5" y="0"/>
                </a:cxn>
              </a:cxnLst>
              <a:rect l="0" t="0" r="r" b="b"/>
              <a:pathLst>
                <a:path w="41" h="35">
                  <a:moveTo>
                    <a:pt x="5" y="0"/>
                  </a:moveTo>
                  <a:lnTo>
                    <a:pt x="9" y="0"/>
                  </a:lnTo>
                  <a:lnTo>
                    <a:pt x="17" y="0"/>
                  </a:lnTo>
                  <a:lnTo>
                    <a:pt x="24" y="1"/>
                  </a:lnTo>
                  <a:lnTo>
                    <a:pt x="30" y="6"/>
                  </a:lnTo>
                  <a:lnTo>
                    <a:pt x="35" y="12"/>
                  </a:lnTo>
                  <a:lnTo>
                    <a:pt x="38" y="19"/>
                  </a:lnTo>
                  <a:lnTo>
                    <a:pt x="39" y="25"/>
                  </a:lnTo>
                  <a:lnTo>
                    <a:pt x="41" y="28"/>
                  </a:lnTo>
                  <a:lnTo>
                    <a:pt x="39" y="35"/>
                  </a:lnTo>
                  <a:lnTo>
                    <a:pt x="36" y="31"/>
                  </a:lnTo>
                  <a:lnTo>
                    <a:pt x="35" y="25"/>
                  </a:lnTo>
                  <a:lnTo>
                    <a:pt x="31" y="16"/>
                  </a:lnTo>
                  <a:lnTo>
                    <a:pt x="28" y="9"/>
                  </a:lnTo>
                  <a:lnTo>
                    <a:pt x="20" y="5"/>
                  </a:lnTo>
                  <a:lnTo>
                    <a:pt x="11" y="3"/>
                  </a:lnTo>
                  <a:lnTo>
                    <a:pt x="3" y="3"/>
                  </a:lnTo>
                  <a:lnTo>
                    <a:pt x="0" y="3"/>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5" name="Freeform 301"/>
            <p:cNvSpPr>
              <a:spLocks/>
            </p:cNvSpPr>
            <p:nvPr/>
          </p:nvSpPr>
          <p:spPr bwMode="auto">
            <a:xfrm>
              <a:off x="2440781" y="3835289"/>
              <a:ext cx="44450" cy="100013"/>
            </a:xfrm>
            <a:custGeom>
              <a:avLst/>
              <a:gdLst/>
              <a:ahLst/>
              <a:cxnLst>
                <a:cxn ang="0">
                  <a:pos x="16" y="1"/>
                </a:cxn>
                <a:cxn ang="0">
                  <a:pos x="11" y="7"/>
                </a:cxn>
                <a:cxn ang="0">
                  <a:pos x="6" y="14"/>
                </a:cxn>
                <a:cxn ang="0">
                  <a:pos x="6" y="17"/>
                </a:cxn>
                <a:cxn ang="0">
                  <a:pos x="9" y="22"/>
                </a:cxn>
                <a:cxn ang="0">
                  <a:pos x="14" y="25"/>
                </a:cxn>
                <a:cxn ang="0">
                  <a:pos x="19" y="30"/>
                </a:cxn>
                <a:cxn ang="0">
                  <a:pos x="22" y="34"/>
                </a:cxn>
                <a:cxn ang="0">
                  <a:pos x="22" y="39"/>
                </a:cxn>
                <a:cxn ang="0">
                  <a:pos x="22" y="41"/>
                </a:cxn>
                <a:cxn ang="0">
                  <a:pos x="25" y="42"/>
                </a:cxn>
                <a:cxn ang="0">
                  <a:pos x="27" y="45"/>
                </a:cxn>
                <a:cxn ang="0">
                  <a:pos x="28" y="50"/>
                </a:cxn>
                <a:cxn ang="0">
                  <a:pos x="27" y="55"/>
                </a:cxn>
                <a:cxn ang="0">
                  <a:pos x="27" y="58"/>
                </a:cxn>
                <a:cxn ang="0">
                  <a:pos x="27" y="61"/>
                </a:cxn>
                <a:cxn ang="0">
                  <a:pos x="27" y="63"/>
                </a:cxn>
                <a:cxn ang="0">
                  <a:pos x="25" y="61"/>
                </a:cxn>
                <a:cxn ang="0">
                  <a:pos x="25" y="58"/>
                </a:cxn>
                <a:cxn ang="0">
                  <a:pos x="25" y="55"/>
                </a:cxn>
                <a:cxn ang="0">
                  <a:pos x="25" y="50"/>
                </a:cxn>
                <a:cxn ang="0">
                  <a:pos x="23" y="45"/>
                </a:cxn>
                <a:cxn ang="0">
                  <a:pos x="20" y="42"/>
                </a:cxn>
                <a:cxn ang="0">
                  <a:pos x="17" y="36"/>
                </a:cxn>
                <a:cxn ang="0">
                  <a:pos x="16" y="31"/>
                </a:cxn>
                <a:cxn ang="0">
                  <a:pos x="14" y="28"/>
                </a:cxn>
                <a:cxn ang="0">
                  <a:pos x="9" y="26"/>
                </a:cxn>
                <a:cxn ang="0">
                  <a:pos x="5" y="22"/>
                </a:cxn>
                <a:cxn ang="0">
                  <a:pos x="3" y="18"/>
                </a:cxn>
                <a:cxn ang="0">
                  <a:pos x="0" y="14"/>
                </a:cxn>
                <a:cxn ang="0">
                  <a:pos x="1" y="14"/>
                </a:cxn>
                <a:cxn ang="0">
                  <a:pos x="5" y="9"/>
                </a:cxn>
                <a:cxn ang="0">
                  <a:pos x="9" y="4"/>
                </a:cxn>
                <a:cxn ang="0">
                  <a:pos x="11" y="0"/>
                </a:cxn>
                <a:cxn ang="0">
                  <a:pos x="14" y="0"/>
                </a:cxn>
                <a:cxn ang="0">
                  <a:pos x="16" y="0"/>
                </a:cxn>
                <a:cxn ang="0">
                  <a:pos x="16" y="1"/>
                </a:cxn>
                <a:cxn ang="0">
                  <a:pos x="16" y="1"/>
                </a:cxn>
              </a:cxnLst>
              <a:rect l="0" t="0" r="r" b="b"/>
              <a:pathLst>
                <a:path w="28" h="63">
                  <a:moveTo>
                    <a:pt x="16" y="1"/>
                  </a:moveTo>
                  <a:lnTo>
                    <a:pt x="11" y="7"/>
                  </a:lnTo>
                  <a:lnTo>
                    <a:pt x="6" y="14"/>
                  </a:lnTo>
                  <a:lnTo>
                    <a:pt x="6" y="17"/>
                  </a:lnTo>
                  <a:lnTo>
                    <a:pt x="9" y="22"/>
                  </a:lnTo>
                  <a:lnTo>
                    <a:pt x="14" y="25"/>
                  </a:lnTo>
                  <a:lnTo>
                    <a:pt x="19" y="30"/>
                  </a:lnTo>
                  <a:lnTo>
                    <a:pt x="22" y="34"/>
                  </a:lnTo>
                  <a:lnTo>
                    <a:pt x="22" y="39"/>
                  </a:lnTo>
                  <a:lnTo>
                    <a:pt x="22" y="41"/>
                  </a:lnTo>
                  <a:lnTo>
                    <a:pt x="25" y="42"/>
                  </a:lnTo>
                  <a:lnTo>
                    <a:pt x="27" y="45"/>
                  </a:lnTo>
                  <a:lnTo>
                    <a:pt x="28" y="50"/>
                  </a:lnTo>
                  <a:lnTo>
                    <a:pt x="27" y="55"/>
                  </a:lnTo>
                  <a:lnTo>
                    <a:pt x="27" y="58"/>
                  </a:lnTo>
                  <a:lnTo>
                    <a:pt x="27" y="61"/>
                  </a:lnTo>
                  <a:lnTo>
                    <a:pt x="27" y="63"/>
                  </a:lnTo>
                  <a:lnTo>
                    <a:pt x="25" y="61"/>
                  </a:lnTo>
                  <a:lnTo>
                    <a:pt x="25" y="58"/>
                  </a:lnTo>
                  <a:lnTo>
                    <a:pt x="25" y="55"/>
                  </a:lnTo>
                  <a:lnTo>
                    <a:pt x="25" y="50"/>
                  </a:lnTo>
                  <a:lnTo>
                    <a:pt x="23" y="45"/>
                  </a:lnTo>
                  <a:lnTo>
                    <a:pt x="20" y="42"/>
                  </a:lnTo>
                  <a:lnTo>
                    <a:pt x="17" y="36"/>
                  </a:lnTo>
                  <a:lnTo>
                    <a:pt x="16" y="31"/>
                  </a:lnTo>
                  <a:lnTo>
                    <a:pt x="14" y="28"/>
                  </a:lnTo>
                  <a:lnTo>
                    <a:pt x="9" y="26"/>
                  </a:lnTo>
                  <a:lnTo>
                    <a:pt x="5" y="22"/>
                  </a:lnTo>
                  <a:lnTo>
                    <a:pt x="3" y="18"/>
                  </a:lnTo>
                  <a:lnTo>
                    <a:pt x="0" y="14"/>
                  </a:lnTo>
                  <a:lnTo>
                    <a:pt x="1" y="14"/>
                  </a:lnTo>
                  <a:lnTo>
                    <a:pt x="5" y="9"/>
                  </a:lnTo>
                  <a:lnTo>
                    <a:pt x="9" y="4"/>
                  </a:lnTo>
                  <a:lnTo>
                    <a:pt x="11" y="0"/>
                  </a:lnTo>
                  <a:lnTo>
                    <a:pt x="14" y="0"/>
                  </a:lnTo>
                  <a:lnTo>
                    <a:pt x="16" y="0"/>
                  </a:lnTo>
                  <a:lnTo>
                    <a:pt x="16" y="1"/>
                  </a:lnTo>
                  <a:lnTo>
                    <a:pt x="1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6" name="Freeform 302"/>
            <p:cNvSpPr>
              <a:spLocks/>
            </p:cNvSpPr>
            <p:nvPr/>
          </p:nvSpPr>
          <p:spPr bwMode="auto">
            <a:xfrm>
              <a:off x="1350169" y="4443301"/>
              <a:ext cx="80962" cy="241300"/>
            </a:xfrm>
            <a:custGeom>
              <a:avLst/>
              <a:gdLst/>
              <a:ahLst/>
              <a:cxnLst>
                <a:cxn ang="0">
                  <a:pos x="8" y="0"/>
                </a:cxn>
                <a:cxn ang="0">
                  <a:pos x="11" y="11"/>
                </a:cxn>
                <a:cxn ang="0">
                  <a:pos x="18" y="16"/>
                </a:cxn>
                <a:cxn ang="0">
                  <a:pos x="27" y="22"/>
                </a:cxn>
                <a:cxn ang="0">
                  <a:pos x="35" y="33"/>
                </a:cxn>
                <a:cxn ang="0">
                  <a:pos x="41" y="46"/>
                </a:cxn>
                <a:cxn ang="0">
                  <a:pos x="41" y="60"/>
                </a:cxn>
                <a:cxn ang="0">
                  <a:pos x="38" y="73"/>
                </a:cxn>
                <a:cxn ang="0">
                  <a:pos x="33" y="85"/>
                </a:cxn>
                <a:cxn ang="0">
                  <a:pos x="27" y="96"/>
                </a:cxn>
                <a:cxn ang="0">
                  <a:pos x="27" y="106"/>
                </a:cxn>
                <a:cxn ang="0">
                  <a:pos x="30" y="111"/>
                </a:cxn>
                <a:cxn ang="0">
                  <a:pos x="35" y="117"/>
                </a:cxn>
                <a:cxn ang="0">
                  <a:pos x="41" y="123"/>
                </a:cxn>
                <a:cxn ang="0">
                  <a:pos x="48" y="131"/>
                </a:cxn>
                <a:cxn ang="0">
                  <a:pos x="49" y="136"/>
                </a:cxn>
                <a:cxn ang="0">
                  <a:pos x="51" y="141"/>
                </a:cxn>
                <a:cxn ang="0">
                  <a:pos x="48" y="145"/>
                </a:cxn>
                <a:cxn ang="0">
                  <a:pos x="48" y="150"/>
                </a:cxn>
                <a:cxn ang="0">
                  <a:pos x="46" y="152"/>
                </a:cxn>
                <a:cxn ang="0">
                  <a:pos x="45" y="145"/>
                </a:cxn>
                <a:cxn ang="0">
                  <a:pos x="38" y="136"/>
                </a:cxn>
                <a:cxn ang="0">
                  <a:pos x="32" y="128"/>
                </a:cxn>
                <a:cxn ang="0">
                  <a:pos x="24" y="120"/>
                </a:cxn>
                <a:cxn ang="0">
                  <a:pos x="18" y="111"/>
                </a:cxn>
                <a:cxn ang="0">
                  <a:pos x="16" y="100"/>
                </a:cxn>
                <a:cxn ang="0">
                  <a:pos x="21" y="90"/>
                </a:cxn>
                <a:cxn ang="0">
                  <a:pos x="27" y="81"/>
                </a:cxn>
                <a:cxn ang="0">
                  <a:pos x="33" y="73"/>
                </a:cxn>
                <a:cxn ang="0">
                  <a:pos x="33" y="63"/>
                </a:cxn>
                <a:cxn ang="0">
                  <a:pos x="33" y="54"/>
                </a:cxn>
                <a:cxn ang="0">
                  <a:pos x="30" y="46"/>
                </a:cxn>
                <a:cxn ang="0">
                  <a:pos x="26" y="40"/>
                </a:cxn>
                <a:cxn ang="0">
                  <a:pos x="16" y="32"/>
                </a:cxn>
                <a:cxn ang="0">
                  <a:pos x="8" y="24"/>
                </a:cxn>
                <a:cxn ang="0">
                  <a:pos x="2" y="16"/>
                </a:cxn>
                <a:cxn ang="0">
                  <a:pos x="0" y="8"/>
                </a:cxn>
                <a:cxn ang="0">
                  <a:pos x="0" y="3"/>
                </a:cxn>
                <a:cxn ang="0">
                  <a:pos x="3" y="2"/>
                </a:cxn>
                <a:cxn ang="0">
                  <a:pos x="7" y="0"/>
                </a:cxn>
                <a:cxn ang="0">
                  <a:pos x="8" y="0"/>
                </a:cxn>
                <a:cxn ang="0">
                  <a:pos x="8" y="0"/>
                </a:cxn>
              </a:cxnLst>
              <a:rect l="0" t="0" r="r" b="b"/>
              <a:pathLst>
                <a:path w="51" h="152">
                  <a:moveTo>
                    <a:pt x="8" y="0"/>
                  </a:moveTo>
                  <a:lnTo>
                    <a:pt x="11" y="11"/>
                  </a:lnTo>
                  <a:lnTo>
                    <a:pt x="18" y="16"/>
                  </a:lnTo>
                  <a:lnTo>
                    <a:pt x="27" y="22"/>
                  </a:lnTo>
                  <a:lnTo>
                    <a:pt x="35" y="33"/>
                  </a:lnTo>
                  <a:lnTo>
                    <a:pt x="41" y="46"/>
                  </a:lnTo>
                  <a:lnTo>
                    <a:pt x="41" y="60"/>
                  </a:lnTo>
                  <a:lnTo>
                    <a:pt x="38" y="73"/>
                  </a:lnTo>
                  <a:lnTo>
                    <a:pt x="33" y="85"/>
                  </a:lnTo>
                  <a:lnTo>
                    <a:pt x="27" y="96"/>
                  </a:lnTo>
                  <a:lnTo>
                    <a:pt x="27" y="106"/>
                  </a:lnTo>
                  <a:lnTo>
                    <a:pt x="30" y="111"/>
                  </a:lnTo>
                  <a:lnTo>
                    <a:pt x="35" y="117"/>
                  </a:lnTo>
                  <a:lnTo>
                    <a:pt x="41" y="123"/>
                  </a:lnTo>
                  <a:lnTo>
                    <a:pt x="48" y="131"/>
                  </a:lnTo>
                  <a:lnTo>
                    <a:pt x="49" y="136"/>
                  </a:lnTo>
                  <a:lnTo>
                    <a:pt x="51" y="141"/>
                  </a:lnTo>
                  <a:lnTo>
                    <a:pt x="48" y="145"/>
                  </a:lnTo>
                  <a:lnTo>
                    <a:pt x="48" y="150"/>
                  </a:lnTo>
                  <a:lnTo>
                    <a:pt x="46" y="152"/>
                  </a:lnTo>
                  <a:lnTo>
                    <a:pt x="45" y="145"/>
                  </a:lnTo>
                  <a:lnTo>
                    <a:pt x="38" y="136"/>
                  </a:lnTo>
                  <a:lnTo>
                    <a:pt x="32" y="128"/>
                  </a:lnTo>
                  <a:lnTo>
                    <a:pt x="24" y="120"/>
                  </a:lnTo>
                  <a:lnTo>
                    <a:pt x="18" y="111"/>
                  </a:lnTo>
                  <a:lnTo>
                    <a:pt x="16" y="100"/>
                  </a:lnTo>
                  <a:lnTo>
                    <a:pt x="21" y="90"/>
                  </a:lnTo>
                  <a:lnTo>
                    <a:pt x="27" y="81"/>
                  </a:lnTo>
                  <a:lnTo>
                    <a:pt x="33" y="73"/>
                  </a:lnTo>
                  <a:lnTo>
                    <a:pt x="33" y="63"/>
                  </a:lnTo>
                  <a:lnTo>
                    <a:pt x="33" y="54"/>
                  </a:lnTo>
                  <a:lnTo>
                    <a:pt x="30" y="46"/>
                  </a:lnTo>
                  <a:lnTo>
                    <a:pt x="26" y="40"/>
                  </a:lnTo>
                  <a:lnTo>
                    <a:pt x="16" y="32"/>
                  </a:lnTo>
                  <a:lnTo>
                    <a:pt x="8" y="24"/>
                  </a:lnTo>
                  <a:lnTo>
                    <a:pt x="2" y="16"/>
                  </a:lnTo>
                  <a:lnTo>
                    <a:pt x="0" y="8"/>
                  </a:lnTo>
                  <a:lnTo>
                    <a:pt x="0" y="3"/>
                  </a:lnTo>
                  <a:lnTo>
                    <a:pt x="3" y="2"/>
                  </a:lnTo>
                  <a:lnTo>
                    <a:pt x="7" y="0"/>
                  </a:lnTo>
                  <a:lnTo>
                    <a:pt x="8" y="0"/>
                  </a:lnTo>
                  <a:lnTo>
                    <a:pt x="8" y="0"/>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7" name="Freeform 303"/>
            <p:cNvSpPr>
              <a:spLocks/>
            </p:cNvSpPr>
            <p:nvPr/>
          </p:nvSpPr>
          <p:spPr bwMode="auto">
            <a:xfrm>
              <a:off x="1742281" y="4456001"/>
              <a:ext cx="304800" cy="82550"/>
            </a:xfrm>
            <a:custGeom>
              <a:avLst/>
              <a:gdLst/>
              <a:ahLst/>
              <a:cxnLst>
                <a:cxn ang="0">
                  <a:pos x="1" y="5"/>
                </a:cxn>
                <a:cxn ang="0">
                  <a:pos x="20" y="0"/>
                </a:cxn>
                <a:cxn ang="0">
                  <a:pos x="42" y="0"/>
                </a:cxn>
                <a:cxn ang="0">
                  <a:pos x="61" y="5"/>
                </a:cxn>
                <a:cxn ang="0">
                  <a:pos x="71" y="19"/>
                </a:cxn>
                <a:cxn ang="0">
                  <a:pos x="80" y="32"/>
                </a:cxn>
                <a:cxn ang="0">
                  <a:pos x="97" y="39"/>
                </a:cxn>
                <a:cxn ang="0">
                  <a:pos x="116" y="39"/>
                </a:cxn>
                <a:cxn ang="0">
                  <a:pos x="130" y="33"/>
                </a:cxn>
                <a:cxn ang="0">
                  <a:pos x="142" y="27"/>
                </a:cxn>
                <a:cxn ang="0">
                  <a:pos x="160" y="27"/>
                </a:cxn>
                <a:cxn ang="0">
                  <a:pos x="178" y="30"/>
                </a:cxn>
                <a:cxn ang="0">
                  <a:pos x="184" y="32"/>
                </a:cxn>
                <a:cxn ang="0">
                  <a:pos x="187" y="35"/>
                </a:cxn>
                <a:cxn ang="0">
                  <a:pos x="192" y="44"/>
                </a:cxn>
                <a:cxn ang="0">
                  <a:pos x="192" y="50"/>
                </a:cxn>
                <a:cxn ang="0">
                  <a:pos x="184" y="49"/>
                </a:cxn>
                <a:cxn ang="0">
                  <a:pos x="168" y="43"/>
                </a:cxn>
                <a:cxn ang="0">
                  <a:pos x="156" y="39"/>
                </a:cxn>
                <a:cxn ang="0">
                  <a:pos x="142" y="39"/>
                </a:cxn>
                <a:cxn ang="0">
                  <a:pos x="130" y="44"/>
                </a:cxn>
                <a:cxn ang="0">
                  <a:pos x="115" y="50"/>
                </a:cxn>
                <a:cxn ang="0">
                  <a:pos x="97" y="52"/>
                </a:cxn>
                <a:cxn ang="0">
                  <a:pos x="78" y="47"/>
                </a:cxn>
                <a:cxn ang="0">
                  <a:pos x="69" y="36"/>
                </a:cxn>
                <a:cxn ang="0">
                  <a:pos x="63" y="24"/>
                </a:cxn>
                <a:cxn ang="0">
                  <a:pos x="55" y="16"/>
                </a:cxn>
                <a:cxn ang="0">
                  <a:pos x="47" y="11"/>
                </a:cxn>
                <a:cxn ang="0">
                  <a:pos x="39" y="9"/>
                </a:cxn>
                <a:cxn ang="0">
                  <a:pos x="29" y="8"/>
                </a:cxn>
                <a:cxn ang="0">
                  <a:pos x="18" y="11"/>
                </a:cxn>
                <a:cxn ang="0">
                  <a:pos x="11" y="14"/>
                </a:cxn>
                <a:cxn ang="0">
                  <a:pos x="4" y="16"/>
                </a:cxn>
                <a:cxn ang="0">
                  <a:pos x="0" y="11"/>
                </a:cxn>
                <a:cxn ang="0">
                  <a:pos x="0" y="9"/>
                </a:cxn>
                <a:cxn ang="0">
                  <a:pos x="1" y="6"/>
                </a:cxn>
                <a:cxn ang="0">
                  <a:pos x="1" y="5"/>
                </a:cxn>
                <a:cxn ang="0">
                  <a:pos x="1" y="5"/>
                </a:cxn>
              </a:cxnLst>
              <a:rect l="0" t="0" r="r" b="b"/>
              <a:pathLst>
                <a:path w="192" h="52">
                  <a:moveTo>
                    <a:pt x="1" y="5"/>
                  </a:moveTo>
                  <a:lnTo>
                    <a:pt x="20" y="0"/>
                  </a:lnTo>
                  <a:lnTo>
                    <a:pt x="42" y="0"/>
                  </a:lnTo>
                  <a:lnTo>
                    <a:pt x="61" y="5"/>
                  </a:lnTo>
                  <a:lnTo>
                    <a:pt x="71" y="19"/>
                  </a:lnTo>
                  <a:lnTo>
                    <a:pt x="80" y="32"/>
                  </a:lnTo>
                  <a:lnTo>
                    <a:pt x="97" y="39"/>
                  </a:lnTo>
                  <a:lnTo>
                    <a:pt x="116" y="39"/>
                  </a:lnTo>
                  <a:lnTo>
                    <a:pt x="130" y="33"/>
                  </a:lnTo>
                  <a:lnTo>
                    <a:pt x="142" y="27"/>
                  </a:lnTo>
                  <a:lnTo>
                    <a:pt x="160" y="27"/>
                  </a:lnTo>
                  <a:lnTo>
                    <a:pt x="178" y="30"/>
                  </a:lnTo>
                  <a:lnTo>
                    <a:pt x="184" y="32"/>
                  </a:lnTo>
                  <a:lnTo>
                    <a:pt x="187" y="35"/>
                  </a:lnTo>
                  <a:lnTo>
                    <a:pt x="192" y="44"/>
                  </a:lnTo>
                  <a:lnTo>
                    <a:pt x="192" y="50"/>
                  </a:lnTo>
                  <a:lnTo>
                    <a:pt x="184" y="49"/>
                  </a:lnTo>
                  <a:lnTo>
                    <a:pt x="168" y="43"/>
                  </a:lnTo>
                  <a:lnTo>
                    <a:pt x="156" y="39"/>
                  </a:lnTo>
                  <a:lnTo>
                    <a:pt x="142" y="39"/>
                  </a:lnTo>
                  <a:lnTo>
                    <a:pt x="130" y="44"/>
                  </a:lnTo>
                  <a:lnTo>
                    <a:pt x="115" y="50"/>
                  </a:lnTo>
                  <a:lnTo>
                    <a:pt x="97" y="52"/>
                  </a:lnTo>
                  <a:lnTo>
                    <a:pt x="78" y="47"/>
                  </a:lnTo>
                  <a:lnTo>
                    <a:pt x="69" y="36"/>
                  </a:lnTo>
                  <a:lnTo>
                    <a:pt x="63" y="24"/>
                  </a:lnTo>
                  <a:lnTo>
                    <a:pt x="55" y="16"/>
                  </a:lnTo>
                  <a:lnTo>
                    <a:pt x="47" y="11"/>
                  </a:lnTo>
                  <a:lnTo>
                    <a:pt x="39" y="9"/>
                  </a:lnTo>
                  <a:lnTo>
                    <a:pt x="29" y="8"/>
                  </a:lnTo>
                  <a:lnTo>
                    <a:pt x="18" y="11"/>
                  </a:lnTo>
                  <a:lnTo>
                    <a:pt x="11" y="14"/>
                  </a:lnTo>
                  <a:lnTo>
                    <a:pt x="4" y="16"/>
                  </a:lnTo>
                  <a:lnTo>
                    <a:pt x="0" y="11"/>
                  </a:lnTo>
                  <a:lnTo>
                    <a:pt x="0" y="9"/>
                  </a:lnTo>
                  <a:lnTo>
                    <a:pt x="1" y="6"/>
                  </a:lnTo>
                  <a:lnTo>
                    <a:pt x="1" y="5"/>
                  </a:lnTo>
                  <a:lnTo>
                    <a:pt x="1" y="5"/>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8" name="Freeform 304"/>
            <p:cNvSpPr>
              <a:spLocks/>
            </p:cNvSpPr>
            <p:nvPr/>
          </p:nvSpPr>
          <p:spPr bwMode="auto">
            <a:xfrm>
              <a:off x="2640806" y="4511564"/>
              <a:ext cx="341312" cy="82550"/>
            </a:xfrm>
            <a:custGeom>
              <a:avLst/>
              <a:gdLst/>
              <a:ahLst/>
              <a:cxnLst>
                <a:cxn ang="0">
                  <a:pos x="0" y="15"/>
                </a:cxn>
                <a:cxn ang="0">
                  <a:pos x="19" y="4"/>
                </a:cxn>
                <a:cxn ang="0">
                  <a:pos x="35" y="0"/>
                </a:cxn>
                <a:cxn ang="0">
                  <a:pos x="49" y="1"/>
                </a:cxn>
                <a:cxn ang="0">
                  <a:pos x="62" y="15"/>
                </a:cxn>
                <a:cxn ang="0">
                  <a:pos x="73" y="30"/>
                </a:cxn>
                <a:cxn ang="0">
                  <a:pos x="87" y="38"/>
                </a:cxn>
                <a:cxn ang="0">
                  <a:pos x="99" y="38"/>
                </a:cxn>
                <a:cxn ang="0">
                  <a:pos x="115" y="30"/>
                </a:cxn>
                <a:cxn ang="0">
                  <a:pos x="134" y="20"/>
                </a:cxn>
                <a:cxn ang="0">
                  <a:pos x="158" y="17"/>
                </a:cxn>
                <a:cxn ang="0">
                  <a:pos x="178" y="14"/>
                </a:cxn>
                <a:cxn ang="0">
                  <a:pos x="193" y="9"/>
                </a:cxn>
                <a:cxn ang="0">
                  <a:pos x="200" y="1"/>
                </a:cxn>
                <a:cxn ang="0">
                  <a:pos x="205" y="1"/>
                </a:cxn>
                <a:cxn ang="0">
                  <a:pos x="210" y="4"/>
                </a:cxn>
                <a:cxn ang="0">
                  <a:pos x="211" y="6"/>
                </a:cxn>
                <a:cxn ang="0">
                  <a:pos x="213" y="8"/>
                </a:cxn>
                <a:cxn ang="0">
                  <a:pos x="215" y="14"/>
                </a:cxn>
                <a:cxn ang="0">
                  <a:pos x="213" y="20"/>
                </a:cxn>
                <a:cxn ang="0">
                  <a:pos x="204" y="25"/>
                </a:cxn>
                <a:cxn ang="0">
                  <a:pos x="185" y="27"/>
                </a:cxn>
                <a:cxn ang="0">
                  <a:pos x="163" y="27"/>
                </a:cxn>
                <a:cxn ang="0">
                  <a:pos x="140" y="30"/>
                </a:cxn>
                <a:cxn ang="0">
                  <a:pos x="125" y="36"/>
                </a:cxn>
                <a:cxn ang="0">
                  <a:pos x="110" y="44"/>
                </a:cxn>
                <a:cxn ang="0">
                  <a:pos x="93" y="52"/>
                </a:cxn>
                <a:cxn ang="0">
                  <a:pos x="77" y="52"/>
                </a:cxn>
                <a:cxn ang="0">
                  <a:pos x="66" y="42"/>
                </a:cxn>
                <a:cxn ang="0">
                  <a:pos x="57" y="27"/>
                </a:cxn>
                <a:cxn ang="0">
                  <a:pos x="49" y="17"/>
                </a:cxn>
                <a:cxn ang="0">
                  <a:pos x="41" y="12"/>
                </a:cxn>
                <a:cxn ang="0">
                  <a:pos x="35" y="12"/>
                </a:cxn>
                <a:cxn ang="0">
                  <a:pos x="27" y="12"/>
                </a:cxn>
                <a:cxn ang="0">
                  <a:pos x="19" y="17"/>
                </a:cxn>
                <a:cxn ang="0">
                  <a:pos x="11" y="20"/>
                </a:cxn>
                <a:cxn ang="0">
                  <a:pos x="6" y="25"/>
                </a:cxn>
                <a:cxn ang="0">
                  <a:pos x="2" y="25"/>
                </a:cxn>
                <a:cxn ang="0">
                  <a:pos x="0" y="22"/>
                </a:cxn>
                <a:cxn ang="0">
                  <a:pos x="0" y="17"/>
                </a:cxn>
                <a:cxn ang="0">
                  <a:pos x="0" y="15"/>
                </a:cxn>
                <a:cxn ang="0">
                  <a:pos x="0" y="15"/>
                </a:cxn>
              </a:cxnLst>
              <a:rect l="0" t="0" r="r" b="b"/>
              <a:pathLst>
                <a:path w="215" h="52">
                  <a:moveTo>
                    <a:pt x="0" y="15"/>
                  </a:moveTo>
                  <a:lnTo>
                    <a:pt x="19" y="4"/>
                  </a:lnTo>
                  <a:lnTo>
                    <a:pt x="35" y="0"/>
                  </a:lnTo>
                  <a:lnTo>
                    <a:pt x="49" y="1"/>
                  </a:lnTo>
                  <a:lnTo>
                    <a:pt x="62" y="15"/>
                  </a:lnTo>
                  <a:lnTo>
                    <a:pt x="73" y="30"/>
                  </a:lnTo>
                  <a:lnTo>
                    <a:pt x="87" y="38"/>
                  </a:lnTo>
                  <a:lnTo>
                    <a:pt x="99" y="38"/>
                  </a:lnTo>
                  <a:lnTo>
                    <a:pt x="115" y="30"/>
                  </a:lnTo>
                  <a:lnTo>
                    <a:pt x="134" y="20"/>
                  </a:lnTo>
                  <a:lnTo>
                    <a:pt x="158" y="17"/>
                  </a:lnTo>
                  <a:lnTo>
                    <a:pt x="178" y="14"/>
                  </a:lnTo>
                  <a:lnTo>
                    <a:pt x="193" y="9"/>
                  </a:lnTo>
                  <a:lnTo>
                    <a:pt x="200" y="1"/>
                  </a:lnTo>
                  <a:lnTo>
                    <a:pt x="205" y="1"/>
                  </a:lnTo>
                  <a:lnTo>
                    <a:pt x="210" y="4"/>
                  </a:lnTo>
                  <a:lnTo>
                    <a:pt x="211" y="6"/>
                  </a:lnTo>
                  <a:lnTo>
                    <a:pt x="213" y="8"/>
                  </a:lnTo>
                  <a:lnTo>
                    <a:pt x="215" y="14"/>
                  </a:lnTo>
                  <a:lnTo>
                    <a:pt x="213" y="20"/>
                  </a:lnTo>
                  <a:lnTo>
                    <a:pt x="204" y="25"/>
                  </a:lnTo>
                  <a:lnTo>
                    <a:pt x="185" y="27"/>
                  </a:lnTo>
                  <a:lnTo>
                    <a:pt x="163" y="27"/>
                  </a:lnTo>
                  <a:lnTo>
                    <a:pt x="140" y="30"/>
                  </a:lnTo>
                  <a:lnTo>
                    <a:pt x="125" y="36"/>
                  </a:lnTo>
                  <a:lnTo>
                    <a:pt x="110" y="44"/>
                  </a:lnTo>
                  <a:lnTo>
                    <a:pt x="93" y="52"/>
                  </a:lnTo>
                  <a:lnTo>
                    <a:pt x="77" y="52"/>
                  </a:lnTo>
                  <a:lnTo>
                    <a:pt x="66" y="42"/>
                  </a:lnTo>
                  <a:lnTo>
                    <a:pt x="57" y="27"/>
                  </a:lnTo>
                  <a:lnTo>
                    <a:pt x="49" y="17"/>
                  </a:lnTo>
                  <a:lnTo>
                    <a:pt x="41" y="12"/>
                  </a:lnTo>
                  <a:lnTo>
                    <a:pt x="35" y="12"/>
                  </a:lnTo>
                  <a:lnTo>
                    <a:pt x="27" y="12"/>
                  </a:lnTo>
                  <a:lnTo>
                    <a:pt x="19" y="17"/>
                  </a:lnTo>
                  <a:lnTo>
                    <a:pt x="11" y="20"/>
                  </a:lnTo>
                  <a:lnTo>
                    <a:pt x="6" y="25"/>
                  </a:lnTo>
                  <a:lnTo>
                    <a:pt x="2" y="25"/>
                  </a:lnTo>
                  <a:lnTo>
                    <a:pt x="0" y="22"/>
                  </a:lnTo>
                  <a:lnTo>
                    <a:pt x="0" y="17"/>
                  </a:lnTo>
                  <a:lnTo>
                    <a:pt x="0" y="15"/>
                  </a:lnTo>
                  <a:lnTo>
                    <a:pt x="0" y="15"/>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9" name="Freeform 305"/>
            <p:cNvSpPr>
              <a:spLocks/>
            </p:cNvSpPr>
            <p:nvPr/>
          </p:nvSpPr>
          <p:spPr bwMode="auto">
            <a:xfrm>
              <a:off x="3315494" y="4443301"/>
              <a:ext cx="254000" cy="82550"/>
            </a:xfrm>
            <a:custGeom>
              <a:avLst/>
              <a:gdLst/>
              <a:ahLst/>
              <a:cxnLst>
                <a:cxn ang="0">
                  <a:pos x="4" y="33"/>
                </a:cxn>
                <a:cxn ang="0">
                  <a:pos x="15" y="27"/>
                </a:cxn>
                <a:cxn ang="0">
                  <a:pos x="26" y="27"/>
                </a:cxn>
                <a:cxn ang="0">
                  <a:pos x="37" y="28"/>
                </a:cxn>
                <a:cxn ang="0">
                  <a:pos x="48" y="33"/>
                </a:cxn>
                <a:cxn ang="0">
                  <a:pos x="58" y="35"/>
                </a:cxn>
                <a:cxn ang="0">
                  <a:pos x="69" y="35"/>
                </a:cxn>
                <a:cxn ang="0">
                  <a:pos x="78" y="28"/>
                </a:cxn>
                <a:cxn ang="0">
                  <a:pos x="89" y="21"/>
                </a:cxn>
                <a:cxn ang="0">
                  <a:pos x="102" y="13"/>
                </a:cxn>
                <a:cxn ang="0">
                  <a:pos x="118" y="11"/>
                </a:cxn>
                <a:cxn ang="0">
                  <a:pos x="131" y="11"/>
                </a:cxn>
                <a:cxn ang="0">
                  <a:pos x="142" y="11"/>
                </a:cxn>
                <a:cxn ang="0">
                  <a:pos x="146" y="5"/>
                </a:cxn>
                <a:cxn ang="0">
                  <a:pos x="151" y="2"/>
                </a:cxn>
                <a:cxn ang="0">
                  <a:pos x="153" y="0"/>
                </a:cxn>
                <a:cxn ang="0">
                  <a:pos x="156" y="0"/>
                </a:cxn>
                <a:cxn ang="0">
                  <a:pos x="156" y="0"/>
                </a:cxn>
                <a:cxn ang="0">
                  <a:pos x="159" y="2"/>
                </a:cxn>
                <a:cxn ang="0">
                  <a:pos x="160" y="3"/>
                </a:cxn>
                <a:cxn ang="0">
                  <a:pos x="156" y="8"/>
                </a:cxn>
                <a:cxn ang="0">
                  <a:pos x="149" y="14"/>
                </a:cxn>
                <a:cxn ang="0">
                  <a:pos x="146" y="24"/>
                </a:cxn>
                <a:cxn ang="0">
                  <a:pos x="145" y="32"/>
                </a:cxn>
                <a:cxn ang="0">
                  <a:pos x="138" y="33"/>
                </a:cxn>
                <a:cxn ang="0">
                  <a:pos x="127" y="28"/>
                </a:cxn>
                <a:cxn ang="0">
                  <a:pos x="118" y="24"/>
                </a:cxn>
                <a:cxn ang="0">
                  <a:pos x="105" y="19"/>
                </a:cxn>
                <a:cxn ang="0">
                  <a:pos x="99" y="22"/>
                </a:cxn>
                <a:cxn ang="0">
                  <a:pos x="93" y="28"/>
                </a:cxn>
                <a:cxn ang="0">
                  <a:pos x="88" y="38"/>
                </a:cxn>
                <a:cxn ang="0">
                  <a:pos x="83" y="46"/>
                </a:cxn>
                <a:cxn ang="0">
                  <a:pos x="72" y="52"/>
                </a:cxn>
                <a:cxn ang="0">
                  <a:pos x="59" y="52"/>
                </a:cxn>
                <a:cxn ang="0">
                  <a:pos x="50" y="46"/>
                </a:cxn>
                <a:cxn ang="0">
                  <a:pos x="41" y="38"/>
                </a:cxn>
                <a:cxn ang="0">
                  <a:pos x="31" y="33"/>
                </a:cxn>
                <a:cxn ang="0">
                  <a:pos x="22" y="33"/>
                </a:cxn>
                <a:cxn ang="0">
                  <a:pos x="15" y="35"/>
                </a:cxn>
                <a:cxn ang="0">
                  <a:pos x="9" y="40"/>
                </a:cxn>
                <a:cxn ang="0">
                  <a:pos x="4" y="43"/>
                </a:cxn>
                <a:cxn ang="0">
                  <a:pos x="0" y="43"/>
                </a:cxn>
                <a:cxn ang="0">
                  <a:pos x="1" y="40"/>
                </a:cxn>
                <a:cxn ang="0">
                  <a:pos x="3" y="35"/>
                </a:cxn>
                <a:cxn ang="0">
                  <a:pos x="4" y="33"/>
                </a:cxn>
                <a:cxn ang="0">
                  <a:pos x="4" y="33"/>
                </a:cxn>
              </a:cxnLst>
              <a:rect l="0" t="0" r="r" b="b"/>
              <a:pathLst>
                <a:path w="160" h="52">
                  <a:moveTo>
                    <a:pt x="4" y="33"/>
                  </a:moveTo>
                  <a:lnTo>
                    <a:pt x="15" y="27"/>
                  </a:lnTo>
                  <a:lnTo>
                    <a:pt x="26" y="27"/>
                  </a:lnTo>
                  <a:lnTo>
                    <a:pt x="37" y="28"/>
                  </a:lnTo>
                  <a:lnTo>
                    <a:pt x="48" y="33"/>
                  </a:lnTo>
                  <a:lnTo>
                    <a:pt x="58" y="35"/>
                  </a:lnTo>
                  <a:lnTo>
                    <a:pt x="69" y="35"/>
                  </a:lnTo>
                  <a:lnTo>
                    <a:pt x="78" y="28"/>
                  </a:lnTo>
                  <a:lnTo>
                    <a:pt x="89" y="21"/>
                  </a:lnTo>
                  <a:lnTo>
                    <a:pt x="102" y="13"/>
                  </a:lnTo>
                  <a:lnTo>
                    <a:pt x="118" y="11"/>
                  </a:lnTo>
                  <a:lnTo>
                    <a:pt x="131" y="11"/>
                  </a:lnTo>
                  <a:lnTo>
                    <a:pt x="142" y="11"/>
                  </a:lnTo>
                  <a:lnTo>
                    <a:pt x="146" y="5"/>
                  </a:lnTo>
                  <a:lnTo>
                    <a:pt x="151" y="2"/>
                  </a:lnTo>
                  <a:lnTo>
                    <a:pt x="153" y="0"/>
                  </a:lnTo>
                  <a:lnTo>
                    <a:pt x="156" y="0"/>
                  </a:lnTo>
                  <a:lnTo>
                    <a:pt x="156" y="0"/>
                  </a:lnTo>
                  <a:lnTo>
                    <a:pt x="159" y="2"/>
                  </a:lnTo>
                  <a:lnTo>
                    <a:pt x="160" y="3"/>
                  </a:lnTo>
                  <a:lnTo>
                    <a:pt x="156" y="8"/>
                  </a:lnTo>
                  <a:lnTo>
                    <a:pt x="149" y="14"/>
                  </a:lnTo>
                  <a:lnTo>
                    <a:pt x="146" y="24"/>
                  </a:lnTo>
                  <a:lnTo>
                    <a:pt x="145" y="32"/>
                  </a:lnTo>
                  <a:lnTo>
                    <a:pt x="138" y="33"/>
                  </a:lnTo>
                  <a:lnTo>
                    <a:pt x="127" y="28"/>
                  </a:lnTo>
                  <a:lnTo>
                    <a:pt x="118" y="24"/>
                  </a:lnTo>
                  <a:lnTo>
                    <a:pt x="105" y="19"/>
                  </a:lnTo>
                  <a:lnTo>
                    <a:pt x="99" y="22"/>
                  </a:lnTo>
                  <a:lnTo>
                    <a:pt x="93" y="28"/>
                  </a:lnTo>
                  <a:lnTo>
                    <a:pt x="88" y="38"/>
                  </a:lnTo>
                  <a:lnTo>
                    <a:pt x="83" y="46"/>
                  </a:lnTo>
                  <a:lnTo>
                    <a:pt x="72" y="52"/>
                  </a:lnTo>
                  <a:lnTo>
                    <a:pt x="59" y="52"/>
                  </a:lnTo>
                  <a:lnTo>
                    <a:pt x="50" y="46"/>
                  </a:lnTo>
                  <a:lnTo>
                    <a:pt x="41" y="38"/>
                  </a:lnTo>
                  <a:lnTo>
                    <a:pt x="31" y="33"/>
                  </a:lnTo>
                  <a:lnTo>
                    <a:pt x="22" y="33"/>
                  </a:lnTo>
                  <a:lnTo>
                    <a:pt x="15" y="35"/>
                  </a:lnTo>
                  <a:lnTo>
                    <a:pt x="9" y="40"/>
                  </a:lnTo>
                  <a:lnTo>
                    <a:pt x="4" y="43"/>
                  </a:lnTo>
                  <a:lnTo>
                    <a:pt x="0" y="43"/>
                  </a:lnTo>
                  <a:lnTo>
                    <a:pt x="1" y="40"/>
                  </a:lnTo>
                  <a:lnTo>
                    <a:pt x="3" y="35"/>
                  </a:lnTo>
                  <a:lnTo>
                    <a:pt x="4" y="33"/>
                  </a:lnTo>
                  <a:lnTo>
                    <a:pt x="4" y="33"/>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0" name="Freeform 306"/>
            <p:cNvSpPr>
              <a:spLocks/>
            </p:cNvSpPr>
            <p:nvPr/>
          </p:nvSpPr>
          <p:spPr bwMode="auto">
            <a:xfrm>
              <a:off x="3806031" y="4265501"/>
              <a:ext cx="207962" cy="120650"/>
            </a:xfrm>
            <a:custGeom>
              <a:avLst/>
              <a:gdLst/>
              <a:ahLst/>
              <a:cxnLst>
                <a:cxn ang="0">
                  <a:pos x="0" y="73"/>
                </a:cxn>
                <a:cxn ang="0">
                  <a:pos x="9" y="60"/>
                </a:cxn>
                <a:cxn ang="0">
                  <a:pos x="16" y="52"/>
                </a:cxn>
                <a:cxn ang="0">
                  <a:pos x="24" y="51"/>
                </a:cxn>
                <a:cxn ang="0">
                  <a:pos x="38" y="54"/>
                </a:cxn>
                <a:cxn ang="0">
                  <a:pos x="50" y="58"/>
                </a:cxn>
                <a:cxn ang="0">
                  <a:pos x="58" y="60"/>
                </a:cxn>
                <a:cxn ang="0">
                  <a:pos x="63" y="55"/>
                </a:cxn>
                <a:cxn ang="0">
                  <a:pos x="72" y="46"/>
                </a:cxn>
                <a:cxn ang="0">
                  <a:pos x="83" y="35"/>
                </a:cxn>
                <a:cxn ang="0">
                  <a:pos x="95" y="30"/>
                </a:cxn>
                <a:cxn ang="0">
                  <a:pos x="106" y="24"/>
                </a:cxn>
                <a:cxn ang="0">
                  <a:pos x="113" y="16"/>
                </a:cxn>
                <a:cxn ang="0">
                  <a:pos x="118" y="8"/>
                </a:cxn>
                <a:cxn ang="0">
                  <a:pos x="123" y="3"/>
                </a:cxn>
                <a:cxn ang="0">
                  <a:pos x="125" y="0"/>
                </a:cxn>
                <a:cxn ang="0">
                  <a:pos x="126" y="0"/>
                </a:cxn>
                <a:cxn ang="0">
                  <a:pos x="128" y="0"/>
                </a:cxn>
                <a:cxn ang="0">
                  <a:pos x="131" y="0"/>
                </a:cxn>
                <a:cxn ang="0">
                  <a:pos x="131" y="3"/>
                </a:cxn>
                <a:cxn ang="0">
                  <a:pos x="129" y="9"/>
                </a:cxn>
                <a:cxn ang="0">
                  <a:pos x="125" y="16"/>
                </a:cxn>
                <a:cxn ang="0">
                  <a:pos x="118" y="25"/>
                </a:cxn>
                <a:cxn ang="0">
                  <a:pos x="112" y="32"/>
                </a:cxn>
                <a:cxn ang="0">
                  <a:pos x="104" y="36"/>
                </a:cxn>
                <a:cxn ang="0">
                  <a:pos x="95" y="41"/>
                </a:cxn>
                <a:cxn ang="0">
                  <a:pos x="85" y="47"/>
                </a:cxn>
                <a:cxn ang="0">
                  <a:pos x="76" y="57"/>
                </a:cxn>
                <a:cxn ang="0">
                  <a:pos x="69" y="68"/>
                </a:cxn>
                <a:cxn ang="0">
                  <a:pos x="60" y="73"/>
                </a:cxn>
                <a:cxn ang="0">
                  <a:pos x="50" y="73"/>
                </a:cxn>
                <a:cxn ang="0">
                  <a:pos x="41" y="68"/>
                </a:cxn>
                <a:cxn ang="0">
                  <a:pos x="35" y="62"/>
                </a:cxn>
                <a:cxn ang="0">
                  <a:pos x="27" y="57"/>
                </a:cxn>
                <a:cxn ang="0">
                  <a:pos x="20" y="57"/>
                </a:cxn>
                <a:cxn ang="0">
                  <a:pos x="16" y="62"/>
                </a:cxn>
                <a:cxn ang="0">
                  <a:pos x="12" y="69"/>
                </a:cxn>
                <a:cxn ang="0">
                  <a:pos x="9" y="74"/>
                </a:cxn>
                <a:cxn ang="0">
                  <a:pos x="5" y="76"/>
                </a:cxn>
                <a:cxn ang="0">
                  <a:pos x="1" y="74"/>
                </a:cxn>
                <a:cxn ang="0">
                  <a:pos x="0" y="73"/>
                </a:cxn>
                <a:cxn ang="0">
                  <a:pos x="0" y="73"/>
                </a:cxn>
              </a:cxnLst>
              <a:rect l="0" t="0" r="r" b="b"/>
              <a:pathLst>
                <a:path w="131" h="76">
                  <a:moveTo>
                    <a:pt x="0" y="73"/>
                  </a:moveTo>
                  <a:lnTo>
                    <a:pt x="9" y="60"/>
                  </a:lnTo>
                  <a:lnTo>
                    <a:pt x="16" y="52"/>
                  </a:lnTo>
                  <a:lnTo>
                    <a:pt x="24" y="51"/>
                  </a:lnTo>
                  <a:lnTo>
                    <a:pt x="38" y="54"/>
                  </a:lnTo>
                  <a:lnTo>
                    <a:pt x="50" y="58"/>
                  </a:lnTo>
                  <a:lnTo>
                    <a:pt x="58" y="60"/>
                  </a:lnTo>
                  <a:lnTo>
                    <a:pt x="63" y="55"/>
                  </a:lnTo>
                  <a:lnTo>
                    <a:pt x="72" y="46"/>
                  </a:lnTo>
                  <a:lnTo>
                    <a:pt x="83" y="35"/>
                  </a:lnTo>
                  <a:lnTo>
                    <a:pt x="95" y="30"/>
                  </a:lnTo>
                  <a:lnTo>
                    <a:pt x="106" y="24"/>
                  </a:lnTo>
                  <a:lnTo>
                    <a:pt x="113" y="16"/>
                  </a:lnTo>
                  <a:lnTo>
                    <a:pt x="118" y="8"/>
                  </a:lnTo>
                  <a:lnTo>
                    <a:pt x="123" y="3"/>
                  </a:lnTo>
                  <a:lnTo>
                    <a:pt x="125" y="0"/>
                  </a:lnTo>
                  <a:lnTo>
                    <a:pt x="126" y="0"/>
                  </a:lnTo>
                  <a:lnTo>
                    <a:pt x="128" y="0"/>
                  </a:lnTo>
                  <a:lnTo>
                    <a:pt x="131" y="0"/>
                  </a:lnTo>
                  <a:lnTo>
                    <a:pt x="131" y="3"/>
                  </a:lnTo>
                  <a:lnTo>
                    <a:pt x="129" y="9"/>
                  </a:lnTo>
                  <a:lnTo>
                    <a:pt x="125" y="16"/>
                  </a:lnTo>
                  <a:lnTo>
                    <a:pt x="118" y="25"/>
                  </a:lnTo>
                  <a:lnTo>
                    <a:pt x="112" y="32"/>
                  </a:lnTo>
                  <a:lnTo>
                    <a:pt x="104" y="36"/>
                  </a:lnTo>
                  <a:lnTo>
                    <a:pt x="95" y="41"/>
                  </a:lnTo>
                  <a:lnTo>
                    <a:pt x="85" y="47"/>
                  </a:lnTo>
                  <a:lnTo>
                    <a:pt x="76" y="57"/>
                  </a:lnTo>
                  <a:lnTo>
                    <a:pt x="69" y="68"/>
                  </a:lnTo>
                  <a:lnTo>
                    <a:pt x="60" y="73"/>
                  </a:lnTo>
                  <a:lnTo>
                    <a:pt x="50" y="73"/>
                  </a:lnTo>
                  <a:lnTo>
                    <a:pt x="41" y="68"/>
                  </a:lnTo>
                  <a:lnTo>
                    <a:pt x="35" y="62"/>
                  </a:lnTo>
                  <a:lnTo>
                    <a:pt x="27" y="57"/>
                  </a:lnTo>
                  <a:lnTo>
                    <a:pt x="20" y="57"/>
                  </a:lnTo>
                  <a:lnTo>
                    <a:pt x="16" y="62"/>
                  </a:lnTo>
                  <a:lnTo>
                    <a:pt x="12" y="69"/>
                  </a:lnTo>
                  <a:lnTo>
                    <a:pt x="9" y="74"/>
                  </a:lnTo>
                  <a:lnTo>
                    <a:pt x="5" y="76"/>
                  </a:lnTo>
                  <a:lnTo>
                    <a:pt x="1" y="74"/>
                  </a:lnTo>
                  <a:lnTo>
                    <a:pt x="0" y="73"/>
                  </a:lnTo>
                  <a:lnTo>
                    <a:pt x="0" y="73"/>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1" name="Freeform 307"/>
            <p:cNvSpPr>
              <a:spLocks/>
            </p:cNvSpPr>
            <p:nvPr/>
          </p:nvSpPr>
          <p:spPr bwMode="auto">
            <a:xfrm>
              <a:off x="4193381" y="4538551"/>
              <a:ext cx="301625" cy="115888"/>
            </a:xfrm>
            <a:custGeom>
              <a:avLst/>
              <a:gdLst/>
              <a:ahLst/>
              <a:cxnLst>
                <a:cxn ang="0">
                  <a:pos x="0" y="8"/>
                </a:cxn>
                <a:cxn ang="0">
                  <a:pos x="15" y="3"/>
                </a:cxn>
                <a:cxn ang="0">
                  <a:pos x="29" y="0"/>
                </a:cxn>
                <a:cxn ang="0">
                  <a:pos x="43" y="2"/>
                </a:cxn>
                <a:cxn ang="0">
                  <a:pos x="59" y="5"/>
                </a:cxn>
                <a:cxn ang="0">
                  <a:pos x="68" y="10"/>
                </a:cxn>
                <a:cxn ang="0">
                  <a:pos x="75" y="17"/>
                </a:cxn>
                <a:cxn ang="0">
                  <a:pos x="81" y="25"/>
                </a:cxn>
                <a:cxn ang="0">
                  <a:pos x="87" y="33"/>
                </a:cxn>
                <a:cxn ang="0">
                  <a:pos x="103" y="47"/>
                </a:cxn>
                <a:cxn ang="0">
                  <a:pos x="120" y="54"/>
                </a:cxn>
                <a:cxn ang="0">
                  <a:pos x="135" y="51"/>
                </a:cxn>
                <a:cxn ang="0">
                  <a:pos x="150" y="40"/>
                </a:cxn>
                <a:cxn ang="0">
                  <a:pos x="163" y="24"/>
                </a:cxn>
                <a:cxn ang="0">
                  <a:pos x="174" y="19"/>
                </a:cxn>
                <a:cxn ang="0">
                  <a:pos x="180" y="16"/>
                </a:cxn>
                <a:cxn ang="0">
                  <a:pos x="183" y="17"/>
                </a:cxn>
                <a:cxn ang="0">
                  <a:pos x="185" y="21"/>
                </a:cxn>
                <a:cxn ang="0">
                  <a:pos x="188" y="25"/>
                </a:cxn>
                <a:cxn ang="0">
                  <a:pos x="190" y="32"/>
                </a:cxn>
                <a:cxn ang="0">
                  <a:pos x="185" y="33"/>
                </a:cxn>
                <a:cxn ang="0">
                  <a:pos x="179" y="32"/>
                </a:cxn>
                <a:cxn ang="0">
                  <a:pos x="174" y="36"/>
                </a:cxn>
                <a:cxn ang="0">
                  <a:pos x="165" y="44"/>
                </a:cxn>
                <a:cxn ang="0">
                  <a:pos x="150" y="55"/>
                </a:cxn>
                <a:cxn ang="0">
                  <a:pos x="130" y="65"/>
                </a:cxn>
                <a:cxn ang="0">
                  <a:pos x="109" y="73"/>
                </a:cxn>
                <a:cxn ang="0">
                  <a:pos x="90" y="73"/>
                </a:cxn>
                <a:cxn ang="0">
                  <a:pos x="78" y="57"/>
                </a:cxn>
                <a:cxn ang="0">
                  <a:pos x="62" y="35"/>
                </a:cxn>
                <a:cxn ang="0">
                  <a:pos x="38" y="21"/>
                </a:cxn>
                <a:cxn ang="0">
                  <a:pos x="16" y="14"/>
                </a:cxn>
                <a:cxn ang="0">
                  <a:pos x="5" y="19"/>
                </a:cxn>
                <a:cxn ang="0">
                  <a:pos x="0" y="24"/>
                </a:cxn>
                <a:cxn ang="0">
                  <a:pos x="0" y="19"/>
                </a:cxn>
                <a:cxn ang="0">
                  <a:pos x="0" y="11"/>
                </a:cxn>
                <a:cxn ang="0">
                  <a:pos x="0" y="8"/>
                </a:cxn>
                <a:cxn ang="0">
                  <a:pos x="0" y="8"/>
                </a:cxn>
              </a:cxnLst>
              <a:rect l="0" t="0" r="r" b="b"/>
              <a:pathLst>
                <a:path w="190" h="73">
                  <a:moveTo>
                    <a:pt x="0" y="8"/>
                  </a:moveTo>
                  <a:lnTo>
                    <a:pt x="15" y="3"/>
                  </a:lnTo>
                  <a:lnTo>
                    <a:pt x="29" y="0"/>
                  </a:lnTo>
                  <a:lnTo>
                    <a:pt x="43" y="2"/>
                  </a:lnTo>
                  <a:lnTo>
                    <a:pt x="59" y="5"/>
                  </a:lnTo>
                  <a:lnTo>
                    <a:pt x="68" y="10"/>
                  </a:lnTo>
                  <a:lnTo>
                    <a:pt x="75" y="17"/>
                  </a:lnTo>
                  <a:lnTo>
                    <a:pt x="81" y="25"/>
                  </a:lnTo>
                  <a:lnTo>
                    <a:pt x="87" y="33"/>
                  </a:lnTo>
                  <a:lnTo>
                    <a:pt x="103" y="47"/>
                  </a:lnTo>
                  <a:lnTo>
                    <a:pt x="120" y="54"/>
                  </a:lnTo>
                  <a:lnTo>
                    <a:pt x="135" y="51"/>
                  </a:lnTo>
                  <a:lnTo>
                    <a:pt x="150" y="40"/>
                  </a:lnTo>
                  <a:lnTo>
                    <a:pt x="163" y="24"/>
                  </a:lnTo>
                  <a:lnTo>
                    <a:pt x="174" y="19"/>
                  </a:lnTo>
                  <a:lnTo>
                    <a:pt x="180" y="16"/>
                  </a:lnTo>
                  <a:lnTo>
                    <a:pt x="183" y="17"/>
                  </a:lnTo>
                  <a:lnTo>
                    <a:pt x="185" y="21"/>
                  </a:lnTo>
                  <a:lnTo>
                    <a:pt x="188" y="25"/>
                  </a:lnTo>
                  <a:lnTo>
                    <a:pt x="190" y="32"/>
                  </a:lnTo>
                  <a:lnTo>
                    <a:pt x="185" y="33"/>
                  </a:lnTo>
                  <a:lnTo>
                    <a:pt x="179" y="32"/>
                  </a:lnTo>
                  <a:lnTo>
                    <a:pt x="174" y="36"/>
                  </a:lnTo>
                  <a:lnTo>
                    <a:pt x="165" y="44"/>
                  </a:lnTo>
                  <a:lnTo>
                    <a:pt x="150" y="55"/>
                  </a:lnTo>
                  <a:lnTo>
                    <a:pt x="130" y="65"/>
                  </a:lnTo>
                  <a:lnTo>
                    <a:pt x="109" y="73"/>
                  </a:lnTo>
                  <a:lnTo>
                    <a:pt x="90" y="73"/>
                  </a:lnTo>
                  <a:lnTo>
                    <a:pt x="78" y="57"/>
                  </a:lnTo>
                  <a:lnTo>
                    <a:pt x="62" y="35"/>
                  </a:lnTo>
                  <a:lnTo>
                    <a:pt x="38" y="21"/>
                  </a:lnTo>
                  <a:lnTo>
                    <a:pt x="16" y="14"/>
                  </a:lnTo>
                  <a:lnTo>
                    <a:pt x="5" y="19"/>
                  </a:lnTo>
                  <a:lnTo>
                    <a:pt x="0" y="24"/>
                  </a:lnTo>
                  <a:lnTo>
                    <a:pt x="0" y="19"/>
                  </a:lnTo>
                  <a:lnTo>
                    <a:pt x="0" y="11"/>
                  </a:lnTo>
                  <a:lnTo>
                    <a:pt x="0" y="8"/>
                  </a:lnTo>
                  <a:lnTo>
                    <a:pt x="0"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2" name="Freeform 308"/>
            <p:cNvSpPr>
              <a:spLocks/>
            </p:cNvSpPr>
            <p:nvPr/>
          </p:nvSpPr>
          <p:spPr bwMode="auto">
            <a:xfrm>
              <a:off x="4161631" y="4941776"/>
              <a:ext cx="311150" cy="111125"/>
            </a:xfrm>
            <a:custGeom>
              <a:avLst/>
              <a:gdLst/>
              <a:ahLst/>
              <a:cxnLst>
                <a:cxn ang="0">
                  <a:pos x="0" y="22"/>
                </a:cxn>
                <a:cxn ang="0">
                  <a:pos x="20" y="5"/>
                </a:cxn>
                <a:cxn ang="0">
                  <a:pos x="46" y="0"/>
                </a:cxn>
                <a:cxn ang="0">
                  <a:pos x="68" y="6"/>
                </a:cxn>
                <a:cxn ang="0">
                  <a:pos x="82" y="27"/>
                </a:cxn>
                <a:cxn ang="0">
                  <a:pos x="90" y="48"/>
                </a:cxn>
                <a:cxn ang="0">
                  <a:pos x="104" y="57"/>
                </a:cxn>
                <a:cxn ang="0">
                  <a:pos x="117" y="57"/>
                </a:cxn>
                <a:cxn ang="0">
                  <a:pos x="129" y="48"/>
                </a:cxn>
                <a:cxn ang="0">
                  <a:pos x="142" y="35"/>
                </a:cxn>
                <a:cxn ang="0">
                  <a:pos x="158" y="30"/>
                </a:cxn>
                <a:cxn ang="0">
                  <a:pos x="174" y="27"/>
                </a:cxn>
                <a:cxn ang="0">
                  <a:pos x="180" y="27"/>
                </a:cxn>
                <a:cxn ang="0">
                  <a:pos x="183" y="30"/>
                </a:cxn>
                <a:cxn ang="0">
                  <a:pos x="191" y="38"/>
                </a:cxn>
                <a:cxn ang="0">
                  <a:pos x="196" y="46"/>
                </a:cxn>
                <a:cxn ang="0">
                  <a:pos x="192" y="49"/>
                </a:cxn>
                <a:cxn ang="0">
                  <a:pos x="178" y="51"/>
                </a:cxn>
                <a:cxn ang="0">
                  <a:pos x="161" y="54"/>
                </a:cxn>
                <a:cxn ang="0">
                  <a:pos x="140" y="59"/>
                </a:cxn>
                <a:cxn ang="0">
                  <a:pos x="120" y="66"/>
                </a:cxn>
                <a:cxn ang="0">
                  <a:pos x="101" y="70"/>
                </a:cxn>
                <a:cxn ang="0">
                  <a:pos x="88" y="68"/>
                </a:cxn>
                <a:cxn ang="0">
                  <a:pos x="77" y="57"/>
                </a:cxn>
                <a:cxn ang="0">
                  <a:pos x="73" y="41"/>
                </a:cxn>
                <a:cxn ang="0">
                  <a:pos x="65" y="22"/>
                </a:cxn>
                <a:cxn ang="0">
                  <a:pos x="54" y="14"/>
                </a:cxn>
                <a:cxn ang="0">
                  <a:pos x="43" y="13"/>
                </a:cxn>
                <a:cxn ang="0">
                  <a:pos x="31" y="14"/>
                </a:cxn>
                <a:cxn ang="0">
                  <a:pos x="22" y="18"/>
                </a:cxn>
                <a:cxn ang="0">
                  <a:pos x="14" y="24"/>
                </a:cxn>
                <a:cxn ang="0">
                  <a:pos x="9" y="30"/>
                </a:cxn>
                <a:cxn ang="0">
                  <a:pos x="6" y="35"/>
                </a:cxn>
                <a:cxn ang="0">
                  <a:pos x="0" y="22"/>
                </a:cxn>
                <a:cxn ang="0">
                  <a:pos x="0" y="22"/>
                </a:cxn>
              </a:cxnLst>
              <a:rect l="0" t="0" r="r" b="b"/>
              <a:pathLst>
                <a:path w="196" h="70">
                  <a:moveTo>
                    <a:pt x="0" y="22"/>
                  </a:moveTo>
                  <a:lnTo>
                    <a:pt x="20" y="5"/>
                  </a:lnTo>
                  <a:lnTo>
                    <a:pt x="46" y="0"/>
                  </a:lnTo>
                  <a:lnTo>
                    <a:pt x="68" y="6"/>
                  </a:lnTo>
                  <a:lnTo>
                    <a:pt x="82" y="27"/>
                  </a:lnTo>
                  <a:lnTo>
                    <a:pt x="90" y="48"/>
                  </a:lnTo>
                  <a:lnTo>
                    <a:pt x="104" y="57"/>
                  </a:lnTo>
                  <a:lnTo>
                    <a:pt x="117" y="57"/>
                  </a:lnTo>
                  <a:lnTo>
                    <a:pt x="129" y="48"/>
                  </a:lnTo>
                  <a:lnTo>
                    <a:pt x="142" y="35"/>
                  </a:lnTo>
                  <a:lnTo>
                    <a:pt x="158" y="30"/>
                  </a:lnTo>
                  <a:lnTo>
                    <a:pt x="174" y="27"/>
                  </a:lnTo>
                  <a:lnTo>
                    <a:pt x="180" y="27"/>
                  </a:lnTo>
                  <a:lnTo>
                    <a:pt x="183" y="30"/>
                  </a:lnTo>
                  <a:lnTo>
                    <a:pt x="191" y="38"/>
                  </a:lnTo>
                  <a:lnTo>
                    <a:pt x="196" y="46"/>
                  </a:lnTo>
                  <a:lnTo>
                    <a:pt x="192" y="49"/>
                  </a:lnTo>
                  <a:lnTo>
                    <a:pt x="178" y="51"/>
                  </a:lnTo>
                  <a:lnTo>
                    <a:pt x="161" y="54"/>
                  </a:lnTo>
                  <a:lnTo>
                    <a:pt x="140" y="59"/>
                  </a:lnTo>
                  <a:lnTo>
                    <a:pt x="120" y="66"/>
                  </a:lnTo>
                  <a:lnTo>
                    <a:pt x="101" y="70"/>
                  </a:lnTo>
                  <a:lnTo>
                    <a:pt x="88" y="68"/>
                  </a:lnTo>
                  <a:lnTo>
                    <a:pt x="77" y="57"/>
                  </a:lnTo>
                  <a:lnTo>
                    <a:pt x="73" y="41"/>
                  </a:lnTo>
                  <a:lnTo>
                    <a:pt x="65" y="22"/>
                  </a:lnTo>
                  <a:lnTo>
                    <a:pt x="54" y="14"/>
                  </a:lnTo>
                  <a:lnTo>
                    <a:pt x="43" y="13"/>
                  </a:lnTo>
                  <a:lnTo>
                    <a:pt x="31" y="14"/>
                  </a:lnTo>
                  <a:lnTo>
                    <a:pt x="22" y="18"/>
                  </a:lnTo>
                  <a:lnTo>
                    <a:pt x="14" y="24"/>
                  </a:lnTo>
                  <a:lnTo>
                    <a:pt x="9" y="30"/>
                  </a:lnTo>
                  <a:lnTo>
                    <a:pt x="6" y="35"/>
                  </a:lnTo>
                  <a:lnTo>
                    <a:pt x="0" y="22"/>
                  </a:lnTo>
                  <a:lnTo>
                    <a:pt x="0"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3" name="Freeform 309"/>
            <p:cNvSpPr>
              <a:spLocks/>
            </p:cNvSpPr>
            <p:nvPr/>
          </p:nvSpPr>
          <p:spPr bwMode="auto">
            <a:xfrm>
              <a:off x="3337719" y="3568589"/>
              <a:ext cx="325437" cy="503238"/>
            </a:xfrm>
            <a:custGeom>
              <a:avLst/>
              <a:gdLst/>
              <a:ahLst/>
              <a:cxnLst>
                <a:cxn ang="0">
                  <a:pos x="25" y="314"/>
                </a:cxn>
                <a:cxn ang="0">
                  <a:pos x="22" y="303"/>
                </a:cxn>
                <a:cxn ang="0">
                  <a:pos x="20" y="272"/>
                </a:cxn>
                <a:cxn ang="0">
                  <a:pos x="11" y="226"/>
                </a:cxn>
                <a:cxn ang="0">
                  <a:pos x="4" y="185"/>
                </a:cxn>
                <a:cxn ang="0">
                  <a:pos x="0" y="138"/>
                </a:cxn>
                <a:cxn ang="0">
                  <a:pos x="3" y="100"/>
                </a:cxn>
                <a:cxn ang="0">
                  <a:pos x="14" y="81"/>
                </a:cxn>
                <a:cxn ang="0">
                  <a:pos x="28" y="38"/>
                </a:cxn>
                <a:cxn ang="0">
                  <a:pos x="63" y="11"/>
                </a:cxn>
                <a:cxn ang="0">
                  <a:pos x="85" y="2"/>
                </a:cxn>
                <a:cxn ang="0">
                  <a:pos x="115" y="2"/>
                </a:cxn>
                <a:cxn ang="0">
                  <a:pos x="153" y="16"/>
                </a:cxn>
                <a:cxn ang="0">
                  <a:pos x="173" y="48"/>
                </a:cxn>
                <a:cxn ang="0">
                  <a:pos x="189" y="79"/>
                </a:cxn>
                <a:cxn ang="0">
                  <a:pos x="203" y="115"/>
                </a:cxn>
                <a:cxn ang="0">
                  <a:pos x="203" y="164"/>
                </a:cxn>
                <a:cxn ang="0">
                  <a:pos x="200" y="202"/>
                </a:cxn>
                <a:cxn ang="0">
                  <a:pos x="203" y="235"/>
                </a:cxn>
                <a:cxn ang="0">
                  <a:pos x="203" y="265"/>
                </a:cxn>
                <a:cxn ang="0">
                  <a:pos x="202" y="270"/>
                </a:cxn>
                <a:cxn ang="0">
                  <a:pos x="195" y="272"/>
                </a:cxn>
                <a:cxn ang="0">
                  <a:pos x="197" y="256"/>
                </a:cxn>
                <a:cxn ang="0">
                  <a:pos x="194" y="205"/>
                </a:cxn>
                <a:cxn ang="0">
                  <a:pos x="197" y="172"/>
                </a:cxn>
                <a:cxn ang="0">
                  <a:pos x="199" y="138"/>
                </a:cxn>
                <a:cxn ang="0">
                  <a:pos x="191" y="104"/>
                </a:cxn>
                <a:cxn ang="0">
                  <a:pos x="169" y="54"/>
                </a:cxn>
                <a:cxn ang="0">
                  <a:pos x="140" y="21"/>
                </a:cxn>
                <a:cxn ang="0">
                  <a:pos x="105" y="7"/>
                </a:cxn>
                <a:cxn ang="0">
                  <a:pos x="74" y="11"/>
                </a:cxn>
                <a:cxn ang="0">
                  <a:pos x="45" y="27"/>
                </a:cxn>
                <a:cxn ang="0">
                  <a:pos x="30" y="57"/>
                </a:cxn>
                <a:cxn ang="0">
                  <a:pos x="22" y="84"/>
                </a:cxn>
                <a:cxn ang="0">
                  <a:pos x="12" y="101"/>
                </a:cxn>
                <a:cxn ang="0">
                  <a:pos x="4" y="127"/>
                </a:cxn>
                <a:cxn ang="0">
                  <a:pos x="6" y="158"/>
                </a:cxn>
                <a:cxn ang="0">
                  <a:pos x="12" y="193"/>
                </a:cxn>
                <a:cxn ang="0">
                  <a:pos x="19" y="220"/>
                </a:cxn>
                <a:cxn ang="0">
                  <a:pos x="20" y="246"/>
                </a:cxn>
                <a:cxn ang="0">
                  <a:pos x="25" y="262"/>
                </a:cxn>
                <a:cxn ang="0">
                  <a:pos x="28" y="284"/>
                </a:cxn>
                <a:cxn ang="0">
                  <a:pos x="30" y="299"/>
                </a:cxn>
                <a:cxn ang="0">
                  <a:pos x="33" y="310"/>
                </a:cxn>
                <a:cxn ang="0">
                  <a:pos x="30" y="317"/>
                </a:cxn>
              </a:cxnLst>
              <a:rect l="0" t="0" r="r" b="b"/>
              <a:pathLst>
                <a:path w="205" h="317">
                  <a:moveTo>
                    <a:pt x="30" y="317"/>
                  </a:moveTo>
                  <a:lnTo>
                    <a:pt x="25" y="314"/>
                  </a:lnTo>
                  <a:lnTo>
                    <a:pt x="23" y="311"/>
                  </a:lnTo>
                  <a:lnTo>
                    <a:pt x="22" y="303"/>
                  </a:lnTo>
                  <a:lnTo>
                    <a:pt x="22" y="291"/>
                  </a:lnTo>
                  <a:lnTo>
                    <a:pt x="20" y="272"/>
                  </a:lnTo>
                  <a:lnTo>
                    <a:pt x="16" y="250"/>
                  </a:lnTo>
                  <a:lnTo>
                    <a:pt x="11" y="226"/>
                  </a:lnTo>
                  <a:lnTo>
                    <a:pt x="8" y="207"/>
                  </a:lnTo>
                  <a:lnTo>
                    <a:pt x="4" y="185"/>
                  </a:lnTo>
                  <a:lnTo>
                    <a:pt x="1" y="163"/>
                  </a:lnTo>
                  <a:lnTo>
                    <a:pt x="0" y="138"/>
                  </a:lnTo>
                  <a:lnTo>
                    <a:pt x="1" y="115"/>
                  </a:lnTo>
                  <a:lnTo>
                    <a:pt x="3" y="100"/>
                  </a:lnTo>
                  <a:lnTo>
                    <a:pt x="8" y="92"/>
                  </a:lnTo>
                  <a:lnTo>
                    <a:pt x="14" y="81"/>
                  </a:lnTo>
                  <a:lnTo>
                    <a:pt x="19" y="63"/>
                  </a:lnTo>
                  <a:lnTo>
                    <a:pt x="28" y="38"/>
                  </a:lnTo>
                  <a:lnTo>
                    <a:pt x="44" y="22"/>
                  </a:lnTo>
                  <a:lnTo>
                    <a:pt x="63" y="11"/>
                  </a:lnTo>
                  <a:lnTo>
                    <a:pt x="75" y="5"/>
                  </a:lnTo>
                  <a:lnTo>
                    <a:pt x="85" y="2"/>
                  </a:lnTo>
                  <a:lnTo>
                    <a:pt x="98" y="0"/>
                  </a:lnTo>
                  <a:lnTo>
                    <a:pt x="115" y="2"/>
                  </a:lnTo>
                  <a:lnTo>
                    <a:pt x="135" y="7"/>
                  </a:lnTo>
                  <a:lnTo>
                    <a:pt x="153" y="16"/>
                  </a:lnTo>
                  <a:lnTo>
                    <a:pt x="164" y="32"/>
                  </a:lnTo>
                  <a:lnTo>
                    <a:pt x="173" y="48"/>
                  </a:lnTo>
                  <a:lnTo>
                    <a:pt x="183" y="63"/>
                  </a:lnTo>
                  <a:lnTo>
                    <a:pt x="189" y="79"/>
                  </a:lnTo>
                  <a:lnTo>
                    <a:pt x="199" y="97"/>
                  </a:lnTo>
                  <a:lnTo>
                    <a:pt x="203" y="115"/>
                  </a:lnTo>
                  <a:lnTo>
                    <a:pt x="205" y="141"/>
                  </a:lnTo>
                  <a:lnTo>
                    <a:pt x="203" y="164"/>
                  </a:lnTo>
                  <a:lnTo>
                    <a:pt x="200" y="185"/>
                  </a:lnTo>
                  <a:lnTo>
                    <a:pt x="200" y="202"/>
                  </a:lnTo>
                  <a:lnTo>
                    <a:pt x="203" y="220"/>
                  </a:lnTo>
                  <a:lnTo>
                    <a:pt x="203" y="235"/>
                  </a:lnTo>
                  <a:lnTo>
                    <a:pt x="205" y="253"/>
                  </a:lnTo>
                  <a:lnTo>
                    <a:pt x="203" y="265"/>
                  </a:lnTo>
                  <a:lnTo>
                    <a:pt x="203" y="270"/>
                  </a:lnTo>
                  <a:lnTo>
                    <a:pt x="202" y="270"/>
                  </a:lnTo>
                  <a:lnTo>
                    <a:pt x="199" y="272"/>
                  </a:lnTo>
                  <a:lnTo>
                    <a:pt x="195" y="272"/>
                  </a:lnTo>
                  <a:lnTo>
                    <a:pt x="197" y="270"/>
                  </a:lnTo>
                  <a:lnTo>
                    <a:pt x="197" y="256"/>
                  </a:lnTo>
                  <a:lnTo>
                    <a:pt x="195" y="231"/>
                  </a:lnTo>
                  <a:lnTo>
                    <a:pt x="194" y="205"/>
                  </a:lnTo>
                  <a:lnTo>
                    <a:pt x="195" y="188"/>
                  </a:lnTo>
                  <a:lnTo>
                    <a:pt x="197" y="172"/>
                  </a:lnTo>
                  <a:lnTo>
                    <a:pt x="199" y="155"/>
                  </a:lnTo>
                  <a:lnTo>
                    <a:pt x="199" y="138"/>
                  </a:lnTo>
                  <a:lnTo>
                    <a:pt x="199" y="122"/>
                  </a:lnTo>
                  <a:lnTo>
                    <a:pt x="191" y="104"/>
                  </a:lnTo>
                  <a:lnTo>
                    <a:pt x="183" y="79"/>
                  </a:lnTo>
                  <a:lnTo>
                    <a:pt x="169" y="54"/>
                  </a:lnTo>
                  <a:lnTo>
                    <a:pt x="156" y="35"/>
                  </a:lnTo>
                  <a:lnTo>
                    <a:pt x="140" y="21"/>
                  </a:lnTo>
                  <a:lnTo>
                    <a:pt x="123" y="11"/>
                  </a:lnTo>
                  <a:lnTo>
                    <a:pt x="105" y="7"/>
                  </a:lnTo>
                  <a:lnTo>
                    <a:pt x="90" y="7"/>
                  </a:lnTo>
                  <a:lnTo>
                    <a:pt x="74" y="11"/>
                  </a:lnTo>
                  <a:lnTo>
                    <a:pt x="60" y="18"/>
                  </a:lnTo>
                  <a:lnTo>
                    <a:pt x="45" y="27"/>
                  </a:lnTo>
                  <a:lnTo>
                    <a:pt x="36" y="41"/>
                  </a:lnTo>
                  <a:lnTo>
                    <a:pt x="30" y="57"/>
                  </a:lnTo>
                  <a:lnTo>
                    <a:pt x="27" y="70"/>
                  </a:lnTo>
                  <a:lnTo>
                    <a:pt x="22" y="84"/>
                  </a:lnTo>
                  <a:lnTo>
                    <a:pt x="19" y="93"/>
                  </a:lnTo>
                  <a:lnTo>
                    <a:pt x="12" y="101"/>
                  </a:lnTo>
                  <a:lnTo>
                    <a:pt x="8" y="114"/>
                  </a:lnTo>
                  <a:lnTo>
                    <a:pt x="4" y="127"/>
                  </a:lnTo>
                  <a:lnTo>
                    <a:pt x="4" y="142"/>
                  </a:lnTo>
                  <a:lnTo>
                    <a:pt x="6" y="158"/>
                  </a:lnTo>
                  <a:lnTo>
                    <a:pt x="9" y="177"/>
                  </a:lnTo>
                  <a:lnTo>
                    <a:pt x="12" y="193"/>
                  </a:lnTo>
                  <a:lnTo>
                    <a:pt x="17" y="207"/>
                  </a:lnTo>
                  <a:lnTo>
                    <a:pt x="19" y="220"/>
                  </a:lnTo>
                  <a:lnTo>
                    <a:pt x="20" y="235"/>
                  </a:lnTo>
                  <a:lnTo>
                    <a:pt x="20" y="246"/>
                  </a:lnTo>
                  <a:lnTo>
                    <a:pt x="22" y="256"/>
                  </a:lnTo>
                  <a:lnTo>
                    <a:pt x="25" y="262"/>
                  </a:lnTo>
                  <a:lnTo>
                    <a:pt x="27" y="273"/>
                  </a:lnTo>
                  <a:lnTo>
                    <a:pt x="28" y="284"/>
                  </a:lnTo>
                  <a:lnTo>
                    <a:pt x="30" y="294"/>
                  </a:lnTo>
                  <a:lnTo>
                    <a:pt x="30" y="299"/>
                  </a:lnTo>
                  <a:lnTo>
                    <a:pt x="31" y="305"/>
                  </a:lnTo>
                  <a:lnTo>
                    <a:pt x="33" y="310"/>
                  </a:lnTo>
                  <a:lnTo>
                    <a:pt x="34" y="311"/>
                  </a:lnTo>
                  <a:lnTo>
                    <a:pt x="30" y="317"/>
                  </a:lnTo>
                  <a:lnTo>
                    <a:pt x="30" y="3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4" name="Freeform 310"/>
            <p:cNvSpPr>
              <a:spLocks/>
            </p:cNvSpPr>
            <p:nvPr/>
          </p:nvSpPr>
          <p:spPr bwMode="auto">
            <a:xfrm>
              <a:off x="2961481" y="3759089"/>
              <a:ext cx="312737" cy="366713"/>
            </a:xfrm>
            <a:custGeom>
              <a:avLst/>
              <a:gdLst/>
              <a:ahLst/>
              <a:cxnLst>
                <a:cxn ang="0">
                  <a:pos x="13" y="95"/>
                </a:cxn>
                <a:cxn ang="0">
                  <a:pos x="39" y="68"/>
                </a:cxn>
                <a:cxn ang="0">
                  <a:pos x="58" y="44"/>
                </a:cxn>
                <a:cxn ang="0">
                  <a:pos x="71" y="11"/>
                </a:cxn>
                <a:cxn ang="0">
                  <a:pos x="82" y="2"/>
                </a:cxn>
                <a:cxn ang="0">
                  <a:pos x="85" y="22"/>
                </a:cxn>
                <a:cxn ang="0">
                  <a:pos x="92" y="41"/>
                </a:cxn>
                <a:cxn ang="0">
                  <a:pos x="117" y="54"/>
                </a:cxn>
                <a:cxn ang="0">
                  <a:pos x="139" y="38"/>
                </a:cxn>
                <a:cxn ang="0">
                  <a:pos x="158" y="35"/>
                </a:cxn>
                <a:cxn ang="0">
                  <a:pos x="148" y="68"/>
                </a:cxn>
                <a:cxn ang="0">
                  <a:pos x="147" y="90"/>
                </a:cxn>
                <a:cxn ang="0">
                  <a:pos x="156" y="119"/>
                </a:cxn>
                <a:cxn ang="0">
                  <a:pos x="166" y="134"/>
                </a:cxn>
                <a:cxn ang="0">
                  <a:pos x="174" y="156"/>
                </a:cxn>
                <a:cxn ang="0">
                  <a:pos x="189" y="167"/>
                </a:cxn>
                <a:cxn ang="0">
                  <a:pos x="197" y="193"/>
                </a:cxn>
                <a:cxn ang="0">
                  <a:pos x="180" y="224"/>
                </a:cxn>
                <a:cxn ang="0">
                  <a:pos x="155" y="231"/>
                </a:cxn>
                <a:cxn ang="0">
                  <a:pos x="131" y="212"/>
                </a:cxn>
                <a:cxn ang="0">
                  <a:pos x="106" y="197"/>
                </a:cxn>
                <a:cxn ang="0">
                  <a:pos x="82" y="185"/>
                </a:cxn>
                <a:cxn ang="0">
                  <a:pos x="55" y="164"/>
                </a:cxn>
                <a:cxn ang="0">
                  <a:pos x="49" y="142"/>
                </a:cxn>
                <a:cxn ang="0">
                  <a:pos x="54" y="142"/>
                </a:cxn>
                <a:cxn ang="0">
                  <a:pos x="66" y="172"/>
                </a:cxn>
                <a:cxn ang="0">
                  <a:pos x="109" y="193"/>
                </a:cxn>
                <a:cxn ang="0">
                  <a:pos x="131" y="204"/>
                </a:cxn>
                <a:cxn ang="0">
                  <a:pos x="147" y="221"/>
                </a:cxn>
                <a:cxn ang="0">
                  <a:pos x="169" y="224"/>
                </a:cxn>
                <a:cxn ang="0">
                  <a:pos x="188" y="205"/>
                </a:cxn>
                <a:cxn ang="0">
                  <a:pos x="188" y="177"/>
                </a:cxn>
                <a:cxn ang="0">
                  <a:pos x="174" y="163"/>
                </a:cxn>
                <a:cxn ang="0">
                  <a:pos x="159" y="138"/>
                </a:cxn>
                <a:cxn ang="0">
                  <a:pos x="148" y="111"/>
                </a:cxn>
                <a:cxn ang="0">
                  <a:pos x="139" y="85"/>
                </a:cxn>
                <a:cxn ang="0">
                  <a:pos x="140" y="68"/>
                </a:cxn>
                <a:cxn ang="0">
                  <a:pos x="150" y="46"/>
                </a:cxn>
                <a:cxn ang="0">
                  <a:pos x="140" y="43"/>
                </a:cxn>
                <a:cxn ang="0">
                  <a:pos x="122" y="59"/>
                </a:cxn>
                <a:cxn ang="0">
                  <a:pos x="106" y="54"/>
                </a:cxn>
                <a:cxn ang="0">
                  <a:pos x="85" y="44"/>
                </a:cxn>
                <a:cxn ang="0">
                  <a:pos x="82" y="27"/>
                </a:cxn>
                <a:cxn ang="0">
                  <a:pos x="76" y="18"/>
                </a:cxn>
                <a:cxn ang="0">
                  <a:pos x="65" y="44"/>
                </a:cxn>
                <a:cxn ang="0">
                  <a:pos x="44" y="74"/>
                </a:cxn>
                <a:cxn ang="0">
                  <a:pos x="13" y="106"/>
                </a:cxn>
                <a:cxn ang="0">
                  <a:pos x="0" y="117"/>
                </a:cxn>
              </a:cxnLst>
              <a:rect l="0" t="0" r="r" b="b"/>
              <a:pathLst>
                <a:path w="197" h="231">
                  <a:moveTo>
                    <a:pt x="0" y="117"/>
                  </a:moveTo>
                  <a:lnTo>
                    <a:pt x="3" y="106"/>
                  </a:lnTo>
                  <a:lnTo>
                    <a:pt x="13" y="95"/>
                  </a:lnTo>
                  <a:lnTo>
                    <a:pt x="22" y="85"/>
                  </a:lnTo>
                  <a:lnTo>
                    <a:pt x="32" y="78"/>
                  </a:lnTo>
                  <a:lnTo>
                    <a:pt x="39" y="68"/>
                  </a:lnTo>
                  <a:lnTo>
                    <a:pt x="49" y="59"/>
                  </a:lnTo>
                  <a:lnTo>
                    <a:pt x="55" y="51"/>
                  </a:lnTo>
                  <a:lnTo>
                    <a:pt x="58" y="44"/>
                  </a:lnTo>
                  <a:lnTo>
                    <a:pt x="60" y="35"/>
                  </a:lnTo>
                  <a:lnTo>
                    <a:pt x="66" y="22"/>
                  </a:lnTo>
                  <a:lnTo>
                    <a:pt x="71" y="11"/>
                  </a:lnTo>
                  <a:lnTo>
                    <a:pt x="77" y="2"/>
                  </a:lnTo>
                  <a:lnTo>
                    <a:pt x="81" y="0"/>
                  </a:lnTo>
                  <a:lnTo>
                    <a:pt x="82" y="2"/>
                  </a:lnTo>
                  <a:lnTo>
                    <a:pt x="84" y="7"/>
                  </a:lnTo>
                  <a:lnTo>
                    <a:pt x="85" y="14"/>
                  </a:lnTo>
                  <a:lnTo>
                    <a:pt x="85" y="22"/>
                  </a:lnTo>
                  <a:lnTo>
                    <a:pt x="87" y="32"/>
                  </a:lnTo>
                  <a:lnTo>
                    <a:pt x="88" y="38"/>
                  </a:lnTo>
                  <a:lnTo>
                    <a:pt x="92" y="41"/>
                  </a:lnTo>
                  <a:lnTo>
                    <a:pt x="96" y="43"/>
                  </a:lnTo>
                  <a:lnTo>
                    <a:pt x="107" y="49"/>
                  </a:lnTo>
                  <a:lnTo>
                    <a:pt x="117" y="54"/>
                  </a:lnTo>
                  <a:lnTo>
                    <a:pt x="123" y="54"/>
                  </a:lnTo>
                  <a:lnTo>
                    <a:pt x="128" y="46"/>
                  </a:lnTo>
                  <a:lnTo>
                    <a:pt x="139" y="38"/>
                  </a:lnTo>
                  <a:lnTo>
                    <a:pt x="148" y="32"/>
                  </a:lnTo>
                  <a:lnTo>
                    <a:pt x="158" y="30"/>
                  </a:lnTo>
                  <a:lnTo>
                    <a:pt x="158" y="35"/>
                  </a:lnTo>
                  <a:lnTo>
                    <a:pt x="156" y="46"/>
                  </a:lnTo>
                  <a:lnTo>
                    <a:pt x="152" y="59"/>
                  </a:lnTo>
                  <a:lnTo>
                    <a:pt x="148" y="68"/>
                  </a:lnTo>
                  <a:lnTo>
                    <a:pt x="144" y="78"/>
                  </a:lnTo>
                  <a:lnTo>
                    <a:pt x="144" y="85"/>
                  </a:lnTo>
                  <a:lnTo>
                    <a:pt x="147" y="90"/>
                  </a:lnTo>
                  <a:lnTo>
                    <a:pt x="150" y="100"/>
                  </a:lnTo>
                  <a:lnTo>
                    <a:pt x="153" y="109"/>
                  </a:lnTo>
                  <a:lnTo>
                    <a:pt x="156" y="119"/>
                  </a:lnTo>
                  <a:lnTo>
                    <a:pt x="158" y="123"/>
                  </a:lnTo>
                  <a:lnTo>
                    <a:pt x="163" y="130"/>
                  </a:lnTo>
                  <a:lnTo>
                    <a:pt x="166" y="134"/>
                  </a:lnTo>
                  <a:lnTo>
                    <a:pt x="169" y="142"/>
                  </a:lnTo>
                  <a:lnTo>
                    <a:pt x="170" y="150"/>
                  </a:lnTo>
                  <a:lnTo>
                    <a:pt x="174" y="156"/>
                  </a:lnTo>
                  <a:lnTo>
                    <a:pt x="177" y="161"/>
                  </a:lnTo>
                  <a:lnTo>
                    <a:pt x="183" y="164"/>
                  </a:lnTo>
                  <a:lnTo>
                    <a:pt x="189" y="167"/>
                  </a:lnTo>
                  <a:lnTo>
                    <a:pt x="194" y="174"/>
                  </a:lnTo>
                  <a:lnTo>
                    <a:pt x="197" y="182"/>
                  </a:lnTo>
                  <a:lnTo>
                    <a:pt x="197" y="193"/>
                  </a:lnTo>
                  <a:lnTo>
                    <a:pt x="194" y="207"/>
                  </a:lnTo>
                  <a:lnTo>
                    <a:pt x="188" y="218"/>
                  </a:lnTo>
                  <a:lnTo>
                    <a:pt x="180" y="224"/>
                  </a:lnTo>
                  <a:lnTo>
                    <a:pt x="172" y="231"/>
                  </a:lnTo>
                  <a:lnTo>
                    <a:pt x="164" y="231"/>
                  </a:lnTo>
                  <a:lnTo>
                    <a:pt x="155" y="231"/>
                  </a:lnTo>
                  <a:lnTo>
                    <a:pt x="147" y="226"/>
                  </a:lnTo>
                  <a:lnTo>
                    <a:pt x="139" y="221"/>
                  </a:lnTo>
                  <a:lnTo>
                    <a:pt x="131" y="212"/>
                  </a:lnTo>
                  <a:lnTo>
                    <a:pt x="123" y="207"/>
                  </a:lnTo>
                  <a:lnTo>
                    <a:pt x="115" y="201"/>
                  </a:lnTo>
                  <a:lnTo>
                    <a:pt x="106" y="197"/>
                  </a:lnTo>
                  <a:lnTo>
                    <a:pt x="96" y="193"/>
                  </a:lnTo>
                  <a:lnTo>
                    <a:pt x="90" y="190"/>
                  </a:lnTo>
                  <a:lnTo>
                    <a:pt x="82" y="185"/>
                  </a:lnTo>
                  <a:lnTo>
                    <a:pt x="71" y="180"/>
                  </a:lnTo>
                  <a:lnTo>
                    <a:pt x="60" y="172"/>
                  </a:lnTo>
                  <a:lnTo>
                    <a:pt x="55" y="164"/>
                  </a:lnTo>
                  <a:lnTo>
                    <a:pt x="51" y="156"/>
                  </a:lnTo>
                  <a:lnTo>
                    <a:pt x="49" y="149"/>
                  </a:lnTo>
                  <a:lnTo>
                    <a:pt x="49" y="142"/>
                  </a:lnTo>
                  <a:lnTo>
                    <a:pt x="51" y="138"/>
                  </a:lnTo>
                  <a:lnTo>
                    <a:pt x="52" y="138"/>
                  </a:lnTo>
                  <a:lnTo>
                    <a:pt x="54" y="142"/>
                  </a:lnTo>
                  <a:lnTo>
                    <a:pt x="55" y="150"/>
                  </a:lnTo>
                  <a:lnTo>
                    <a:pt x="58" y="161"/>
                  </a:lnTo>
                  <a:lnTo>
                    <a:pt x="66" y="172"/>
                  </a:lnTo>
                  <a:lnTo>
                    <a:pt x="82" y="182"/>
                  </a:lnTo>
                  <a:lnTo>
                    <a:pt x="96" y="186"/>
                  </a:lnTo>
                  <a:lnTo>
                    <a:pt x="109" y="193"/>
                  </a:lnTo>
                  <a:lnTo>
                    <a:pt x="117" y="197"/>
                  </a:lnTo>
                  <a:lnTo>
                    <a:pt x="126" y="202"/>
                  </a:lnTo>
                  <a:lnTo>
                    <a:pt x="131" y="204"/>
                  </a:lnTo>
                  <a:lnTo>
                    <a:pt x="136" y="210"/>
                  </a:lnTo>
                  <a:lnTo>
                    <a:pt x="140" y="215"/>
                  </a:lnTo>
                  <a:lnTo>
                    <a:pt x="147" y="221"/>
                  </a:lnTo>
                  <a:lnTo>
                    <a:pt x="153" y="224"/>
                  </a:lnTo>
                  <a:lnTo>
                    <a:pt x="159" y="224"/>
                  </a:lnTo>
                  <a:lnTo>
                    <a:pt x="169" y="224"/>
                  </a:lnTo>
                  <a:lnTo>
                    <a:pt x="177" y="221"/>
                  </a:lnTo>
                  <a:lnTo>
                    <a:pt x="183" y="213"/>
                  </a:lnTo>
                  <a:lnTo>
                    <a:pt x="188" y="205"/>
                  </a:lnTo>
                  <a:lnTo>
                    <a:pt x="191" y="194"/>
                  </a:lnTo>
                  <a:lnTo>
                    <a:pt x="191" y="183"/>
                  </a:lnTo>
                  <a:lnTo>
                    <a:pt x="188" y="177"/>
                  </a:lnTo>
                  <a:lnTo>
                    <a:pt x="185" y="172"/>
                  </a:lnTo>
                  <a:lnTo>
                    <a:pt x="178" y="169"/>
                  </a:lnTo>
                  <a:lnTo>
                    <a:pt x="174" y="163"/>
                  </a:lnTo>
                  <a:lnTo>
                    <a:pt x="167" y="155"/>
                  </a:lnTo>
                  <a:lnTo>
                    <a:pt x="164" y="147"/>
                  </a:lnTo>
                  <a:lnTo>
                    <a:pt x="159" y="138"/>
                  </a:lnTo>
                  <a:lnTo>
                    <a:pt x="156" y="130"/>
                  </a:lnTo>
                  <a:lnTo>
                    <a:pt x="152" y="120"/>
                  </a:lnTo>
                  <a:lnTo>
                    <a:pt x="148" y="111"/>
                  </a:lnTo>
                  <a:lnTo>
                    <a:pt x="145" y="103"/>
                  </a:lnTo>
                  <a:lnTo>
                    <a:pt x="142" y="95"/>
                  </a:lnTo>
                  <a:lnTo>
                    <a:pt x="139" y="85"/>
                  </a:lnTo>
                  <a:lnTo>
                    <a:pt x="139" y="79"/>
                  </a:lnTo>
                  <a:lnTo>
                    <a:pt x="137" y="73"/>
                  </a:lnTo>
                  <a:lnTo>
                    <a:pt x="140" y="68"/>
                  </a:lnTo>
                  <a:lnTo>
                    <a:pt x="144" y="62"/>
                  </a:lnTo>
                  <a:lnTo>
                    <a:pt x="147" y="54"/>
                  </a:lnTo>
                  <a:lnTo>
                    <a:pt x="150" y="46"/>
                  </a:lnTo>
                  <a:lnTo>
                    <a:pt x="152" y="41"/>
                  </a:lnTo>
                  <a:lnTo>
                    <a:pt x="147" y="38"/>
                  </a:lnTo>
                  <a:lnTo>
                    <a:pt x="140" y="43"/>
                  </a:lnTo>
                  <a:lnTo>
                    <a:pt x="133" y="48"/>
                  </a:lnTo>
                  <a:lnTo>
                    <a:pt x="126" y="54"/>
                  </a:lnTo>
                  <a:lnTo>
                    <a:pt x="122" y="59"/>
                  </a:lnTo>
                  <a:lnTo>
                    <a:pt x="115" y="60"/>
                  </a:lnTo>
                  <a:lnTo>
                    <a:pt x="109" y="59"/>
                  </a:lnTo>
                  <a:lnTo>
                    <a:pt x="106" y="54"/>
                  </a:lnTo>
                  <a:lnTo>
                    <a:pt x="101" y="48"/>
                  </a:lnTo>
                  <a:lnTo>
                    <a:pt x="92" y="46"/>
                  </a:lnTo>
                  <a:lnTo>
                    <a:pt x="85" y="44"/>
                  </a:lnTo>
                  <a:lnTo>
                    <a:pt x="82" y="43"/>
                  </a:lnTo>
                  <a:lnTo>
                    <a:pt x="82" y="36"/>
                  </a:lnTo>
                  <a:lnTo>
                    <a:pt x="82" y="27"/>
                  </a:lnTo>
                  <a:lnTo>
                    <a:pt x="81" y="18"/>
                  </a:lnTo>
                  <a:lnTo>
                    <a:pt x="79" y="14"/>
                  </a:lnTo>
                  <a:lnTo>
                    <a:pt x="76" y="18"/>
                  </a:lnTo>
                  <a:lnTo>
                    <a:pt x="71" y="25"/>
                  </a:lnTo>
                  <a:lnTo>
                    <a:pt x="68" y="36"/>
                  </a:lnTo>
                  <a:lnTo>
                    <a:pt x="65" y="44"/>
                  </a:lnTo>
                  <a:lnTo>
                    <a:pt x="60" y="52"/>
                  </a:lnTo>
                  <a:lnTo>
                    <a:pt x="54" y="63"/>
                  </a:lnTo>
                  <a:lnTo>
                    <a:pt x="44" y="74"/>
                  </a:lnTo>
                  <a:lnTo>
                    <a:pt x="35" y="84"/>
                  </a:lnTo>
                  <a:lnTo>
                    <a:pt x="24" y="93"/>
                  </a:lnTo>
                  <a:lnTo>
                    <a:pt x="13" y="106"/>
                  </a:lnTo>
                  <a:lnTo>
                    <a:pt x="5" y="115"/>
                  </a:lnTo>
                  <a:lnTo>
                    <a:pt x="2" y="120"/>
                  </a:lnTo>
                  <a:lnTo>
                    <a:pt x="0" y="117"/>
                  </a:lnTo>
                  <a:lnTo>
                    <a:pt x="0" y="1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5" name="Freeform 311"/>
            <p:cNvSpPr>
              <a:spLocks/>
            </p:cNvSpPr>
            <p:nvPr/>
          </p:nvSpPr>
          <p:spPr bwMode="auto">
            <a:xfrm>
              <a:off x="3021806" y="4049601"/>
              <a:ext cx="74612" cy="163513"/>
            </a:xfrm>
            <a:custGeom>
              <a:avLst/>
              <a:gdLst/>
              <a:ahLst/>
              <a:cxnLst>
                <a:cxn ang="0">
                  <a:pos x="47" y="3"/>
                </a:cxn>
                <a:cxn ang="0">
                  <a:pos x="39" y="8"/>
                </a:cxn>
                <a:cxn ang="0">
                  <a:pos x="33" y="16"/>
                </a:cxn>
                <a:cxn ang="0">
                  <a:pos x="25" y="24"/>
                </a:cxn>
                <a:cxn ang="0">
                  <a:pos x="20" y="35"/>
                </a:cxn>
                <a:cxn ang="0">
                  <a:pos x="16" y="41"/>
                </a:cxn>
                <a:cxn ang="0">
                  <a:pos x="13" y="48"/>
                </a:cxn>
                <a:cxn ang="0">
                  <a:pos x="11" y="56"/>
                </a:cxn>
                <a:cxn ang="0">
                  <a:pos x="11" y="67"/>
                </a:cxn>
                <a:cxn ang="0">
                  <a:pos x="11" y="78"/>
                </a:cxn>
                <a:cxn ang="0">
                  <a:pos x="11" y="90"/>
                </a:cxn>
                <a:cxn ang="0">
                  <a:pos x="9" y="100"/>
                </a:cxn>
                <a:cxn ang="0">
                  <a:pos x="9" y="103"/>
                </a:cxn>
                <a:cxn ang="0">
                  <a:pos x="0" y="100"/>
                </a:cxn>
                <a:cxn ang="0">
                  <a:pos x="0" y="98"/>
                </a:cxn>
                <a:cxn ang="0">
                  <a:pos x="1" y="92"/>
                </a:cxn>
                <a:cxn ang="0">
                  <a:pos x="3" y="82"/>
                </a:cxn>
                <a:cxn ang="0">
                  <a:pos x="5" y="73"/>
                </a:cxn>
                <a:cxn ang="0">
                  <a:pos x="5" y="60"/>
                </a:cxn>
                <a:cxn ang="0">
                  <a:pos x="6" y="48"/>
                </a:cxn>
                <a:cxn ang="0">
                  <a:pos x="9" y="38"/>
                </a:cxn>
                <a:cxn ang="0">
                  <a:pos x="14" y="30"/>
                </a:cxn>
                <a:cxn ang="0">
                  <a:pos x="17" y="24"/>
                </a:cxn>
                <a:cxn ang="0">
                  <a:pos x="20" y="19"/>
                </a:cxn>
                <a:cxn ang="0">
                  <a:pos x="25" y="14"/>
                </a:cxn>
                <a:cxn ang="0">
                  <a:pos x="30" y="10"/>
                </a:cxn>
                <a:cxn ang="0">
                  <a:pos x="35" y="5"/>
                </a:cxn>
                <a:cxn ang="0">
                  <a:pos x="39" y="3"/>
                </a:cxn>
                <a:cxn ang="0">
                  <a:pos x="41" y="0"/>
                </a:cxn>
                <a:cxn ang="0">
                  <a:pos x="43" y="0"/>
                </a:cxn>
                <a:cxn ang="0">
                  <a:pos x="47" y="3"/>
                </a:cxn>
                <a:cxn ang="0">
                  <a:pos x="47" y="3"/>
                </a:cxn>
              </a:cxnLst>
              <a:rect l="0" t="0" r="r" b="b"/>
              <a:pathLst>
                <a:path w="47" h="103">
                  <a:moveTo>
                    <a:pt x="47" y="3"/>
                  </a:moveTo>
                  <a:lnTo>
                    <a:pt x="39" y="8"/>
                  </a:lnTo>
                  <a:lnTo>
                    <a:pt x="33" y="16"/>
                  </a:lnTo>
                  <a:lnTo>
                    <a:pt x="25" y="24"/>
                  </a:lnTo>
                  <a:lnTo>
                    <a:pt x="20" y="35"/>
                  </a:lnTo>
                  <a:lnTo>
                    <a:pt x="16" y="41"/>
                  </a:lnTo>
                  <a:lnTo>
                    <a:pt x="13" y="48"/>
                  </a:lnTo>
                  <a:lnTo>
                    <a:pt x="11" y="56"/>
                  </a:lnTo>
                  <a:lnTo>
                    <a:pt x="11" y="67"/>
                  </a:lnTo>
                  <a:lnTo>
                    <a:pt x="11" y="78"/>
                  </a:lnTo>
                  <a:lnTo>
                    <a:pt x="11" y="90"/>
                  </a:lnTo>
                  <a:lnTo>
                    <a:pt x="9" y="100"/>
                  </a:lnTo>
                  <a:lnTo>
                    <a:pt x="9" y="103"/>
                  </a:lnTo>
                  <a:lnTo>
                    <a:pt x="0" y="100"/>
                  </a:lnTo>
                  <a:lnTo>
                    <a:pt x="0" y="98"/>
                  </a:lnTo>
                  <a:lnTo>
                    <a:pt x="1" y="92"/>
                  </a:lnTo>
                  <a:lnTo>
                    <a:pt x="3" y="82"/>
                  </a:lnTo>
                  <a:lnTo>
                    <a:pt x="5" y="73"/>
                  </a:lnTo>
                  <a:lnTo>
                    <a:pt x="5" y="60"/>
                  </a:lnTo>
                  <a:lnTo>
                    <a:pt x="6" y="48"/>
                  </a:lnTo>
                  <a:lnTo>
                    <a:pt x="9" y="38"/>
                  </a:lnTo>
                  <a:lnTo>
                    <a:pt x="14" y="30"/>
                  </a:lnTo>
                  <a:lnTo>
                    <a:pt x="17" y="24"/>
                  </a:lnTo>
                  <a:lnTo>
                    <a:pt x="20" y="19"/>
                  </a:lnTo>
                  <a:lnTo>
                    <a:pt x="25" y="14"/>
                  </a:lnTo>
                  <a:lnTo>
                    <a:pt x="30" y="10"/>
                  </a:lnTo>
                  <a:lnTo>
                    <a:pt x="35" y="5"/>
                  </a:lnTo>
                  <a:lnTo>
                    <a:pt x="39" y="3"/>
                  </a:lnTo>
                  <a:lnTo>
                    <a:pt x="41" y="0"/>
                  </a:lnTo>
                  <a:lnTo>
                    <a:pt x="43" y="0"/>
                  </a:lnTo>
                  <a:lnTo>
                    <a:pt x="47" y="3"/>
                  </a:lnTo>
                  <a:lnTo>
                    <a:pt x="47"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6" name="Freeform 312"/>
            <p:cNvSpPr>
              <a:spLocks/>
            </p:cNvSpPr>
            <p:nvPr/>
          </p:nvSpPr>
          <p:spPr bwMode="auto">
            <a:xfrm>
              <a:off x="3121819" y="3919426"/>
              <a:ext cx="17462" cy="22225"/>
            </a:xfrm>
            <a:custGeom>
              <a:avLst/>
              <a:gdLst/>
              <a:ahLst/>
              <a:cxnLst>
                <a:cxn ang="0">
                  <a:pos x="11" y="8"/>
                </a:cxn>
                <a:cxn ang="0">
                  <a:pos x="9" y="3"/>
                </a:cxn>
                <a:cxn ang="0">
                  <a:pos x="5" y="0"/>
                </a:cxn>
                <a:cxn ang="0">
                  <a:pos x="0" y="0"/>
                </a:cxn>
                <a:cxn ang="0">
                  <a:pos x="0" y="3"/>
                </a:cxn>
                <a:cxn ang="0">
                  <a:pos x="0" y="7"/>
                </a:cxn>
                <a:cxn ang="0">
                  <a:pos x="2" y="11"/>
                </a:cxn>
                <a:cxn ang="0">
                  <a:pos x="5" y="13"/>
                </a:cxn>
                <a:cxn ang="0">
                  <a:pos x="9" y="14"/>
                </a:cxn>
                <a:cxn ang="0">
                  <a:pos x="11" y="10"/>
                </a:cxn>
                <a:cxn ang="0">
                  <a:pos x="11" y="8"/>
                </a:cxn>
                <a:cxn ang="0">
                  <a:pos x="11" y="8"/>
                </a:cxn>
              </a:cxnLst>
              <a:rect l="0" t="0" r="r" b="b"/>
              <a:pathLst>
                <a:path w="11" h="14">
                  <a:moveTo>
                    <a:pt x="11" y="8"/>
                  </a:moveTo>
                  <a:lnTo>
                    <a:pt x="9" y="3"/>
                  </a:lnTo>
                  <a:lnTo>
                    <a:pt x="5" y="0"/>
                  </a:lnTo>
                  <a:lnTo>
                    <a:pt x="0" y="0"/>
                  </a:lnTo>
                  <a:lnTo>
                    <a:pt x="0" y="3"/>
                  </a:lnTo>
                  <a:lnTo>
                    <a:pt x="0" y="7"/>
                  </a:lnTo>
                  <a:lnTo>
                    <a:pt x="2" y="11"/>
                  </a:lnTo>
                  <a:lnTo>
                    <a:pt x="5" y="13"/>
                  </a:lnTo>
                  <a:lnTo>
                    <a:pt x="9" y="14"/>
                  </a:lnTo>
                  <a:lnTo>
                    <a:pt x="11" y="10"/>
                  </a:lnTo>
                  <a:lnTo>
                    <a:pt x="11" y="8"/>
                  </a:lnTo>
                  <a:lnTo>
                    <a:pt x="11"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7" name="Freeform 313"/>
            <p:cNvSpPr>
              <a:spLocks/>
            </p:cNvSpPr>
            <p:nvPr/>
          </p:nvSpPr>
          <p:spPr bwMode="auto">
            <a:xfrm>
              <a:off x="3147219" y="3922601"/>
              <a:ext cx="22225" cy="17463"/>
            </a:xfrm>
            <a:custGeom>
              <a:avLst/>
              <a:gdLst/>
              <a:ahLst/>
              <a:cxnLst>
                <a:cxn ang="0">
                  <a:pos x="8" y="0"/>
                </a:cxn>
                <a:cxn ang="0">
                  <a:pos x="0" y="5"/>
                </a:cxn>
                <a:cxn ang="0">
                  <a:pos x="1" y="11"/>
                </a:cxn>
                <a:cxn ang="0">
                  <a:pos x="11" y="11"/>
                </a:cxn>
                <a:cxn ang="0">
                  <a:pos x="14" y="5"/>
                </a:cxn>
                <a:cxn ang="0">
                  <a:pos x="11" y="0"/>
                </a:cxn>
                <a:cxn ang="0">
                  <a:pos x="8" y="0"/>
                </a:cxn>
                <a:cxn ang="0">
                  <a:pos x="8" y="0"/>
                </a:cxn>
              </a:cxnLst>
              <a:rect l="0" t="0" r="r" b="b"/>
              <a:pathLst>
                <a:path w="14" h="11">
                  <a:moveTo>
                    <a:pt x="8" y="0"/>
                  </a:moveTo>
                  <a:lnTo>
                    <a:pt x="0" y="5"/>
                  </a:lnTo>
                  <a:lnTo>
                    <a:pt x="1" y="11"/>
                  </a:lnTo>
                  <a:lnTo>
                    <a:pt x="11" y="11"/>
                  </a:lnTo>
                  <a:lnTo>
                    <a:pt x="14" y="5"/>
                  </a:lnTo>
                  <a:lnTo>
                    <a:pt x="11" y="0"/>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8" name="Freeform 314"/>
            <p:cNvSpPr>
              <a:spLocks/>
            </p:cNvSpPr>
            <p:nvPr/>
          </p:nvSpPr>
          <p:spPr bwMode="auto">
            <a:xfrm>
              <a:off x="3112294" y="3884501"/>
              <a:ext cx="19050" cy="12700"/>
            </a:xfrm>
            <a:custGeom>
              <a:avLst/>
              <a:gdLst/>
              <a:ahLst/>
              <a:cxnLst>
                <a:cxn ang="0">
                  <a:pos x="4" y="0"/>
                </a:cxn>
                <a:cxn ang="0">
                  <a:pos x="9" y="2"/>
                </a:cxn>
                <a:cxn ang="0">
                  <a:pos x="12" y="6"/>
                </a:cxn>
                <a:cxn ang="0">
                  <a:pos x="11" y="8"/>
                </a:cxn>
                <a:cxn ang="0">
                  <a:pos x="9" y="6"/>
                </a:cxn>
                <a:cxn ang="0">
                  <a:pos x="3" y="5"/>
                </a:cxn>
                <a:cxn ang="0">
                  <a:pos x="0" y="3"/>
                </a:cxn>
                <a:cxn ang="0">
                  <a:pos x="3" y="0"/>
                </a:cxn>
                <a:cxn ang="0">
                  <a:pos x="4" y="0"/>
                </a:cxn>
                <a:cxn ang="0">
                  <a:pos x="4" y="0"/>
                </a:cxn>
              </a:cxnLst>
              <a:rect l="0" t="0" r="r" b="b"/>
              <a:pathLst>
                <a:path w="12" h="8">
                  <a:moveTo>
                    <a:pt x="4" y="0"/>
                  </a:moveTo>
                  <a:lnTo>
                    <a:pt x="9" y="2"/>
                  </a:lnTo>
                  <a:lnTo>
                    <a:pt x="12" y="6"/>
                  </a:lnTo>
                  <a:lnTo>
                    <a:pt x="11" y="8"/>
                  </a:lnTo>
                  <a:lnTo>
                    <a:pt x="9" y="6"/>
                  </a:lnTo>
                  <a:lnTo>
                    <a:pt x="3" y="5"/>
                  </a:lnTo>
                  <a:lnTo>
                    <a:pt x="0" y="3"/>
                  </a:lnTo>
                  <a:lnTo>
                    <a:pt x="3" y="0"/>
                  </a:lnTo>
                  <a:lnTo>
                    <a:pt x="4" y="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9" name="Freeform 315"/>
            <p:cNvSpPr>
              <a:spLocks/>
            </p:cNvSpPr>
            <p:nvPr/>
          </p:nvSpPr>
          <p:spPr bwMode="auto">
            <a:xfrm>
              <a:off x="3148806" y="3892439"/>
              <a:ext cx="12700" cy="14288"/>
            </a:xfrm>
            <a:custGeom>
              <a:avLst/>
              <a:gdLst/>
              <a:ahLst/>
              <a:cxnLst>
                <a:cxn ang="0">
                  <a:pos x="7" y="1"/>
                </a:cxn>
                <a:cxn ang="0">
                  <a:pos x="4" y="6"/>
                </a:cxn>
                <a:cxn ang="0">
                  <a:pos x="0" y="8"/>
                </a:cxn>
                <a:cxn ang="0">
                  <a:pos x="0" y="9"/>
                </a:cxn>
                <a:cxn ang="0">
                  <a:pos x="5" y="9"/>
                </a:cxn>
                <a:cxn ang="0">
                  <a:pos x="8" y="6"/>
                </a:cxn>
                <a:cxn ang="0">
                  <a:pos x="8" y="3"/>
                </a:cxn>
                <a:cxn ang="0">
                  <a:pos x="8" y="0"/>
                </a:cxn>
                <a:cxn ang="0">
                  <a:pos x="7" y="1"/>
                </a:cxn>
                <a:cxn ang="0">
                  <a:pos x="7" y="1"/>
                </a:cxn>
              </a:cxnLst>
              <a:rect l="0" t="0" r="r" b="b"/>
              <a:pathLst>
                <a:path w="8" h="9">
                  <a:moveTo>
                    <a:pt x="7" y="1"/>
                  </a:moveTo>
                  <a:lnTo>
                    <a:pt x="4" y="6"/>
                  </a:lnTo>
                  <a:lnTo>
                    <a:pt x="0" y="8"/>
                  </a:lnTo>
                  <a:lnTo>
                    <a:pt x="0" y="9"/>
                  </a:lnTo>
                  <a:lnTo>
                    <a:pt x="5" y="9"/>
                  </a:lnTo>
                  <a:lnTo>
                    <a:pt x="8" y="6"/>
                  </a:lnTo>
                  <a:lnTo>
                    <a:pt x="8" y="3"/>
                  </a:lnTo>
                  <a:lnTo>
                    <a:pt x="8" y="0"/>
                  </a:lnTo>
                  <a:lnTo>
                    <a:pt x="7" y="1"/>
                  </a:lnTo>
                  <a:lnTo>
                    <a:pt x="7"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0" name="Freeform 316"/>
            <p:cNvSpPr>
              <a:spLocks/>
            </p:cNvSpPr>
            <p:nvPr/>
          </p:nvSpPr>
          <p:spPr bwMode="auto">
            <a:xfrm>
              <a:off x="3196431" y="4065476"/>
              <a:ext cx="28575" cy="30163"/>
            </a:xfrm>
            <a:custGeom>
              <a:avLst/>
              <a:gdLst/>
              <a:ahLst/>
              <a:cxnLst>
                <a:cxn ang="0">
                  <a:pos x="2" y="6"/>
                </a:cxn>
                <a:cxn ang="0">
                  <a:pos x="4" y="1"/>
                </a:cxn>
                <a:cxn ang="0">
                  <a:pos x="8" y="0"/>
                </a:cxn>
                <a:cxn ang="0">
                  <a:pos x="15" y="1"/>
                </a:cxn>
                <a:cxn ang="0">
                  <a:pos x="18" y="4"/>
                </a:cxn>
                <a:cxn ang="0">
                  <a:pos x="18" y="9"/>
                </a:cxn>
                <a:cxn ang="0">
                  <a:pos x="16" y="14"/>
                </a:cxn>
                <a:cxn ang="0">
                  <a:pos x="15" y="16"/>
                </a:cxn>
                <a:cxn ang="0">
                  <a:pos x="11" y="19"/>
                </a:cxn>
                <a:cxn ang="0">
                  <a:pos x="7" y="19"/>
                </a:cxn>
                <a:cxn ang="0">
                  <a:pos x="4" y="17"/>
                </a:cxn>
                <a:cxn ang="0">
                  <a:pos x="0" y="16"/>
                </a:cxn>
                <a:cxn ang="0">
                  <a:pos x="2" y="14"/>
                </a:cxn>
                <a:cxn ang="0">
                  <a:pos x="2" y="14"/>
                </a:cxn>
                <a:cxn ang="0">
                  <a:pos x="7" y="14"/>
                </a:cxn>
                <a:cxn ang="0">
                  <a:pos x="10" y="9"/>
                </a:cxn>
                <a:cxn ang="0">
                  <a:pos x="10" y="6"/>
                </a:cxn>
                <a:cxn ang="0">
                  <a:pos x="5" y="6"/>
                </a:cxn>
                <a:cxn ang="0">
                  <a:pos x="2" y="9"/>
                </a:cxn>
                <a:cxn ang="0">
                  <a:pos x="0" y="8"/>
                </a:cxn>
                <a:cxn ang="0">
                  <a:pos x="2" y="6"/>
                </a:cxn>
                <a:cxn ang="0">
                  <a:pos x="2" y="6"/>
                </a:cxn>
              </a:cxnLst>
              <a:rect l="0" t="0" r="r" b="b"/>
              <a:pathLst>
                <a:path w="18" h="19">
                  <a:moveTo>
                    <a:pt x="2" y="6"/>
                  </a:moveTo>
                  <a:lnTo>
                    <a:pt x="4" y="1"/>
                  </a:lnTo>
                  <a:lnTo>
                    <a:pt x="8" y="0"/>
                  </a:lnTo>
                  <a:lnTo>
                    <a:pt x="15" y="1"/>
                  </a:lnTo>
                  <a:lnTo>
                    <a:pt x="18" y="4"/>
                  </a:lnTo>
                  <a:lnTo>
                    <a:pt x="18" y="9"/>
                  </a:lnTo>
                  <a:lnTo>
                    <a:pt x="16" y="14"/>
                  </a:lnTo>
                  <a:lnTo>
                    <a:pt x="15" y="16"/>
                  </a:lnTo>
                  <a:lnTo>
                    <a:pt x="11" y="19"/>
                  </a:lnTo>
                  <a:lnTo>
                    <a:pt x="7" y="19"/>
                  </a:lnTo>
                  <a:lnTo>
                    <a:pt x="4" y="17"/>
                  </a:lnTo>
                  <a:lnTo>
                    <a:pt x="0" y="16"/>
                  </a:lnTo>
                  <a:lnTo>
                    <a:pt x="2" y="14"/>
                  </a:lnTo>
                  <a:lnTo>
                    <a:pt x="2" y="14"/>
                  </a:lnTo>
                  <a:lnTo>
                    <a:pt x="7" y="14"/>
                  </a:lnTo>
                  <a:lnTo>
                    <a:pt x="10" y="9"/>
                  </a:lnTo>
                  <a:lnTo>
                    <a:pt x="10" y="6"/>
                  </a:lnTo>
                  <a:lnTo>
                    <a:pt x="5" y="6"/>
                  </a:lnTo>
                  <a:lnTo>
                    <a:pt x="2" y="9"/>
                  </a:lnTo>
                  <a:lnTo>
                    <a:pt x="0" y="8"/>
                  </a:lnTo>
                  <a:lnTo>
                    <a:pt x="2" y="6"/>
                  </a:lnTo>
                  <a:lnTo>
                    <a:pt x="2"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1" name="Freeform 317"/>
            <p:cNvSpPr>
              <a:spLocks/>
            </p:cNvSpPr>
            <p:nvPr/>
          </p:nvSpPr>
          <p:spPr bwMode="auto">
            <a:xfrm>
              <a:off x="3112294" y="3965464"/>
              <a:ext cx="109537" cy="95250"/>
            </a:xfrm>
            <a:custGeom>
              <a:avLst/>
              <a:gdLst/>
              <a:ahLst/>
              <a:cxnLst>
                <a:cxn ang="0">
                  <a:pos x="64" y="1"/>
                </a:cxn>
                <a:cxn ang="0">
                  <a:pos x="58" y="0"/>
                </a:cxn>
                <a:cxn ang="0">
                  <a:pos x="49" y="1"/>
                </a:cxn>
                <a:cxn ang="0">
                  <a:pos x="36" y="3"/>
                </a:cxn>
                <a:cxn ang="0">
                  <a:pos x="23" y="8"/>
                </a:cxn>
                <a:cxn ang="0">
                  <a:pos x="12" y="14"/>
                </a:cxn>
                <a:cxn ang="0">
                  <a:pos x="6" y="20"/>
                </a:cxn>
                <a:cxn ang="0">
                  <a:pos x="3" y="26"/>
                </a:cxn>
                <a:cxn ang="0">
                  <a:pos x="3" y="31"/>
                </a:cxn>
                <a:cxn ang="0">
                  <a:pos x="1" y="37"/>
                </a:cxn>
                <a:cxn ang="0">
                  <a:pos x="0" y="47"/>
                </a:cxn>
                <a:cxn ang="0">
                  <a:pos x="0" y="55"/>
                </a:cxn>
                <a:cxn ang="0">
                  <a:pos x="0" y="58"/>
                </a:cxn>
                <a:cxn ang="0">
                  <a:pos x="1" y="60"/>
                </a:cxn>
                <a:cxn ang="0">
                  <a:pos x="4" y="60"/>
                </a:cxn>
                <a:cxn ang="0">
                  <a:pos x="4" y="53"/>
                </a:cxn>
                <a:cxn ang="0">
                  <a:pos x="6" y="44"/>
                </a:cxn>
                <a:cxn ang="0">
                  <a:pos x="9" y="31"/>
                </a:cxn>
                <a:cxn ang="0">
                  <a:pos x="14" y="22"/>
                </a:cxn>
                <a:cxn ang="0">
                  <a:pos x="19" y="17"/>
                </a:cxn>
                <a:cxn ang="0">
                  <a:pos x="27" y="12"/>
                </a:cxn>
                <a:cxn ang="0">
                  <a:pos x="36" y="9"/>
                </a:cxn>
                <a:cxn ang="0">
                  <a:pos x="44" y="6"/>
                </a:cxn>
                <a:cxn ang="0">
                  <a:pos x="52" y="6"/>
                </a:cxn>
                <a:cxn ang="0">
                  <a:pos x="60" y="8"/>
                </a:cxn>
                <a:cxn ang="0">
                  <a:pos x="64" y="8"/>
                </a:cxn>
                <a:cxn ang="0">
                  <a:pos x="69" y="8"/>
                </a:cxn>
                <a:cxn ang="0">
                  <a:pos x="68" y="4"/>
                </a:cxn>
                <a:cxn ang="0">
                  <a:pos x="64" y="1"/>
                </a:cxn>
                <a:cxn ang="0">
                  <a:pos x="64" y="1"/>
                </a:cxn>
              </a:cxnLst>
              <a:rect l="0" t="0" r="r" b="b"/>
              <a:pathLst>
                <a:path w="69" h="60">
                  <a:moveTo>
                    <a:pt x="64" y="1"/>
                  </a:moveTo>
                  <a:lnTo>
                    <a:pt x="58" y="0"/>
                  </a:lnTo>
                  <a:lnTo>
                    <a:pt x="49" y="1"/>
                  </a:lnTo>
                  <a:lnTo>
                    <a:pt x="36" y="3"/>
                  </a:lnTo>
                  <a:lnTo>
                    <a:pt x="23" y="8"/>
                  </a:lnTo>
                  <a:lnTo>
                    <a:pt x="12" y="14"/>
                  </a:lnTo>
                  <a:lnTo>
                    <a:pt x="6" y="20"/>
                  </a:lnTo>
                  <a:lnTo>
                    <a:pt x="3" y="26"/>
                  </a:lnTo>
                  <a:lnTo>
                    <a:pt x="3" y="31"/>
                  </a:lnTo>
                  <a:lnTo>
                    <a:pt x="1" y="37"/>
                  </a:lnTo>
                  <a:lnTo>
                    <a:pt x="0" y="47"/>
                  </a:lnTo>
                  <a:lnTo>
                    <a:pt x="0" y="55"/>
                  </a:lnTo>
                  <a:lnTo>
                    <a:pt x="0" y="58"/>
                  </a:lnTo>
                  <a:lnTo>
                    <a:pt x="1" y="60"/>
                  </a:lnTo>
                  <a:lnTo>
                    <a:pt x="4" y="60"/>
                  </a:lnTo>
                  <a:lnTo>
                    <a:pt x="4" y="53"/>
                  </a:lnTo>
                  <a:lnTo>
                    <a:pt x="6" y="44"/>
                  </a:lnTo>
                  <a:lnTo>
                    <a:pt x="9" y="31"/>
                  </a:lnTo>
                  <a:lnTo>
                    <a:pt x="14" y="22"/>
                  </a:lnTo>
                  <a:lnTo>
                    <a:pt x="19" y="17"/>
                  </a:lnTo>
                  <a:lnTo>
                    <a:pt x="27" y="12"/>
                  </a:lnTo>
                  <a:lnTo>
                    <a:pt x="36" y="9"/>
                  </a:lnTo>
                  <a:lnTo>
                    <a:pt x="44" y="6"/>
                  </a:lnTo>
                  <a:lnTo>
                    <a:pt x="52" y="6"/>
                  </a:lnTo>
                  <a:lnTo>
                    <a:pt x="60" y="8"/>
                  </a:lnTo>
                  <a:lnTo>
                    <a:pt x="64" y="8"/>
                  </a:lnTo>
                  <a:lnTo>
                    <a:pt x="69" y="8"/>
                  </a:lnTo>
                  <a:lnTo>
                    <a:pt x="68" y="4"/>
                  </a:lnTo>
                  <a:lnTo>
                    <a:pt x="64" y="1"/>
                  </a:lnTo>
                  <a:lnTo>
                    <a:pt x="6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2" name="Freeform 318"/>
            <p:cNvSpPr>
              <a:spLocks/>
            </p:cNvSpPr>
            <p:nvPr/>
          </p:nvSpPr>
          <p:spPr bwMode="auto">
            <a:xfrm>
              <a:off x="3144044" y="3992451"/>
              <a:ext cx="87312" cy="90488"/>
            </a:xfrm>
            <a:custGeom>
              <a:avLst/>
              <a:gdLst/>
              <a:ahLst/>
              <a:cxnLst>
                <a:cxn ang="0">
                  <a:pos x="51" y="2"/>
                </a:cxn>
                <a:cxn ang="0">
                  <a:pos x="44" y="0"/>
                </a:cxn>
                <a:cxn ang="0">
                  <a:pos x="35" y="3"/>
                </a:cxn>
                <a:cxn ang="0">
                  <a:pos x="25" y="6"/>
                </a:cxn>
                <a:cxn ang="0">
                  <a:pos x="19" y="11"/>
                </a:cxn>
                <a:cxn ang="0">
                  <a:pos x="13" y="16"/>
                </a:cxn>
                <a:cxn ang="0">
                  <a:pos x="11" y="20"/>
                </a:cxn>
                <a:cxn ang="0">
                  <a:pos x="10" y="25"/>
                </a:cxn>
                <a:cxn ang="0">
                  <a:pos x="10" y="30"/>
                </a:cxn>
                <a:cxn ang="0">
                  <a:pos x="7" y="36"/>
                </a:cxn>
                <a:cxn ang="0">
                  <a:pos x="3" y="43"/>
                </a:cxn>
                <a:cxn ang="0">
                  <a:pos x="2" y="49"/>
                </a:cxn>
                <a:cxn ang="0">
                  <a:pos x="0" y="52"/>
                </a:cxn>
                <a:cxn ang="0">
                  <a:pos x="7" y="57"/>
                </a:cxn>
                <a:cxn ang="0">
                  <a:pos x="8" y="54"/>
                </a:cxn>
                <a:cxn ang="0">
                  <a:pos x="11" y="46"/>
                </a:cxn>
                <a:cxn ang="0">
                  <a:pos x="16" y="35"/>
                </a:cxn>
                <a:cxn ang="0">
                  <a:pos x="19" y="28"/>
                </a:cxn>
                <a:cxn ang="0">
                  <a:pos x="21" y="22"/>
                </a:cxn>
                <a:cxn ang="0">
                  <a:pos x="25" y="16"/>
                </a:cxn>
                <a:cxn ang="0">
                  <a:pos x="32" y="11"/>
                </a:cxn>
                <a:cxn ang="0">
                  <a:pos x="38" y="9"/>
                </a:cxn>
                <a:cxn ang="0">
                  <a:pos x="44" y="6"/>
                </a:cxn>
                <a:cxn ang="0">
                  <a:pos x="49" y="6"/>
                </a:cxn>
                <a:cxn ang="0">
                  <a:pos x="54" y="6"/>
                </a:cxn>
                <a:cxn ang="0">
                  <a:pos x="55" y="6"/>
                </a:cxn>
                <a:cxn ang="0">
                  <a:pos x="52" y="3"/>
                </a:cxn>
                <a:cxn ang="0">
                  <a:pos x="51" y="2"/>
                </a:cxn>
                <a:cxn ang="0">
                  <a:pos x="51" y="2"/>
                </a:cxn>
              </a:cxnLst>
              <a:rect l="0" t="0" r="r" b="b"/>
              <a:pathLst>
                <a:path w="55" h="57">
                  <a:moveTo>
                    <a:pt x="51" y="2"/>
                  </a:moveTo>
                  <a:lnTo>
                    <a:pt x="44" y="0"/>
                  </a:lnTo>
                  <a:lnTo>
                    <a:pt x="35" y="3"/>
                  </a:lnTo>
                  <a:lnTo>
                    <a:pt x="25" y="6"/>
                  </a:lnTo>
                  <a:lnTo>
                    <a:pt x="19" y="11"/>
                  </a:lnTo>
                  <a:lnTo>
                    <a:pt x="13" y="16"/>
                  </a:lnTo>
                  <a:lnTo>
                    <a:pt x="11" y="20"/>
                  </a:lnTo>
                  <a:lnTo>
                    <a:pt x="10" y="25"/>
                  </a:lnTo>
                  <a:lnTo>
                    <a:pt x="10" y="30"/>
                  </a:lnTo>
                  <a:lnTo>
                    <a:pt x="7" y="36"/>
                  </a:lnTo>
                  <a:lnTo>
                    <a:pt x="3" y="43"/>
                  </a:lnTo>
                  <a:lnTo>
                    <a:pt x="2" y="49"/>
                  </a:lnTo>
                  <a:lnTo>
                    <a:pt x="0" y="52"/>
                  </a:lnTo>
                  <a:lnTo>
                    <a:pt x="7" y="57"/>
                  </a:lnTo>
                  <a:lnTo>
                    <a:pt x="8" y="54"/>
                  </a:lnTo>
                  <a:lnTo>
                    <a:pt x="11" y="46"/>
                  </a:lnTo>
                  <a:lnTo>
                    <a:pt x="16" y="35"/>
                  </a:lnTo>
                  <a:lnTo>
                    <a:pt x="19" y="28"/>
                  </a:lnTo>
                  <a:lnTo>
                    <a:pt x="21" y="22"/>
                  </a:lnTo>
                  <a:lnTo>
                    <a:pt x="25" y="16"/>
                  </a:lnTo>
                  <a:lnTo>
                    <a:pt x="32" y="11"/>
                  </a:lnTo>
                  <a:lnTo>
                    <a:pt x="38" y="9"/>
                  </a:lnTo>
                  <a:lnTo>
                    <a:pt x="44" y="6"/>
                  </a:lnTo>
                  <a:lnTo>
                    <a:pt x="49" y="6"/>
                  </a:lnTo>
                  <a:lnTo>
                    <a:pt x="54" y="6"/>
                  </a:lnTo>
                  <a:lnTo>
                    <a:pt x="55" y="6"/>
                  </a:lnTo>
                  <a:lnTo>
                    <a:pt x="52" y="3"/>
                  </a:lnTo>
                  <a:lnTo>
                    <a:pt x="51" y="2"/>
                  </a:lnTo>
                  <a:lnTo>
                    <a:pt x="5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3" name="Freeform 319"/>
            <p:cNvSpPr>
              <a:spLocks/>
            </p:cNvSpPr>
            <p:nvPr/>
          </p:nvSpPr>
          <p:spPr bwMode="auto">
            <a:xfrm>
              <a:off x="2899569" y="3930539"/>
              <a:ext cx="82550" cy="134938"/>
            </a:xfrm>
            <a:custGeom>
              <a:avLst/>
              <a:gdLst/>
              <a:ahLst/>
              <a:cxnLst>
                <a:cxn ang="0">
                  <a:pos x="0" y="44"/>
                </a:cxn>
                <a:cxn ang="0">
                  <a:pos x="0" y="39"/>
                </a:cxn>
                <a:cxn ang="0">
                  <a:pos x="1" y="31"/>
                </a:cxn>
                <a:cxn ang="0">
                  <a:pos x="1" y="23"/>
                </a:cxn>
                <a:cxn ang="0">
                  <a:pos x="4" y="14"/>
                </a:cxn>
                <a:cxn ang="0">
                  <a:pos x="7" y="6"/>
                </a:cxn>
                <a:cxn ang="0">
                  <a:pos x="12" y="1"/>
                </a:cxn>
                <a:cxn ang="0">
                  <a:pos x="20" y="0"/>
                </a:cxn>
                <a:cxn ang="0">
                  <a:pos x="31" y="3"/>
                </a:cxn>
                <a:cxn ang="0">
                  <a:pos x="41" y="9"/>
                </a:cxn>
                <a:cxn ang="0">
                  <a:pos x="47" y="22"/>
                </a:cxn>
                <a:cxn ang="0">
                  <a:pos x="50" y="36"/>
                </a:cxn>
                <a:cxn ang="0">
                  <a:pos x="52" y="50"/>
                </a:cxn>
                <a:cxn ang="0">
                  <a:pos x="50" y="59"/>
                </a:cxn>
                <a:cxn ang="0">
                  <a:pos x="47" y="69"/>
                </a:cxn>
                <a:cxn ang="0">
                  <a:pos x="42" y="75"/>
                </a:cxn>
                <a:cxn ang="0">
                  <a:pos x="39" y="80"/>
                </a:cxn>
                <a:cxn ang="0">
                  <a:pos x="33" y="82"/>
                </a:cxn>
                <a:cxn ang="0">
                  <a:pos x="26" y="83"/>
                </a:cxn>
                <a:cxn ang="0">
                  <a:pos x="22" y="83"/>
                </a:cxn>
                <a:cxn ang="0">
                  <a:pos x="20" y="85"/>
                </a:cxn>
                <a:cxn ang="0">
                  <a:pos x="20" y="78"/>
                </a:cxn>
                <a:cxn ang="0">
                  <a:pos x="20" y="78"/>
                </a:cxn>
                <a:cxn ang="0">
                  <a:pos x="25" y="78"/>
                </a:cxn>
                <a:cxn ang="0">
                  <a:pos x="31" y="77"/>
                </a:cxn>
                <a:cxn ang="0">
                  <a:pos x="39" y="72"/>
                </a:cxn>
                <a:cxn ang="0">
                  <a:pos x="44" y="63"/>
                </a:cxn>
                <a:cxn ang="0">
                  <a:pos x="47" y="52"/>
                </a:cxn>
                <a:cxn ang="0">
                  <a:pos x="47" y="41"/>
                </a:cxn>
                <a:cxn ang="0">
                  <a:pos x="47" y="33"/>
                </a:cxn>
                <a:cxn ang="0">
                  <a:pos x="45" y="23"/>
                </a:cxn>
                <a:cxn ang="0">
                  <a:pos x="41" y="15"/>
                </a:cxn>
                <a:cxn ang="0">
                  <a:pos x="34" y="9"/>
                </a:cxn>
                <a:cxn ang="0">
                  <a:pos x="25" y="6"/>
                </a:cxn>
                <a:cxn ang="0">
                  <a:pos x="15" y="7"/>
                </a:cxn>
                <a:cxn ang="0">
                  <a:pos x="9" y="12"/>
                </a:cxn>
                <a:cxn ang="0">
                  <a:pos x="6" y="18"/>
                </a:cxn>
                <a:cxn ang="0">
                  <a:pos x="4" y="26"/>
                </a:cxn>
                <a:cxn ang="0">
                  <a:pos x="4" y="33"/>
                </a:cxn>
                <a:cxn ang="0">
                  <a:pos x="4" y="39"/>
                </a:cxn>
                <a:cxn ang="0">
                  <a:pos x="4" y="44"/>
                </a:cxn>
                <a:cxn ang="0">
                  <a:pos x="4" y="48"/>
                </a:cxn>
                <a:cxn ang="0">
                  <a:pos x="3" y="48"/>
                </a:cxn>
                <a:cxn ang="0">
                  <a:pos x="1" y="45"/>
                </a:cxn>
                <a:cxn ang="0">
                  <a:pos x="0" y="44"/>
                </a:cxn>
                <a:cxn ang="0">
                  <a:pos x="0" y="44"/>
                </a:cxn>
                <a:cxn ang="0">
                  <a:pos x="0" y="44"/>
                </a:cxn>
              </a:cxnLst>
              <a:rect l="0" t="0" r="r" b="b"/>
              <a:pathLst>
                <a:path w="52" h="85">
                  <a:moveTo>
                    <a:pt x="0" y="44"/>
                  </a:moveTo>
                  <a:lnTo>
                    <a:pt x="0" y="39"/>
                  </a:lnTo>
                  <a:lnTo>
                    <a:pt x="1" y="31"/>
                  </a:lnTo>
                  <a:lnTo>
                    <a:pt x="1" y="23"/>
                  </a:lnTo>
                  <a:lnTo>
                    <a:pt x="4" y="14"/>
                  </a:lnTo>
                  <a:lnTo>
                    <a:pt x="7" y="6"/>
                  </a:lnTo>
                  <a:lnTo>
                    <a:pt x="12" y="1"/>
                  </a:lnTo>
                  <a:lnTo>
                    <a:pt x="20" y="0"/>
                  </a:lnTo>
                  <a:lnTo>
                    <a:pt x="31" y="3"/>
                  </a:lnTo>
                  <a:lnTo>
                    <a:pt x="41" y="9"/>
                  </a:lnTo>
                  <a:lnTo>
                    <a:pt x="47" y="22"/>
                  </a:lnTo>
                  <a:lnTo>
                    <a:pt x="50" y="36"/>
                  </a:lnTo>
                  <a:lnTo>
                    <a:pt x="52" y="50"/>
                  </a:lnTo>
                  <a:lnTo>
                    <a:pt x="50" y="59"/>
                  </a:lnTo>
                  <a:lnTo>
                    <a:pt x="47" y="69"/>
                  </a:lnTo>
                  <a:lnTo>
                    <a:pt x="42" y="75"/>
                  </a:lnTo>
                  <a:lnTo>
                    <a:pt x="39" y="80"/>
                  </a:lnTo>
                  <a:lnTo>
                    <a:pt x="33" y="82"/>
                  </a:lnTo>
                  <a:lnTo>
                    <a:pt x="26" y="83"/>
                  </a:lnTo>
                  <a:lnTo>
                    <a:pt x="22" y="83"/>
                  </a:lnTo>
                  <a:lnTo>
                    <a:pt x="20" y="85"/>
                  </a:lnTo>
                  <a:lnTo>
                    <a:pt x="20" y="78"/>
                  </a:lnTo>
                  <a:lnTo>
                    <a:pt x="20" y="78"/>
                  </a:lnTo>
                  <a:lnTo>
                    <a:pt x="25" y="78"/>
                  </a:lnTo>
                  <a:lnTo>
                    <a:pt x="31" y="77"/>
                  </a:lnTo>
                  <a:lnTo>
                    <a:pt x="39" y="72"/>
                  </a:lnTo>
                  <a:lnTo>
                    <a:pt x="44" y="63"/>
                  </a:lnTo>
                  <a:lnTo>
                    <a:pt x="47" y="52"/>
                  </a:lnTo>
                  <a:lnTo>
                    <a:pt x="47" y="41"/>
                  </a:lnTo>
                  <a:lnTo>
                    <a:pt x="47" y="33"/>
                  </a:lnTo>
                  <a:lnTo>
                    <a:pt x="45" y="23"/>
                  </a:lnTo>
                  <a:lnTo>
                    <a:pt x="41" y="15"/>
                  </a:lnTo>
                  <a:lnTo>
                    <a:pt x="34" y="9"/>
                  </a:lnTo>
                  <a:lnTo>
                    <a:pt x="25" y="6"/>
                  </a:lnTo>
                  <a:lnTo>
                    <a:pt x="15" y="7"/>
                  </a:lnTo>
                  <a:lnTo>
                    <a:pt x="9" y="12"/>
                  </a:lnTo>
                  <a:lnTo>
                    <a:pt x="6" y="18"/>
                  </a:lnTo>
                  <a:lnTo>
                    <a:pt x="4" y="26"/>
                  </a:lnTo>
                  <a:lnTo>
                    <a:pt x="4" y="33"/>
                  </a:lnTo>
                  <a:lnTo>
                    <a:pt x="4" y="39"/>
                  </a:lnTo>
                  <a:lnTo>
                    <a:pt x="4" y="44"/>
                  </a:lnTo>
                  <a:lnTo>
                    <a:pt x="4" y="48"/>
                  </a:lnTo>
                  <a:lnTo>
                    <a:pt x="3" y="48"/>
                  </a:lnTo>
                  <a:lnTo>
                    <a:pt x="1" y="45"/>
                  </a:lnTo>
                  <a:lnTo>
                    <a:pt x="0" y="44"/>
                  </a:lnTo>
                  <a:lnTo>
                    <a:pt x="0" y="44"/>
                  </a:lnTo>
                  <a:lnTo>
                    <a:pt x="0"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4" name="Freeform 320"/>
            <p:cNvSpPr>
              <a:spLocks/>
            </p:cNvSpPr>
            <p:nvPr/>
          </p:nvSpPr>
          <p:spPr bwMode="auto">
            <a:xfrm>
              <a:off x="2931319" y="3967051"/>
              <a:ext cx="25400" cy="63500"/>
            </a:xfrm>
            <a:custGeom>
              <a:avLst/>
              <a:gdLst/>
              <a:ahLst/>
              <a:cxnLst>
                <a:cxn ang="0">
                  <a:pos x="3" y="2"/>
                </a:cxn>
                <a:cxn ang="0">
                  <a:pos x="6" y="0"/>
                </a:cxn>
                <a:cxn ang="0">
                  <a:pos x="11" y="5"/>
                </a:cxn>
                <a:cxn ang="0">
                  <a:pos x="11" y="11"/>
                </a:cxn>
                <a:cxn ang="0">
                  <a:pos x="11" y="18"/>
                </a:cxn>
                <a:cxn ang="0">
                  <a:pos x="11" y="22"/>
                </a:cxn>
                <a:cxn ang="0">
                  <a:pos x="14" y="27"/>
                </a:cxn>
                <a:cxn ang="0">
                  <a:pos x="16" y="30"/>
                </a:cxn>
                <a:cxn ang="0">
                  <a:pos x="14" y="35"/>
                </a:cxn>
                <a:cxn ang="0">
                  <a:pos x="10" y="38"/>
                </a:cxn>
                <a:cxn ang="0">
                  <a:pos x="5" y="40"/>
                </a:cxn>
                <a:cxn ang="0">
                  <a:pos x="3" y="38"/>
                </a:cxn>
                <a:cxn ang="0">
                  <a:pos x="3" y="36"/>
                </a:cxn>
                <a:cxn ang="0">
                  <a:pos x="5" y="36"/>
                </a:cxn>
                <a:cxn ang="0">
                  <a:pos x="10" y="35"/>
                </a:cxn>
                <a:cxn ang="0">
                  <a:pos x="6" y="29"/>
                </a:cxn>
                <a:cxn ang="0">
                  <a:pos x="6" y="21"/>
                </a:cxn>
                <a:cxn ang="0">
                  <a:pos x="6" y="16"/>
                </a:cxn>
                <a:cxn ang="0">
                  <a:pos x="10" y="11"/>
                </a:cxn>
                <a:cxn ang="0">
                  <a:pos x="10" y="7"/>
                </a:cxn>
                <a:cxn ang="0">
                  <a:pos x="8" y="5"/>
                </a:cxn>
                <a:cxn ang="0">
                  <a:pos x="2" y="5"/>
                </a:cxn>
                <a:cxn ang="0">
                  <a:pos x="0" y="5"/>
                </a:cxn>
                <a:cxn ang="0">
                  <a:pos x="2" y="2"/>
                </a:cxn>
                <a:cxn ang="0">
                  <a:pos x="3" y="2"/>
                </a:cxn>
                <a:cxn ang="0">
                  <a:pos x="3" y="2"/>
                </a:cxn>
              </a:cxnLst>
              <a:rect l="0" t="0" r="r" b="b"/>
              <a:pathLst>
                <a:path w="16" h="40">
                  <a:moveTo>
                    <a:pt x="3" y="2"/>
                  </a:moveTo>
                  <a:lnTo>
                    <a:pt x="6" y="0"/>
                  </a:lnTo>
                  <a:lnTo>
                    <a:pt x="11" y="5"/>
                  </a:lnTo>
                  <a:lnTo>
                    <a:pt x="11" y="11"/>
                  </a:lnTo>
                  <a:lnTo>
                    <a:pt x="11" y="18"/>
                  </a:lnTo>
                  <a:lnTo>
                    <a:pt x="11" y="22"/>
                  </a:lnTo>
                  <a:lnTo>
                    <a:pt x="14" y="27"/>
                  </a:lnTo>
                  <a:lnTo>
                    <a:pt x="16" y="30"/>
                  </a:lnTo>
                  <a:lnTo>
                    <a:pt x="14" y="35"/>
                  </a:lnTo>
                  <a:lnTo>
                    <a:pt x="10" y="38"/>
                  </a:lnTo>
                  <a:lnTo>
                    <a:pt x="5" y="40"/>
                  </a:lnTo>
                  <a:lnTo>
                    <a:pt x="3" y="38"/>
                  </a:lnTo>
                  <a:lnTo>
                    <a:pt x="3" y="36"/>
                  </a:lnTo>
                  <a:lnTo>
                    <a:pt x="5" y="36"/>
                  </a:lnTo>
                  <a:lnTo>
                    <a:pt x="10" y="35"/>
                  </a:lnTo>
                  <a:lnTo>
                    <a:pt x="6" y="29"/>
                  </a:lnTo>
                  <a:lnTo>
                    <a:pt x="6" y="21"/>
                  </a:lnTo>
                  <a:lnTo>
                    <a:pt x="6" y="16"/>
                  </a:lnTo>
                  <a:lnTo>
                    <a:pt x="10" y="11"/>
                  </a:lnTo>
                  <a:lnTo>
                    <a:pt x="10" y="7"/>
                  </a:lnTo>
                  <a:lnTo>
                    <a:pt x="8" y="5"/>
                  </a:lnTo>
                  <a:lnTo>
                    <a:pt x="2" y="5"/>
                  </a:lnTo>
                  <a:lnTo>
                    <a:pt x="0" y="5"/>
                  </a:lnTo>
                  <a:lnTo>
                    <a:pt x="2" y="2"/>
                  </a:lnTo>
                  <a:lnTo>
                    <a:pt x="3" y="2"/>
                  </a:lnTo>
                  <a:lnTo>
                    <a:pt x="3" y="2"/>
                  </a:lnTo>
                  <a:close/>
                </a:path>
              </a:pathLst>
            </a:custGeom>
            <a:solidFill>
              <a:srgbClr val="C47A1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5" name="Freeform 321"/>
            <p:cNvSpPr>
              <a:spLocks/>
            </p:cNvSpPr>
            <p:nvPr/>
          </p:nvSpPr>
          <p:spPr bwMode="auto">
            <a:xfrm>
              <a:off x="2702719" y="3989276"/>
              <a:ext cx="95250" cy="149225"/>
            </a:xfrm>
            <a:custGeom>
              <a:avLst/>
              <a:gdLst/>
              <a:ahLst/>
              <a:cxnLst>
                <a:cxn ang="0">
                  <a:pos x="60" y="21"/>
                </a:cxn>
                <a:cxn ang="0">
                  <a:pos x="59" y="16"/>
                </a:cxn>
                <a:cxn ang="0">
                  <a:pos x="56" y="11"/>
                </a:cxn>
                <a:cxn ang="0">
                  <a:pos x="49" y="5"/>
                </a:cxn>
                <a:cxn ang="0">
                  <a:pos x="38" y="0"/>
                </a:cxn>
                <a:cxn ang="0">
                  <a:pos x="23" y="0"/>
                </a:cxn>
                <a:cxn ang="0">
                  <a:pos x="10" y="8"/>
                </a:cxn>
                <a:cxn ang="0">
                  <a:pos x="2" y="22"/>
                </a:cxn>
                <a:cxn ang="0">
                  <a:pos x="0" y="41"/>
                </a:cxn>
                <a:cxn ang="0">
                  <a:pos x="2" y="59"/>
                </a:cxn>
                <a:cxn ang="0">
                  <a:pos x="10" y="75"/>
                </a:cxn>
                <a:cxn ang="0">
                  <a:pos x="18" y="84"/>
                </a:cxn>
                <a:cxn ang="0">
                  <a:pos x="27" y="90"/>
                </a:cxn>
                <a:cxn ang="0">
                  <a:pos x="35" y="92"/>
                </a:cxn>
                <a:cxn ang="0">
                  <a:pos x="43" y="94"/>
                </a:cxn>
                <a:cxn ang="0">
                  <a:pos x="48" y="90"/>
                </a:cxn>
                <a:cxn ang="0">
                  <a:pos x="49" y="89"/>
                </a:cxn>
                <a:cxn ang="0">
                  <a:pos x="54" y="79"/>
                </a:cxn>
                <a:cxn ang="0">
                  <a:pos x="56" y="76"/>
                </a:cxn>
                <a:cxn ang="0">
                  <a:pos x="53" y="70"/>
                </a:cxn>
                <a:cxn ang="0">
                  <a:pos x="51" y="73"/>
                </a:cxn>
                <a:cxn ang="0">
                  <a:pos x="51" y="78"/>
                </a:cxn>
                <a:cxn ang="0">
                  <a:pos x="48" y="81"/>
                </a:cxn>
                <a:cxn ang="0">
                  <a:pos x="43" y="86"/>
                </a:cxn>
                <a:cxn ang="0">
                  <a:pos x="38" y="89"/>
                </a:cxn>
                <a:cxn ang="0">
                  <a:pos x="34" y="89"/>
                </a:cxn>
                <a:cxn ang="0">
                  <a:pos x="29" y="86"/>
                </a:cxn>
                <a:cxn ang="0">
                  <a:pos x="24" y="82"/>
                </a:cxn>
                <a:cxn ang="0">
                  <a:pos x="16" y="75"/>
                </a:cxn>
                <a:cxn ang="0">
                  <a:pos x="10" y="62"/>
                </a:cxn>
                <a:cxn ang="0">
                  <a:pos x="5" y="48"/>
                </a:cxn>
                <a:cxn ang="0">
                  <a:pos x="4" y="37"/>
                </a:cxn>
                <a:cxn ang="0">
                  <a:pos x="4" y="27"/>
                </a:cxn>
                <a:cxn ang="0">
                  <a:pos x="7" y="22"/>
                </a:cxn>
                <a:cxn ang="0">
                  <a:pos x="10" y="18"/>
                </a:cxn>
                <a:cxn ang="0">
                  <a:pos x="13" y="13"/>
                </a:cxn>
                <a:cxn ang="0">
                  <a:pos x="18" y="8"/>
                </a:cxn>
                <a:cxn ang="0">
                  <a:pos x="23" y="7"/>
                </a:cxn>
                <a:cxn ang="0">
                  <a:pos x="27" y="5"/>
                </a:cxn>
                <a:cxn ang="0">
                  <a:pos x="34" y="5"/>
                </a:cxn>
                <a:cxn ang="0">
                  <a:pos x="40" y="7"/>
                </a:cxn>
                <a:cxn ang="0">
                  <a:pos x="49" y="11"/>
                </a:cxn>
                <a:cxn ang="0">
                  <a:pos x="51" y="16"/>
                </a:cxn>
                <a:cxn ang="0">
                  <a:pos x="51" y="21"/>
                </a:cxn>
                <a:cxn ang="0">
                  <a:pos x="51" y="27"/>
                </a:cxn>
                <a:cxn ang="0">
                  <a:pos x="53" y="30"/>
                </a:cxn>
                <a:cxn ang="0">
                  <a:pos x="54" y="29"/>
                </a:cxn>
                <a:cxn ang="0">
                  <a:pos x="56" y="27"/>
                </a:cxn>
                <a:cxn ang="0">
                  <a:pos x="57" y="24"/>
                </a:cxn>
                <a:cxn ang="0">
                  <a:pos x="59" y="22"/>
                </a:cxn>
                <a:cxn ang="0">
                  <a:pos x="60" y="21"/>
                </a:cxn>
                <a:cxn ang="0">
                  <a:pos x="60" y="21"/>
                </a:cxn>
              </a:cxnLst>
              <a:rect l="0" t="0" r="r" b="b"/>
              <a:pathLst>
                <a:path w="60" h="94">
                  <a:moveTo>
                    <a:pt x="60" y="21"/>
                  </a:moveTo>
                  <a:lnTo>
                    <a:pt x="59" y="16"/>
                  </a:lnTo>
                  <a:lnTo>
                    <a:pt x="56" y="11"/>
                  </a:lnTo>
                  <a:lnTo>
                    <a:pt x="49" y="5"/>
                  </a:lnTo>
                  <a:lnTo>
                    <a:pt x="38" y="0"/>
                  </a:lnTo>
                  <a:lnTo>
                    <a:pt x="23" y="0"/>
                  </a:lnTo>
                  <a:lnTo>
                    <a:pt x="10" y="8"/>
                  </a:lnTo>
                  <a:lnTo>
                    <a:pt x="2" y="22"/>
                  </a:lnTo>
                  <a:lnTo>
                    <a:pt x="0" y="41"/>
                  </a:lnTo>
                  <a:lnTo>
                    <a:pt x="2" y="59"/>
                  </a:lnTo>
                  <a:lnTo>
                    <a:pt x="10" y="75"/>
                  </a:lnTo>
                  <a:lnTo>
                    <a:pt x="18" y="84"/>
                  </a:lnTo>
                  <a:lnTo>
                    <a:pt x="27" y="90"/>
                  </a:lnTo>
                  <a:lnTo>
                    <a:pt x="35" y="92"/>
                  </a:lnTo>
                  <a:lnTo>
                    <a:pt x="43" y="94"/>
                  </a:lnTo>
                  <a:lnTo>
                    <a:pt x="48" y="90"/>
                  </a:lnTo>
                  <a:lnTo>
                    <a:pt x="49" y="89"/>
                  </a:lnTo>
                  <a:lnTo>
                    <a:pt x="54" y="79"/>
                  </a:lnTo>
                  <a:lnTo>
                    <a:pt x="56" y="76"/>
                  </a:lnTo>
                  <a:lnTo>
                    <a:pt x="53" y="70"/>
                  </a:lnTo>
                  <a:lnTo>
                    <a:pt x="51" y="73"/>
                  </a:lnTo>
                  <a:lnTo>
                    <a:pt x="51" y="78"/>
                  </a:lnTo>
                  <a:lnTo>
                    <a:pt x="48" y="81"/>
                  </a:lnTo>
                  <a:lnTo>
                    <a:pt x="43" y="86"/>
                  </a:lnTo>
                  <a:lnTo>
                    <a:pt x="38" y="89"/>
                  </a:lnTo>
                  <a:lnTo>
                    <a:pt x="34" y="89"/>
                  </a:lnTo>
                  <a:lnTo>
                    <a:pt x="29" y="86"/>
                  </a:lnTo>
                  <a:lnTo>
                    <a:pt x="24" y="82"/>
                  </a:lnTo>
                  <a:lnTo>
                    <a:pt x="16" y="75"/>
                  </a:lnTo>
                  <a:lnTo>
                    <a:pt x="10" y="62"/>
                  </a:lnTo>
                  <a:lnTo>
                    <a:pt x="5" y="48"/>
                  </a:lnTo>
                  <a:lnTo>
                    <a:pt x="4" y="37"/>
                  </a:lnTo>
                  <a:lnTo>
                    <a:pt x="4" y="27"/>
                  </a:lnTo>
                  <a:lnTo>
                    <a:pt x="7" y="22"/>
                  </a:lnTo>
                  <a:lnTo>
                    <a:pt x="10" y="18"/>
                  </a:lnTo>
                  <a:lnTo>
                    <a:pt x="13" y="13"/>
                  </a:lnTo>
                  <a:lnTo>
                    <a:pt x="18" y="8"/>
                  </a:lnTo>
                  <a:lnTo>
                    <a:pt x="23" y="7"/>
                  </a:lnTo>
                  <a:lnTo>
                    <a:pt x="27" y="5"/>
                  </a:lnTo>
                  <a:lnTo>
                    <a:pt x="34" y="5"/>
                  </a:lnTo>
                  <a:lnTo>
                    <a:pt x="40" y="7"/>
                  </a:lnTo>
                  <a:lnTo>
                    <a:pt x="49" y="11"/>
                  </a:lnTo>
                  <a:lnTo>
                    <a:pt x="51" y="16"/>
                  </a:lnTo>
                  <a:lnTo>
                    <a:pt x="51" y="21"/>
                  </a:lnTo>
                  <a:lnTo>
                    <a:pt x="51" y="27"/>
                  </a:lnTo>
                  <a:lnTo>
                    <a:pt x="53" y="30"/>
                  </a:lnTo>
                  <a:lnTo>
                    <a:pt x="54" y="29"/>
                  </a:lnTo>
                  <a:lnTo>
                    <a:pt x="56" y="27"/>
                  </a:lnTo>
                  <a:lnTo>
                    <a:pt x="57" y="24"/>
                  </a:lnTo>
                  <a:lnTo>
                    <a:pt x="59" y="22"/>
                  </a:lnTo>
                  <a:lnTo>
                    <a:pt x="60" y="21"/>
                  </a:lnTo>
                  <a:lnTo>
                    <a:pt x="60"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6" name="Freeform 322"/>
            <p:cNvSpPr>
              <a:spLocks/>
            </p:cNvSpPr>
            <p:nvPr/>
          </p:nvSpPr>
          <p:spPr bwMode="auto">
            <a:xfrm>
              <a:off x="2731294" y="4024201"/>
              <a:ext cx="34925" cy="76200"/>
            </a:xfrm>
            <a:custGeom>
              <a:avLst/>
              <a:gdLst/>
              <a:ahLst/>
              <a:cxnLst>
                <a:cxn ang="0">
                  <a:pos x="22" y="8"/>
                </a:cxn>
                <a:cxn ang="0">
                  <a:pos x="19" y="2"/>
                </a:cxn>
                <a:cxn ang="0">
                  <a:pos x="14" y="0"/>
                </a:cxn>
                <a:cxn ang="0">
                  <a:pos x="9" y="4"/>
                </a:cxn>
                <a:cxn ang="0">
                  <a:pos x="5" y="10"/>
                </a:cxn>
                <a:cxn ang="0">
                  <a:pos x="1" y="13"/>
                </a:cxn>
                <a:cxn ang="0">
                  <a:pos x="0" y="18"/>
                </a:cxn>
                <a:cxn ang="0">
                  <a:pos x="0" y="21"/>
                </a:cxn>
                <a:cxn ang="0">
                  <a:pos x="3" y="27"/>
                </a:cxn>
                <a:cxn ang="0">
                  <a:pos x="5" y="34"/>
                </a:cxn>
                <a:cxn ang="0">
                  <a:pos x="6" y="40"/>
                </a:cxn>
                <a:cxn ang="0">
                  <a:pos x="8" y="43"/>
                </a:cxn>
                <a:cxn ang="0">
                  <a:pos x="12" y="48"/>
                </a:cxn>
                <a:cxn ang="0">
                  <a:pos x="17" y="48"/>
                </a:cxn>
                <a:cxn ang="0">
                  <a:pos x="22" y="48"/>
                </a:cxn>
                <a:cxn ang="0">
                  <a:pos x="22" y="46"/>
                </a:cxn>
                <a:cxn ang="0">
                  <a:pos x="19" y="45"/>
                </a:cxn>
                <a:cxn ang="0">
                  <a:pos x="12" y="43"/>
                </a:cxn>
                <a:cxn ang="0">
                  <a:pos x="8" y="38"/>
                </a:cxn>
                <a:cxn ang="0">
                  <a:pos x="6" y="32"/>
                </a:cxn>
                <a:cxn ang="0">
                  <a:pos x="6" y="27"/>
                </a:cxn>
                <a:cxn ang="0">
                  <a:pos x="5" y="24"/>
                </a:cxn>
                <a:cxn ang="0">
                  <a:pos x="3" y="21"/>
                </a:cxn>
                <a:cxn ang="0">
                  <a:pos x="5" y="16"/>
                </a:cxn>
                <a:cxn ang="0">
                  <a:pos x="6" y="12"/>
                </a:cxn>
                <a:cxn ang="0">
                  <a:pos x="9" y="8"/>
                </a:cxn>
                <a:cxn ang="0">
                  <a:pos x="16" y="5"/>
                </a:cxn>
                <a:cxn ang="0">
                  <a:pos x="20" y="10"/>
                </a:cxn>
                <a:cxn ang="0">
                  <a:pos x="20" y="12"/>
                </a:cxn>
                <a:cxn ang="0">
                  <a:pos x="20" y="12"/>
                </a:cxn>
                <a:cxn ang="0">
                  <a:pos x="20" y="10"/>
                </a:cxn>
                <a:cxn ang="0">
                  <a:pos x="22" y="8"/>
                </a:cxn>
                <a:cxn ang="0">
                  <a:pos x="22" y="8"/>
                </a:cxn>
              </a:cxnLst>
              <a:rect l="0" t="0" r="r" b="b"/>
              <a:pathLst>
                <a:path w="22" h="48">
                  <a:moveTo>
                    <a:pt x="22" y="8"/>
                  </a:moveTo>
                  <a:lnTo>
                    <a:pt x="19" y="2"/>
                  </a:lnTo>
                  <a:lnTo>
                    <a:pt x="14" y="0"/>
                  </a:lnTo>
                  <a:lnTo>
                    <a:pt x="9" y="4"/>
                  </a:lnTo>
                  <a:lnTo>
                    <a:pt x="5" y="10"/>
                  </a:lnTo>
                  <a:lnTo>
                    <a:pt x="1" y="13"/>
                  </a:lnTo>
                  <a:lnTo>
                    <a:pt x="0" y="18"/>
                  </a:lnTo>
                  <a:lnTo>
                    <a:pt x="0" y="21"/>
                  </a:lnTo>
                  <a:lnTo>
                    <a:pt x="3" y="27"/>
                  </a:lnTo>
                  <a:lnTo>
                    <a:pt x="5" y="34"/>
                  </a:lnTo>
                  <a:lnTo>
                    <a:pt x="6" y="40"/>
                  </a:lnTo>
                  <a:lnTo>
                    <a:pt x="8" y="43"/>
                  </a:lnTo>
                  <a:lnTo>
                    <a:pt x="12" y="48"/>
                  </a:lnTo>
                  <a:lnTo>
                    <a:pt x="17" y="48"/>
                  </a:lnTo>
                  <a:lnTo>
                    <a:pt x="22" y="48"/>
                  </a:lnTo>
                  <a:lnTo>
                    <a:pt x="22" y="46"/>
                  </a:lnTo>
                  <a:lnTo>
                    <a:pt x="19" y="45"/>
                  </a:lnTo>
                  <a:lnTo>
                    <a:pt x="12" y="43"/>
                  </a:lnTo>
                  <a:lnTo>
                    <a:pt x="8" y="38"/>
                  </a:lnTo>
                  <a:lnTo>
                    <a:pt x="6" y="32"/>
                  </a:lnTo>
                  <a:lnTo>
                    <a:pt x="6" y="27"/>
                  </a:lnTo>
                  <a:lnTo>
                    <a:pt x="5" y="24"/>
                  </a:lnTo>
                  <a:lnTo>
                    <a:pt x="3" y="21"/>
                  </a:lnTo>
                  <a:lnTo>
                    <a:pt x="5" y="16"/>
                  </a:lnTo>
                  <a:lnTo>
                    <a:pt x="6" y="12"/>
                  </a:lnTo>
                  <a:lnTo>
                    <a:pt x="9" y="8"/>
                  </a:lnTo>
                  <a:lnTo>
                    <a:pt x="16" y="5"/>
                  </a:lnTo>
                  <a:lnTo>
                    <a:pt x="20" y="10"/>
                  </a:lnTo>
                  <a:lnTo>
                    <a:pt x="20" y="12"/>
                  </a:lnTo>
                  <a:lnTo>
                    <a:pt x="20" y="12"/>
                  </a:lnTo>
                  <a:lnTo>
                    <a:pt x="20" y="10"/>
                  </a:lnTo>
                  <a:lnTo>
                    <a:pt x="22" y="8"/>
                  </a:lnTo>
                  <a:lnTo>
                    <a:pt x="22" y="8"/>
                  </a:lnTo>
                  <a:close/>
                </a:path>
              </a:pathLst>
            </a:custGeom>
            <a:solidFill>
              <a:srgbClr val="C47A1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7" name="Freeform 323"/>
            <p:cNvSpPr>
              <a:spLocks/>
            </p:cNvSpPr>
            <p:nvPr/>
          </p:nvSpPr>
          <p:spPr bwMode="auto">
            <a:xfrm>
              <a:off x="2778919" y="3989276"/>
              <a:ext cx="152400" cy="150813"/>
            </a:xfrm>
            <a:custGeom>
              <a:avLst/>
              <a:gdLst/>
              <a:ahLst/>
              <a:cxnLst>
                <a:cxn ang="0">
                  <a:pos x="11" y="16"/>
                </a:cxn>
                <a:cxn ang="0">
                  <a:pos x="28" y="5"/>
                </a:cxn>
                <a:cxn ang="0">
                  <a:pos x="58" y="0"/>
                </a:cxn>
                <a:cxn ang="0">
                  <a:pos x="74" y="5"/>
                </a:cxn>
                <a:cxn ang="0">
                  <a:pos x="79" y="8"/>
                </a:cxn>
                <a:cxn ang="0">
                  <a:pos x="91" y="22"/>
                </a:cxn>
                <a:cxn ang="0">
                  <a:pos x="96" y="46"/>
                </a:cxn>
                <a:cxn ang="0">
                  <a:pos x="87" y="75"/>
                </a:cxn>
                <a:cxn ang="0">
                  <a:pos x="72" y="86"/>
                </a:cxn>
                <a:cxn ang="0">
                  <a:pos x="66" y="90"/>
                </a:cxn>
                <a:cxn ang="0">
                  <a:pos x="44" y="95"/>
                </a:cxn>
                <a:cxn ang="0">
                  <a:pos x="23" y="90"/>
                </a:cxn>
                <a:cxn ang="0">
                  <a:pos x="12" y="86"/>
                </a:cxn>
                <a:cxn ang="0">
                  <a:pos x="6" y="78"/>
                </a:cxn>
                <a:cxn ang="0">
                  <a:pos x="0" y="64"/>
                </a:cxn>
                <a:cxn ang="0">
                  <a:pos x="0" y="48"/>
                </a:cxn>
                <a:cxn ang="0">
                  <a:pos x="1" y="37"/>
                </a:cxn>
                <a:cxn ang="0">
                  <a:pos x="5" y="26"/>
                </a:cxn>
                <a:cxn ang="0">
                  <a:pos x="8" y="24"/>
                </a:cxn>
                <a:cxn ang="0">
                  <a:pos x="5" y="29"/>
                </a:cxn>
                <a:cxn ang="0">
                  <a:pos x="3" y="48"/>
                </a:cxn>
                <a:cxn ang="0">
                  <a:pos x="5" y="70"/>
                </a:cxn>
                <a:cxn ang="0">
                  <a:pos x="16" y="81"/>
                </a:cxn>
                <a:cxn ang="0">
                  <a:pos x="30" y="89"/>
                </a:cxn>
                <a:cxn ang="0">
                  <a:pos x="49" y="90"/>
                </a:cxn>
                <a:cxn ang="0">
                  <a:pos x="66" y="86"/>
                </a:cxn>
                <a:cxn ang="0">
                  <a:pos x="80" y="78"/>
                </a:cxn>
                <a:cxn ang="0">
                  <a:pos x="88" y="59"/>
                </a:cxn>
                <a:cxn ang="0">
                  <a:pos x="91" y="40"/>
                </a:cxn>
                <a:cxn ang="0">
                  <a:pos x="85" y="21"/>
                </a:cxn>
                <a:cxn ang="0">
                  <a:pos x="68" y="7"/>
                </a:cxn>
                <a:cxn ang="0">
                  <a:pos x="46" y="5"/>
                </a:cxn>
                <a:cxn ang="0">
                  <a:pos x="27" y="10"/>
                </a:cxn>
                <a:cxn ang="0">
                  <a:pos x="14" y="18"/>
                </a:cxn>
                <a:cxn ang="0">
                  <a:pos x="8" y="22"/>
                </a:cxn>
                <a:cxn ang="0">
                  <a:pos x="8" y="22"/>
                </a:cxn>
              </a:cxnLst>
              <a:rect l="0" t="0" r="r" b="b"/>
              <a:pathLst>
                <a:path w="96" h="95">
                  <a:moveTo>
                    <a:pt x="8" y="22"/>
                  </a:moveTo>
                  <a:lnTo>
                    <a:pt x="11" y="16"/>
                  </a:lnTo>
                  <a:lnTo>
                    <a:pt x="19" y="10"/>
                  </a:lnTo>
                  <a:lnTo>
                    <a:pt x="28" y="5"/>
                  </a:lnTo>
                  <a:lnTo>
                    <a:pt x="44" y="2"/>
                  </a:lnTo>
                  <a:lnTo>
                    <a:pt x="58" y="0"/>
                  </a:lnTo>
                  <a:lnTo>
                    <a:pt x="68" y="2"/>
                  </a:lnTo>
                  <a:lnTo>
                    <a:pt x="74" y="5"/>
                  </a:lnTo>
                  <a:lnTo>
                    <a:pt x="77" y="7"/>
                  </a:lnTo>
                  <a:lnTo>
                    <a:pt x="79" y="8"/>
                  </a:lnTo>
                  <a:lnTo>
                    <a:pt x="85" y="15"/>
                  </a:lnTo>
                  <a:lnTo>
                    <a:pt x="91" y="22"/>
                  </a:lnTo>
                  <a:lnTo>
                    <a:pt x="96" y="34"/>
                  </a:lnTo>
                  <a:lnTo>
                    <a:pt x="96" y="46"/>
                  </a:lnTo>
                  <a:lnTo>
                    <a:pt x="93" y="62"/>
                  </a:lnTo>
                  <a:lnTo>
                    <a:pt x="87" y="75"/>
                  </a:lnTo>
                  <a:lnTo>
                    <a:pt x="79" y="82"/>
                  </a:lnTo>
                  <a:lnTo>
                    <a:pt x="72" y="86"/>
                  </a:lnTo>
                  <a:lnTo>
                    <a:pt x="69" y="89"/>
                  </a:lnTo>
                  <a:lnTo>
                    <a:pt x="66" y="90"/>
                  </a:lnTo>
                  <a:lnTo>
                    <a:pt x="58" y="94"/>
                  </a:lnTo>
                  <a:lnTo>
                    <a:pt x="44" y="95"/>
                  </a:lnTo>
                  <a:lnTo>
                    <a:pt x="33" y="94"/>
                  </a:lnTo>
                  <a:lnTo>
                    <a:pt x="23" y="90"/>
                  </a:lnTo>
                  <a:lnTo>
                    <a:pt x="17" y="89"/>
                  </a:lnTo>
                  <a:lnTo>
                    <a:pt x="12" y="86"/>
                  </a:lnTo>
                  <a:lnTo>
                    <a:pt x="9" y="82"/>
                  </a:lnTo>
                  <a:lnTo>
                    <a:pt x="6" y="78"/>
                  </a:lnTo>
                  <a:lnTo>
                    <a:pt x="1" y="73"/>
                  </a:lnTo>
                  <a:lnTo>
                    <a:pt x="0" y="64"/>
                  </a:lnTo>
                  <a:lnTo>
                    <a:pt x="0" y="56"/>
                  </a:lnTo>
                  <a:lnTo>
                    <a:pt x="0" y="48"/>
                  </a:lnTo>
                  <a:lnTo>
                    <a:pt x="1" y="41"/>
                  </a:lnTo>
                  <a:lnTo>
                    <a:pt x="1" y="37"/>
                  </a:lnTo>
                  <a:lnTo>
                    <a:pt x="3" y="30"/>
                  </a:lnTo>
                  <a:lnTo>
                    <a:pt x="5" y="26"/>
                  </a:lnTo>
                  <a:lnTo>
                    <a:pt x="6" y="22"/>
                  </a:lnTo>
                  <a:lnTo>
                    <a:pt x="8" y="24"/>
                  </a:lnTo>
                  <a:lnTo>
                    <a:pt x="8" y="26"/>
                  </a:lnTo>
                  <a:lnTo>
                    <a:pt x="5" y="29"/>
                  </a:lnTo>
                  <a:lnTo>
                    <a:pt x="3" y="37"/>
                  </a:lnTo>
                  <a:lnTo>
                    <a:pt x="3" y="48"/>
                  </a:lnTo>
                  <a:lnTo>
                    <a:pt x="3" y="60"/>
                  </a:lnTo>
                  <a:lnTo>
                    <a:pt x="5" y="70"/>
                  </a:lnTo>
                  <a:lnTo>
                    <a:pt x="9" y="78"/>
                  </a:lnTo>
                  <a:lnTo>
                    <a:pt x="16" y="81"/>
                  </a:lnTo>
                  <a:lnTo>
                    <a:pt x="22" y="86"/>
                  </a:lnTo>
                  <a:lnTo>
                    <a:pt x="30" y="89"/>
                  </a:lnTo>
                  <a:lnTo>
                    <a:pt x="39" y="90"/>
                  </a:lnTo>
                  <a:lnTo>
                    <a:pt x="49" y="90"/>
                  </a:lnTo>
                  <a:lnTo>
                    <a:pt x="58" y="89"/>
                  </a:lnTo>
                  <a:lnTo>
                    <a:pt x="66" y="86"/>
                  </a:lnTo>
                  <a:lnTo>
                    <a:pt x="74" y="82"/>
                  </a:lnTo>
                  <a:lnTo>
                    <a:pt x="80" y="78"/>
                  </a:lnTo>
                  <a:lnTo>
                    <a:pt x="85" y="70"/>
                  </a:lnTo>
                  <a:lnTo>
                    <a:pt x="88" y="59"/>
                  </a:lnTo>
                  <a:lnTo>
                    <a:pt x="91" y="49"/>
                  </a:lnTo>
                  <a:lnTo>
                    <a:pt x="91" y="40"/>
                  </a:lnTo>
                  <a:lnTo>
                    <a:pt x="90" y="32"/>
                  </a:lnTo>
                  <a:lnTo>
                    <a:pt x="85" y="21"/>
                  </a:lnTo>
                  <a:lnTo>
                    <a:pt x="77" y="13"/>
                  </a:lnTo>
                  <a:lnTo>
                    <a:pt x="68" y="7"/>
                  </a:lnTo>
                  <a:lnTo>
                    <a:pt x="58" y="5"/>
                  </a:lnTo>
                  <a:lnTo>
                    <a:pt x="46" y="5"/>
                  </a:lnTo>
                  <a:lnTo>
                    <a:pt x="36" y="7"/>
                  </a:lnTo>
                  <a:lnTo>
                    <a:pt x="27" y="10"/>
                  </a:lnTo>
                  <a:lnTo>
                    <a:pt x="22" y="13"/>
                  </a:lnTo>
                  <a:lnTo>
                    <a:pt x="14" y="18"/>
                  </a:lnTo>
                  <a:lnTo>
                    <a:pt x="11" y="22"/>
                  </a:lnTo>
                  <a:lnTo>
                    <a:pt x="8" y="22"/>
                  </a:lnTo>
                  <a:lnTo>
                    <a:pt x="8" y="22"/>
                  </a:lnTo>
                  <a:lnTo>
                    <a:pt x="8"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8" name="Freeform 324"/>
            <p:cNvSpPr>
              <a:spLocks/>
            </p:cNvSpPr>
            <p:nvPr/>
          </p:nvSpPr>
          <p:spPr bwMode="auto">
            <a:xfrm>
              <a:off x="2701131" y="4125801"/>
              <a:ext cx="112712" cy="157163"/>
            </a:xfrm>
            <a:custGeom>
              <a:avLst/>
              <a:gdLst/>
              <a:ahLst/>
              <a:cxnLst>
                <a:cxn ang="0">
                  <a:pos x="68" y="0"/>
                </a:cxn>
                <a:cxn ang="0">
                  <a:pos x="63" y="4"/>
                </a:cxn>
                <a:cxn ang="0">
                  <a:pos x="55" y="12"/>
                </a:cxn>
                <a:cxn ang="0">
                  <a:pos x="47" y="23"/>
                </a:cxn>
                <a:cxn ang="0">
                  <a:pos x="39" y="33"/>
                </a:cxn>
                <a:cxn ang="0">
                  <a:pos x="31" y="41"/>
                </a:cxn>
                <a:cxn ang="0">
                  <a:pos x="25" y="50"/>
                </a:cxn>
                <a:cxn ang="0">
                  <a:pos x="19" y="58"/>
                </a:cxn>
                <a:cxn ang="0">
                  <a:pos x="13" y="66"/>
                </a:cxn>
                <a:cxn ang="0">
                  <a:pos x="8" y="74"/>
                </a:cxn>
                <a:cxn ang="0">
                  <a:pos x="3" y="82"/>
                </a:cxn>
                <a:cxn ang="0">
                  <a:pos x="0" y="86"/>
                </a:cxn>
                <a:cxn ang="0">
                  <a:pos x="0" y="91"/>
                </a:cxn>
                <a:cxn ang="0">
                  <a:pos x="1" y="96"/>
                </a:cxn>
                <a:cxn ang="0">
                  <a:pos x="5" y="99"/>
                </a:cxn>
                <a:cxn ang="0">
                  <a:pos x="8" y="99"/>
                </a:cxn>
                <a:cxn ang="0">
                  <a:pos x="14" y="96"/>
                </a:cxn>
                <a:cxn ang="0">
                  <a:pos x="22" y="86"/>
                </a:cxn>
                <a:cxn ang="0">
                  <a:pos x="30" y="74"/>
                </a:cxn>
                <a:cxn ang="0">
                  <a:pos x="36" y="61"/>
                </a:cxn>
                <a:cxn ang="0">
                  <a:pos x="44" y="52"/>
                </a:cxn>
                <a:cxn ang="0">
                  <a:pos x="49" y="45"/>
                </a:cxn>
                <a:cxn ang="0">
                  <a:pos x="55" y="39"/>
                </a:cxn>
                <a:cxn ang="0">
                  <a:pos x="60" y="34"/>
                </a:cxn>
                <a:cxn ang="0">
                  <a:pos x="63" y="34"/>
                </a:cxn>
                <a:cxn ang="0">
                  <a:pos x="63" y="30"/>
                </a:cxn>
                <a:cxn ang="0">
                  <a:pos x="63" y="28"/>
                </a:cxn>
                <a:cxn ang="0">
                  <a:pos x="58" y="30"/>
                </a:cxn>
                <a:cxn ang="0">
                  <a:pos x="50" y="36"/>
                </a:cxn>
                <a:cxn ang="0">
                  <a:pos x="44" y="44"/>
                </a:cxn>
                <a:cxn ang="0">
                  <a:pos x="38" y="53"/>
                </a:cxn>
                <a:cxn ang="0">
                  <a:pos x="33" y="61"/>
                </a:cxn>
                <a:cxn ang="0">
                  <a:pos x="28" y="72"/>
                </a:cxn>
                <a:cxn ang="0">
                  <a:pos x="20" y="80"/>
                </a:cxn>
                <a:cxn ang="0">
                  <a:pos x="17" y="86"/>
                </a:cxn>
                <a:cxn ang="0">
                  <a:pos x="11" y="93"/>
                </a:cxn>
                <a:cxn ang="0">
                  <a:pos x="6" y="91"/>
                </a:cxn>
                <a:cxn ang="0">
                  <a:pos x="6" y="83"/>
                </a:cxn>
                <a:cxn ang="0">
                  <a:pos x="11" y="75"/>
                </a:cxn>
                <a:cxn ang="0">
                  <a:pos x="17" y="67"/>
                </a:cxn>
                <a:cxn ang="0">
                  <a:pos x="20" y="61"/>
                </a:cxn>
                <a:cxn ang="0">
                  <a:pos x="25" y="52"/>
                </a:cxn>
                <a:cxn ang="0">
                  <a:pos x="35" y="41"/>
                </a:cxn>
                <a:cxn ang="0">
                  <a:pos x="44" y="28"/>
                </a:cxn>
                <a:cxn ang="0">
                  <a:pos x="50" y="22"/>
                </a:cxn>
                <a:cxn ang="0">
                  <a:pos x="55" y="15"/>
                </a:cxn>
                <a:cxn ang="0">
                  <a:pos x="61" y="11"/>
                </a:cxn>
                <a:cxn ang="0">
                  <a:pos x="68" y="4"/>
                </a:cxn>
                <a:cxn ang="0">
                  <a:pos x="71" y="3"/>
                </a:cxn>
                <a:cxn ang="0">
                  <a:pos x="69" y="0"/>
                </a:cxn>
                <a:cxn ang="0">
                  <a:pos x="68" y="0"/>
                </a:cxn>
                <a:cxn ang="0">
                  <a:pos x="68" y="0"/>
                </a:cxn>
              </a:cxnLst>
              <a:rect l="0" t="0" r="r" b="b"/>
              <a:pathLst>
                <a:path w="71" h="99">
                  <a:moveTo>
                    <a:pt x="68" y="0"/>
                  </a:moveTo>
                  <a:lnTo>
                    <a:pt x="63" y="4"/>
                  </a:lnTo>
                  <a:lnTo>
                    <a:pt x="55" y="12"/>
                  </a:lnTo>
                  <a:lnTo>
                    <a:pt x="47" y="23"/>
                  </a:lnTo>
                  <a:lnTo>
                    <a:pt x="39" y="33"/>
                  </a:lnTo>
                  <a:lnTo>
                    <a:pt x="31" y="41"/>
                  </a:lnTo>
                  <a:lnTo>
                    <a:pt x="25" y="50"/>
                  </a:lnTo>
                  <a:lnTo>
                    <a:pt x="19" y="58"/>
                  </a:lnTo>
                  <a:lnTo>
                    <a:pt x="13" y="66"/>
                  </a:lnTo>
                  <a:lnTo>
                    <a:pt x="8" y="74"/>
                  </a:lnTo>
                  <a:lnTo>
                    <a:pt x="3" y="82"/>
                  </a:lnTo>
                  <a:lnTo>
                    <a:pt x="0" y="86"/>
                  </a:lnTo>
                  <a:lnTo>
                    <a:pt x="0" y="91"/>
                  </a:lnTo>
                  <a:lnTo>
                    <a:pt x="1" y="96"/>
                  </a:lnTo>
                  <a:lnTo>
                    <a:pt x="5" y="99"/>
                  </a:lnTo>
                  <a:lnTo>
                    <a:pt x="8" y="99"/>
                  </a:lnTo>
                  <a:lnTo>
                    <a:pt x="14" y="96"/>
                  </a:lnTo>
                  <a:lnTo>
                    <a:pt x="22" y="86"/>
                  </a:lnTo>
                  <a:lnTo>
                    <a:pt x="30" y="74"/>
                  </a:lnTo>
                  <a:lnTo>
                    <a:pt x="36" y="61"/>
                  </a:lnTo>
                  <a:lnTo>
                    <a:pt x="44" y="52"/>
                  </a:lnTo>
                  <a:lnTo>
                    <a:pt x="49" y="45"/>
                  </a:lnTo>
                  <a:lnTo>
                    <a:pt x="55" y="39"/>
                  </a:lnTo>
                  <a:lnTo>
                    <a:pt x="60" y="34"/>
                  </a:lnTo>
                  <a:lnTo>
                    <a:pt x="63" y="34"/>
                  </a:lnTo>
                  <a:lnTo>
                    <a:pt x="63" y="30"/>
                  </a:lnTo>
                  <a:lnTo>
                    <a:pt x="63" y="28"/>
                  </a:lnTo>
                  <a:lnTo>
                    <a:pt x="58" y="30"/>
                  </a:lnTo>
                  <a:lnTo>
                    <a:pt x="50" y="36"/>
                  </a:lnTo>
                  <a:lnTo>
                    <a:pt x="44" y="44"/>
                  </a:lnTo>
                  <a:lnTo>
                    <a:pt x="38" y="53"/>
                  </a:lnTo>
                  <a:lnTo>
                    <a:pt x="33" y="61"/>
                  </a:lnTo>
                  <a:lnTo>
                    <a:pt x="28" y="72"/>
                  </a:lnTo>
                  <a:lnTo>
                    <a:pt x="20" y="80"/>
                  </a:lnTo>
                  <a:lnTo>
                    <a:pt x="17" y="86"/>
                  </a:lnTo>
                  <a:lnTo>
                    <a:pt x="11" y="93"/>
                  </a:lnTo>
                  <a:lnTo>
                    <a:pt x="6" y="91"/>
                  </a:lnTo>
                  <a:lnTo>
                    <a:pt x="6" y="83"/>
                  </a:lnTo>
                  <a:lnTo>
                    <a:pt x="11" y="75"/>
                  </a:lnTo>
                  <a:lnTo>
                    <a:pt x="17" y="67"/>
                  </a:lnTo>
                  <a:lnTo>
                    <a:pt x="20" y="61"/>
                  </a:lnTo>
                  <a:lnTo>
                    <a:pt x="25" y="52"/>
                  </a:lnTo>
                  <a:lnTo>
                    <a:pt x="35" y="41"/>
                  </a:lnTo>
                  <a:lnTo>
                    <a:pt x="44" y="28"/>
                  </a:lnTo>
                  <a:lnTo>
                    <a:pt x="50" y="22"/>
                  </a:lnTo>
                  <a:lnTo>
                    <a:pt x="55" y="15"/>
                  </a:lnTo>
                  <a:lnTo>
                    <a:pt x="61" y="11"/>
                  </a:lnTo>
                  <a:lnTo>
                    <a:pt x="68" y="4"/>
                  </a:lnTo>
                  <a:lnTo>
                    <a:pt x="71" y="3"/>
                  </a:lnTo>
                  <a:lnTo>
                    <a:pt x="69" y="0"/>
                  </a:lnTo>
                  <a:lnTo>
                    <a:pt x="68" y="0"/>
                  </a:lnTo>
                  <a:lnTo>
                    <a:pt x="6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9" name="Freeform 325"/>
            <p:cNvSpPr>
              <a:spLocks/>
            </p:cNvSpPr>
            <p:nvPr/>
          </p:nvSpPr>
          <p:spPr bwMode="auto">
            <a:xfrm>
              <a:off x="2901156" y="4114689"/>
              <a:ext cx="134937" cy="153988"/>
            </a:xfrm>
            <a:custGeom>
              <a:avLst/>
              <a:gdLst/>
              <a:ahLst/>
              <a:cxnLst>
                <a:cxn ang="0">
                  <a:pos x="3" y="0"/>
                </a:cxn>
                <a:cxn ang="0">
                  <a:pos x="5" y="3"/>
                </a:cxn>
                <a:cxn ang="0">
                  <a:pos x="10" y="10"/>
                </a:cxn>
                <a:cxn ang="0">
                  <a:pos x="16" y="19"/>
                </a:cxn>
                <a:cxn ang="0">
                  <a:pos x="25" y="27"/>
                </a:cxn>
                <a:cxn ang="0">
                  <a:pos x="30" y="32"/>
                </a:cxn>
                <a:cxn ang="0">
                  <a:pos x="38" y="37"/>
                </a:cxn>
                <a:cxn ang="0">
                  <a:pos x="44" y="40"/>
                </a:cxn>
                <a:cxn ang="0">
                  <a:pos x="51" y="43"/>
                </a:cxn>
                <a:cxn ang="0">
                  <a:pos x="60" y="52"/>
                </a:cxn>
                <a:cxn ang="0">
                  <a:pos x="73" y="65"/>
                </a:cxn>
                <a:cxn ang="0">
                  <a:pos x="82" y="76"/>
                </a:cxn>
                <a:cxn ang="0">
                  <a:pos x="85" y="84"/>
                </a:cxn>
                <a:cxn ang="0">
                  <a:pos x="85" y="89"/>
                </a:cxn>
                <a:cxn ang="0">
                  <a:pos x="82" y="95"/>
                </a:cxn>
                <a:cxn ang="0">
                  <a:pos x="79" y="97"/>
                </a:cxn>
                <a:cxn ang="0">
                  <a:pos x="74" y="95"/>
                </a:cxn>
                <a:cxn ang="0">
                  <a:pos x="66" y="89"/>
                </a:cxn>
                <a:cxn ang="0">
                  <a:pos x="59" y="82"/>
                </a:cxn>
                <a:cxn ang="0">
                  <a:pos x="51" y="74"/>
                </a:cxn>
                <a:cxn ang="0">
                  <a:pos x="44" y="67"/>
                </a:cxn>
                <a:cxn ang="0">
                  <a:pos x="36" y="57"/>
                </a:cxn>
                <a:cxn ang="0">
                  <a:pos x="25" y="48"/>
                </a:cxn>
                <a:cxn ang="0">
                  <a:pos x="14" y="41"/>
                </a:cxn>
                <a:cxn ang="0">
                  <a:pos x="10" y="38"/>
                </a:cxn>
                <a:cxn ang="0">
                  <a:pos x="10" y="37"/>
                </a:cxn>
                <a:cxn ang="0">
                  <a:pos x="13" y="35"/>
                </a:cxn>
                <a:cxn ang="0">
                  <a:pos x="16" y="35"/>
                </a:cxn>
                <a:cxn ang="0">
                  <a:pos x="25" y="41"/>
                </a:cxn>
                <a:cxn ang="0">
                  <a:pos x="33" y="49"/>
                </a:cxn>
                <a:cxn ang="0">
                  <a:pos x="41" y="57"/>
                </a:cxn>
                <a:cxn ang="0">
                  <a:pos x="46" y="62"/>
                </a:cxn>
                <a:cxn ang="0">
                  <a:pos x="51" y="68"/>
                </a:cxn>
                <a:cxn ang="0">
                  <a:pos x="57" y="76"/>
                </a:cxn>
                <a:cxn ang="0">
                  <a:pos x="65" y="82"/>
                </a:cxn>
                <a:cxn ang="0">
                  <a:pos x="71" y="87"/>
                </a:cxn>
                <a:cxn ang="0">
                  <a:pos x="76" y="92"/>
                </a:cxn>
                <a:cxn ang="0">
                  <a:pos x="77" y="93"/>
                </a:cxn>
                <a:cxn ang="0">
                  <a:pos x="79" y="92"/>
                </a:cxn>
                <a:cxn ang="0">
                  <a:pos x="82" y="84"/>
                </a:cxn>
                <a:cxn ang="0">
                  <a:pos x="79" y="76"/>
                </a:cxn>
                <a:cxn ang="0">
                  <a:pos x="71" y="70"/>
                </a:cxn>
                <a:cxn ang="0">
                  <a:pos x="62" y="60"/>
                </a:cxn>
                <a:cxn ang="0">
                  <a:pos x="49" y="49"/>
                </a:cxn>
                <a:cxn ang="0">
                  <a:pos x="40" y="41"/>
                </a:cxn>
                <a:cxn ang="0">
                  <a:pos x="30" y="35"/>
                </a:cxn>
                <a:cxn ang="0">
                  <a:pos x="24" y="30"/>
                </a:cxn>
                <a:cxn ang="0">
                  <a:pos x="18" y="26"/>
                </a:cxn>
                <a:cxn ang="0">
                  <a:pos x="13" y="21"/>
                </a:cxn>
                <a:cxn ang="0">
                  <a:pos x="8" y="15"/>
                </a:cxn>
                <a:cxn ang="0">
                  <a:pos x="5" y="10"/>
                </a:cxn>
                <a:cxn ang="0">
                  <a:pos x="2" y="5"/>
                </a:cxn>
                <a:cxn ang="0">
                  <a:pos x="0" y="2"/>
                </a:cxn>
                <a:cxn ang="0">
                  <a:pos x="3" y="0"/>
                </a:cxn>
                <a:cxn ang="0">
                  <a:pos x="3" y="0"/>
                </a:cxn>
              </a:cxnLst>
              <a:rect l="0" t="0" r="r" b="b"/>
              <a:pathLst>
                <a:path w="85" h="97">
                  <a:moveTo>
                    <a:pt x="3" y="0"/>
                  </a:moveTo>
                  <a:lnTo>
                    <a:pt x="5" y="3"/>
                  </a:lnTo>
                  <a:lnTo>
                    <a:pt x="10" y="10"/>
                  </a:lnTo>
                  <a:lnTo>
                    <a:pt x="16" y="19"/>
                  </a:lnTo>
                  <a:lnTo>
                    <a:pt x="25" y="27"/>
                  </a:lnTo>
                  <a:lnTo>
                    <a:pt x="30" y="32"/>
                  </a:lnTo>
                  <a:lnTo>
                    <a:pt x="38" y="37"/>
                  </a:lnTo>
                  <a:lnTo>
                    <a:pt x="44" y="40"/>
                  </a:lnTo>
                  <a:lnTo>
                    <a:pt x="51" y="43"/>
                  </a:lnTo>
                  <a:lnTo>
                    <a:pt x="60" y="52"/>
                  </a:lnTo>
                  <a:lnTo>
                    <a:pt x="73" y="65"/>
                  </a:lnTo>
                  <a:lnTo>
                    <a:pt x="82" y="76"/>
                  </a:lnTo>
                  <a:lnTo>
                    <a:pt x="85" y="84"/>
                  </a:lnTo>
                  <a:lnTo>
                    <a:pt x="85" y="89"/>
                  </a:lnTo>
                  <a:lnTo>
                    <a:pt x="82" y="95"/>
                  </a:lnTo>
                  <a:lnTo>
                    <a:pt x="79" y="97"/>
                  </a:lnTo>
                  <a:lnTo>
                    <a:pt x="74" y="95"/>
                  </a:lnTo>
                  <a:lnTo>
                    <a:pt x="66" y="89"/>
                  </a:lnTo>
                  <a:lnTo>
                    <a:pt x="59" y="82"/>
                  </a:lnTo>
                  <a:lnTo>
                    <a:pt x="51" y="74"/>
                  </a:lnTo>
                  <a:lnTo>
                    <a:pt x="44" y="67"/>
                  </a:lnTo>
                  <a:lnTo>
                    <a:pt x="36" y="57"/>
                  </a:lnTo>
                  <a:lnTo>
                    <a:pt x="25" y="48"/>
                  </a:lnTo>
                  <a:lnTo>
                    <a:pt x="14" y="41"/>
                  </a:lnTo>
                  <a:lnTo>
                    <a:pt x="10" y="38"/>
                  </a:lnTo>
                  <a:lnTo>
                    <a:pt x="10" y="37"/>
                  </a:lnTo>
                  <a:lnTo>
                    <a:pt x="13" y="35"/>
                  </a:lnTo>
                  <a:lnTo>
                    <a:pt x="16" y="35"/>
                  </a:lnTo>
                  <a:lnTo>
                    <a:pt x="25" y="41"/>
                  </a:lnTo>
                  <a:lnTo>
                    <a:pt x="33" y="49"/>
                  </a:lnTo>
                  <a:lnTo>
                    <a:pt x="41" y="57"/>
                  </a:lnTo>
                  <a:lnTo>
                    <a:pt x="46" y="62"/>
                  </a:lnTo>
                  <a:lnTo>
                    <a:pt x="51" y="68"/>
                  </a:lnTo>
                  <a:lnTo>
                    <a:pt x="57" y="76"/>
                  </a:lnTo>
                  <a:lnTo>
                    <a:pt x="65" y="82"/>
                  </a:lnTo>
                  <a:lnTo>
                    <a:pt x="71" y="87"/>
                  </a:lnTo>
                  <a:lnTo>
                    <a:pt x="76" y="92"/>
                  </a:lnTo>
                  <a:lnTo>
                    <a:pt x="77" y="93"/>
                  </a:lnTo>
                  <a:lnTo>
                    <a:pt x="79" y="92"/>
                  </a:lnTo>
                  <a:lnTo>
                    <a:pt x="82" y="84"/>
                  </a:lnTo>
                  <a:lnTo>
                    <a:pt x="79" y="76"/>
                  </a:lnTo>
                  <a:lnTo>
                    <a:pt x="71" y="70"/>
                  </a:lnTo>
                  <a:lnTo>
                    <a:pt x="62" y="60"/>
                  </a:lnTo>
                  <a:lnTo>
                    <a:pt x="49" y="49"/>
                  </a:lnTo>
                  <a:lnTo>
                    <a:pt x="40" y="41"/>
                  </a:lnTo>
                  <a:lnTo>
                    <a:pt x="30" y="35"/>
                  </a:lnTo>
                  <a:lnTo>
                    <a:pt x="24" y="30"/>
                  </a:lnTo>
                  <a:lnTo>
                    <a:pt x="18" y="26"/>
                  </a:lnTo>
                  <a:lnTo>
                    <a:pt x="13" y="21"/>
                  </a:lnTo>
                  <a:lnTo>
                    <a:pt x="8" y="15"/>
                  </a:lnTo>
                  <a:lnTo>
                    <a:pt x="5" y="10"/>
                  </a:lnTo>
                  <a:lnTo>
                    <a:pt x="2" y="5"/>
                  </a:lnTo>
                  <a:lnTo>
                    <a:pt x="0" y="2"/>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0" name="Freeform 326"/>
            <p:cNvSpPr>
              <a:spLocks/>
            </p:cNvSpPr>
            <p:nvPr/>
          </p:nvSpPr>
          <p:spPr bwMode="auto">
            <a:xfrm>
              <a:off x="2632869" y="3828939"/>
              <a:ext cx="238125" cy="166688"/>
            </a:xfrm>
            <a:custGeom>
              <a:avLst/>
              <a:gdLst/>
              <a:ahLst/>
              <a:cxnLst>
                <a:cxn ang="0">
                  <a:pos x="134" y="98"/>
                </a:cxn>
                <a:cxn ang="0">
                  <a:pos x="130" y="86"/>
                </a:cxn>
                <a:cxn ang="0">
                  <a:pos x="117" y="71"/>
                </a:cxn>
                <a:cxn ang="0">
                  <a:pos x="95" y="65"/>
                </a:cxn>
                <a:cxn ang="0">
                  <a:pos x="71" y="68"/>
                </a:cxn>
                <a:cxn ang="0">
                  <a:pos x="51" y="70"/>
                </a:cxn>
                <a:cxn ang="0">
                  <a:pos x="35" y="65"/>
                </a:cxn>
                <a:cxn ang="0">
                  <a:pos x="13" y="49"/>
                </a:cxn>
                <a:cxn ang="0">
                  <a:pos x="3" y="34"/>
                </a:cxn>
                <a:cxn ang="0">
                  <a:pos x="0" y="21"/>
                </a:cxn>
                <a:cxn ang="0">
                  <a:pos x="3" y="8"/>
                </a:cxn>
                <a:cxn ang="0">
                  <a:pos x="13" y="0"/>
                </a:cxn>
                <a:cxn ang="0">
                  <a:pos x="19" y="7"/>
                </a:cxn>
                <a:cxn ang="0">
                  <a:pos x="19" y="21"/>
                </a:cxn>
                <a:cxn ang="0">
                  <a:pos x="32" y="38"/>
                </a:cxn>
                <a:cxn ang="0">
                  <a:pos x="48" y="51"/>
                </a:cxn>
                <a:cxn ang="0">
                  <a:pos x="70" y="51"/>
                </a:cxn>
                <a:cxn ang="0">
                  <a:pos x="100" y="48"/>
                </a:cxn>
                <a:cxn ang="0">
                  <a:pos x="125" y="52"/>
                </a:cxn>
                <a:cxn ang="0">
                  <a:pos x="139" y="62"/>
                </a:cxn>
                <a:cxn ang="0">
                  <a:pos x="150" y="82"/>
                </a:cxn>
                <a:cxn ang="0">
                  <a:pos x="150" y="100"/>
                </a:cxn>
                <a:cxn ang="0">
                  <a:pos x="147" y="105"/>
                </a:cxn>
                <a:cxn ang="0">
                  <a:pos x="147" y="95"/>
                </a:cxn>
                <a:cxn ang="0">
                  <a:pos x="144" y="78"/>
                </a:cxn>
                <a:cxn ang="0">
                  <a:pos x="134" y="67"/>
                </a:cxn>
                <a:cxn ang="0">
                  <a:pos x="123" y="57"/>
                </a:cxn>
                <a:cxn ang="0">
                  <a:pos x="108" y="54"/>
                </a:cxn>
                <a:cxn ang="0">
                  <a:pos x="92" y="54"/>
                </a:cxn>
                <a:cxn ang="0">
                  <a:pos x="73" y="56"/>
                </a:cxn>
                <a:cxn ang="0">
                  <a:pos x="52" y="56"/>
                </a:cxn>
                <a:cxn ang="0">
                  <a:pos x="32" y="46"/>
                </a:cxn>
                <a:cxn ang="0">
                  <a:pos x="21" y="34"/>
                </a:cxn>
                <a:cxn ang="0">
                  <a:pos x="16" y="21"/>
                </a:cxn>
                <a:cxn ang="0">
                  <a:pos x="11" y="10"/>
                </a:cxn>
                <a:cxn ang="0">
                  <a:pos x="7" y="16"/>
                </a:cxn>
                <a:cxn ang="0">
                  <a:pos x="8" y="29"/>
                </a:cxn>
                <a:cxn ang="0">
                  <a:pos x="13" y="40"/>
                </a:cxn>
                <a:cxn ang="0">
                  <a:pos x="24" y="51"/>
                </a:cxn>
                <a:cxn ang="0">
                  <a:pos x="38" y="60"/>
                </a:cxn>
                <a:cxn ang="0">
                  <a:pos x="59" y="67"/>
                </a:cxn>
                <a:cxn ang="0">
                  <a:pos x="79" y="62"/>
                </a:cxn>
                <a:cxn ang="0">
                  <a:pos x="100" y="60"/>
                </a:cxn>
                <a:cxn ang="0">
                  <a:pos x="119" y="65"/>
                </a:cxn>
                <a:cxn ang="0">
                  <a:pos x="128" y="75"/>
                </a:cxn>
                <a:cxn ang="0">
                  <a:pos x="138" y="92"/>
                </a:cxn>
                <a:cxn ang="0">
                  <a:pos x="138" y="103"/>
                </a:cxn>
                <a:cxn ang="0">
                  <a:pos x="134" y="105"/>
                </a:cxn>
              </a:cxnLst>
              <a:rect l="0" t="0" r="r" b="b"/>
              <a:pathLst>
                <a:path w="150" h="105">
                  <a:moveTo>
                    <a:pt x="134" y="105"/>
                  </a:moveTo>
                  <a:lnTo>
                    <a:pt x="134" y="98"/>
                  </a:lnTo>
                  <a:lnTo>
                    <a:pt x="133" y="92"/>
                  </a:lnTo>
                  <a:lnTo>
                    <a:pt x="130" y="86"/>
                  </a:lnTo>
                  <a:lnTo>
                    <a:pt x="125" y="78"/>
                  </a:lnTo>
                  <a:lnTo>
                    <a:pt x="117" y="71"/>
                  </a:lnTo>
                  <a:lnTo>
                    <a:pt x="108" y="67"/>
                  </a:lnTo>
                  <a:lnTo>
                    <a:pt x="95" y="65"/>
                  </a:lnTo>
                  <a:lnTo>
                    <a:pt x="84" y="67"/>
                  </a:lnTo>
                  <a:lnTo>
                    <a:pt x="71" y="68"/>
                  </a:lnTo>
                  <a:lnTo>
                    <a:pt x="60" y="70"/>
                  </a:lnTo>
                  <a:lnTo>
                    <a:pt x="51" y="70"/>
                  </a:lnTo>
                  <a:lnTo>
                    <a:pt x="44" y="70"/>
                  </a:lnTo>
                  <a:lnTo>
                    <a:pt x="35" y="65"/>
                  </a:lnTo>
                  <a:lnTo>
                    <a:pt x="24" y="57"/>
                  </a:lnTo>
                  <a:lnTo>
                    <a:pt x="13" y="49"/>
                  </a:lnTo>
                  <a:lnTo>
                    <a:pt x="8" y="41"/>
                  </a:lnTo>
                  <a:lnTo>
                    <a:pt x="3" y="34"/>
                  </a:lnTo>
                  <a:lnTo>
                    <a:pt x="2" y="27"/>
                  </a:lnTo>
                  <a:lnTo>
                    <a:pt x="0" y="21"/>
                  </a:lnTo>
                  <a:lnTo>
                    <a:pt x="2" y="16"/>
                  </a:lnTo>
                  <a:lnTo>
                    <a:pt x="3" y="8"/>
                  </a:lnTo>
                  <a:lnTo>
                    <a:pt x="8" y="4"/>
                  </a:lnTo>
                  <a:lnTo>
                    <a:pt x="13" y="0"/>
                  </a:lnTo>
                  <a:lnTo>
                    <a:pt x="18" y="4"/>
                  </a:lnTo>
                  <a:lnTo>
                    <a:pt x="19" y="7"/>
                  </a:lnTo>
                  <a:lnTo>
                    <a:pt x="19" y="15"/>
                  </a:lnTo>
                  <a:lnTo>
                    <a:pt x="19" y="21"/>
                  </a:lnTo>
                  <a:lnTo>
                    <a:pt x="24" y="30"/>
                  </a:lnTo>
                  <a:lnTo>
                    <a:pt x="32" y="38"/>
                  </a:lnTo>
                  <a:lnTo>
                    <a:pt x="40" y="46"/>
                  </a:lnTo>
                  <a:lnTo>
                    <a:pt x="48" y="51"/>
                  </a:lnTo>
                  <a:lnTo>
                    <a:pt x="57" y="54"/>
                  </a:lnTo>
                  <a:lnTo>
                    <a:pt x="70" y="51"/>
                  </a:lnTo>
                  <a:lnTo>
                    <a:pt x="84" y="49"/>
                  </a:lnTo>
                  <a:lnTo>
                    <a:pt x="100" y="48"/>
                  </a:lnTo>
                  <a:lnTo>
                    <a:pt x="114" y="49"/>
                  </a:lnTo>
                  <a:lnTo>
                    <a:pt x="125" y="52"/>
                  </a:lnTo>
                  <a:lnTo>
                    <a:pt x="133" y="57"/>
                  </a:lnTo>
                  <a:lnTo>
                    <a:pt x="139" y="62"/>
                  </a:lnTo>
                  <a:lnTo>
                    <a:pt x="145" y="71"/>
                  </a:lnTo>
                  <a:lnTo>
                    <a:pt x="150" y="82"/>
                  </a:lnTo>
                  <a:lnTo>
                    <a:pt x="150" y="92"/>
                  </a:lnTo>
                  <a:lnTo>
                    <a:pt x="150" y="100"/>
                  </a:lnTo>
                  <a:lnTo>
                    <a:pt x="150" y="103"/>
                  </a:lnTo>
                  <a:lnTo>
                    <a:pt x="147" y="105"/>
                  </a:lnTo>
                  <a:lnTo>
                    <a:pt x="147" y="101"/>
                  </a:lnTo>
                  <a:lnTo>
                    <a:pt x="147" y="95"/>
                  </a:lnTo>
                  <a:lnTo>
                    <a:pt x="145" y="86"/>
                  </a:lnTo>
                  <a:lnTo>
                    <a:pt x="144" y="78"/>
                  </a:lnTo>
                  <a:lnTo>
                    <a:pt x="139" y="71"/>
                  </a:lnTo>
                  <a:lnTo>
                    <a:pt x="134" y="67"/>
                  </a:lnTo>
                  <a:lnTo>
                    <a:pt x="130" y="60"/>
                  </a:lnTo>
                  <a:lnTo>
                    <a:pt x="123" y="57"/>
                  </a:lnTo>
                  <a:lnTo>
                    <a:pt x="115" y="54"/>
                  </a:lnTo>
                  <a:lnTo>
                    <a:pt x="108" y="54"/>
                  </a:lnTo>
                  <a:lnTo>
                    <a:pt x="100" y="54"/>
                  </a:lnTo>
                  <a:lnTo>
                    <a:pt x="92" y="54"/>
                  </a:lnTo>
                  <a:lnTo>
                    <a:pt x="82" y="54"/>
                  </a:lnTo>
                  <a:lnTo>
                    <a:pt x="73" y="56"/>
                  </a:lnTo>
                  <a:lnTo>
                    <a:pt x="63" y="56"/>
                  </a:lnTo>
                  <a:lnTo>
                    <a:pt x="52" y="56"/>
                  </a:lnTo>
                  <a:lnTo>
                    <a:pt x="41" y="52"/>
                  </a:lnTo>
                  <a:lnTo>
                    <a:pt x="32" y="46"/>
                  </a:lnTo>
                  <a:lnTo>
                    <a:pt x="24" y="38"/>
                  </a:lnTo>
                  <a:lnTo>
                    <a:pt x="21" y="34"/>
                  </a:lnTo>
                  <a:lnTo>
                    <a:pt x="18" y="27"/>
                  </a:lnTo>
                  <a:lnTo>
                    <a:pt x="16" y="21"/>
                  </a:lnTo>
                  <a:lnTo>
                    <a:pt x="13" y="13"/>
                  </a:lnTo>
                  <a:lnTo>
                    <a:pt x="11" y="10"/>
                  </a:lnTo>
                  <a:lnTo>
                    <a:pt x="8" y="11"/>
                  </a:lnTo>
                  <a:lnTo>
                    <a:pt x="7" y="16"/>
                  </a:lnTo>
                  <a:lnTo>
                    <a:pt x="5" y="22"/>
                  </a:lnTo>
                  <a:lnTo>
                    <a:pt x="8" y="29"/>
                  </a:lnTo>
                  <a:lnTo>
                    <a:pt x="10" y="35"/>
                  </a:lnTo>
                  <a:lnTo>
                    <a:pt x="13" y="40"/>
                  </a:lnTo>
                  <a:lnTo>
                    <a:pt x="16" y="46"/>
                  </a:lnTo>
                  <a:lnTo>
                    <a:pt x="24" y="51"/>
                  </a:lnTo>
                  <a:lnTo>
                    <a:pt x="30" y="56"/>
                  </a:lnTo>
                  <a:lnTo>
                    <a:pt x="38" y="60"/>
                  </a:lnTo>
                  <a:lnTo>
                    <a:pt x="46" y="65"/>
                  </a:lnTo>
                  <a:lnTo>
                    <a:pt x="59" y="67"/>
                  </a:lnTo>
                  <a:lnTo>
                    <a:pt x="68" y="65"/>
                  </a:lnTo>
                  <a:lnTo>
                    <a:pt x="79" y="62"/>
                  </a:lnTo>
                  <a:lnTo>
                    <a:pt x="89" y="60"/>
                  </a:lnTo>
                  <a:lnTo>
                    <a:pt x="100" y="60"/>
                  </a:lnTo>
                  <a:lnTo>
                    <a:pt x="109" y="62"/>
                  </a:lnTo>
                  <a:lnTo>
                    <a:pt x="119" y="65"/>
                  </a:lnTo>
                  <a:lnTo>
                    <a:pt x="123" y="70"/>
                  </a:lnTo>
                  <a:lnTo>
                    <a:pt x="128" y="75"/>
                  </a:lnTo>
                  <a:lnTo>
                    <a:pt x="134" y="82"/>
                  </a:lnTo>
                  <a:lnTo>
                    <a:pt x="138" y="92"/>
                  </a:lnTo>
                  <a:lnTo>
                    <a:pt x="138" y="100"/>
                  </a:lnTo>
                  <a:lnTo>
                    <a:pt x="138" y="103"/>
                  </a:lnTo>
                  <a:lnTo>
                    <a:pt x="134" y="105"/>
                  </a:lnTo>
                  <a:lnTo>
                    <a:pt x="134" y="1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1" name="Freeform 327"/>
            <p:cNvSpPr>
              <a:spLocks/>
            </p:cNvSpPr>
            <p:nvPr/>
          </p:nvSpPr>
          <p:spPr bwMode="auto">
            <a:xfrm>
              <a:off x="2710656" y="3719401"/>
              <a:ext cx="360362" cy="190500"/>
            </a:xfrm>
            <a:custGeom>
              <a:avLst/>
              <a:gdLst/>
              <a:ahLst/>
              <a:cxnLst>
                <a:cxn ang="0">
                  <a:pos x="0" y="120"/>
                </a:cxn>
                <a:cxn ang="0">
                  <a:pos x="0" y="114"/>
                </a:cxn>
                <a:cxn ang="0">
                  <a:pos x="3" y="103"/>
                </a:cxn>
                <a:cxn ang="0">
                  <a:pos x="7" y="85"/>
                </a:cxn>
                <a:cxn ang="0">
                  <a:pos x="11" y="71"/>
                </a:cxn>
                <a:cxn ang="0">
                  <a:pos x="19" y="57"/>
                </a:cxn>
                <a:cxn ang="0">
                  <a:pos x="30" y="44"/>
                </a:cxn>
                <a:cxn ang="0">
                  <a:pos x="43" y="33"/>
                </a:cxn>
                <a:cxn ang="0">
                  <a:pos x="51" y="25"/>
                </a:cxn>
                <a:cxn ang="0">
                  <a:pos x="60" y="17"/>
                </a:cxn>
                <a:cxn ang="0">
                  <a:pos x="74" y="11"/>
                </a:cxn>
                <a:cxn ang="0">
                  <a:pos x="90" y="5"/>
                </a:cxn>
                <a:cxn ang="0">
                  <a:pos x="111" y="0"/>
                </a:cxn>
                <a:cxn ang="0">
                  <a:pos x="130" y="0"/>
                </a:cxn>
                <a:cxn ang="0">
                  <a:pos x="149" y="2"/>
                </a:cxn>
                <a:cxn ang="0">
                  <a:pos x="164" y="3"/>
                </a:cxn>
                <a:cxn ang="0">
                  <a:pos x="180" y="6"/>
                </a:cxn>
                <a:cxn ang="0">
                  <a:pos x="191" y="11"/>
                </a:cxn>
                <a:cxn ang="0">
                  <a:pos x="201" y="16"/>
                </a:cxn>
                <a:cxn ang="0">
                  <a:pos x="205" y="22"/>
                </a:cxn>
                <a:cxn ang="0">
                  <a:pos x="212" y="32"/>
                </a:cxn>
                <a:cxn ang="0">
                  <a:pos x="218" y="38"/>
                </a:cxn>
                <a:cxn ang="0">
                  <a:pos x="224" y="41"/>
                </a:cxn>
                <a:cxn ang="0">
                  <a:pos x="226" y="43"/>
                </a:cxn>
                <a:cxn ang="0">
                  <a:pos x="227" y="43"/>
                </a:cxn>
                <a:cxn ang="0">
                  <a:pos x="224" y="55"/>
                </a:cxn>
                <a:cxn ang="0">
                  <a:pos x="221" y="52"/>
                </a:cxn>
                <a:cxn ang="0">
                  <a:pos x="215" y="43"/>
                </a:cxn>
                <a:cxn ang="0">
                  <a:pos x="205" y="33"/>
                </a:cxn>
                <a:cxn ang="0">
                  <a:pos x="194" y="25"/>
                </a:cxn>
                <a:cxn ang="0">
                  <a:pos x="182" y="20"/>
                </a:cxn>
                <a:cxn ang="0">
                  <a:pos x="171" y="16"/>
                </a:cxn>
                <a:cxn ang="0">
                  <a:pos x="160" y="11"/>
                </a:cxn>
                <a:cxn ang="0">
                  <a:pos x="145" y="9"/>
                </a:cxn>
                <a:cxn ang="0">
                  <a:pos x="126" y="6"/>
                </a:cxn>
                <a:cxn ang="0">
                  <a:pos x="108" y="9"/>
                </a:cxn>
                <a:cxn ang="0">
                  <a:pos x="89" y="11"/>
                </a:cxn>
                <a:cxn ang="0">
                  <a:pos x="76" y="16"/>
                </a:cxn>
                <a:cxn ang="0">
                  <a:pos x="63" y="22"/>
                </a:cxn>
                <a:cxn ang="0">
                  <a:pos x="51" y="33"/>
                </a:cxn>
                <a:cxn ang="0">
                  <a:pos x="38" y="44"/>
                </a:cxn>
                <a:cxn ang="0">
                  <a:pos x="29" y="55"/>
                </a:cxn>
                <a:cxn ang="0">
                  <a:pos x="22" y="63"/>
                </a:cxn>
                <a:cxn ang="0">
                  <a:pos x="18" y="73"/>
                </a:cxn>
                <a:cxn ang="0">
                  <a:pos x="14" y="80"/>
                </a:cxn>
                <a:cxn ang="0">
                  <a:pos x="11" y="88"/>
                </a:cxn>
                <a:cxn ang="0">
                  <a:pos x="8" y="96"/>
                </a:cxn>
                <a:cxn ang="0">
                  <a:pos x="8" y="107"/>
                </a:cxn>
                <a:cxn ang="0">
                  <a:pos x="7" y="115"/>
                </a:cxn>
                <a:cxn ang="0">
                  <a:pos x="7" y="120"/>
                </a:cxn>
                <a:cxn ang="0">
                  <a:pos x="0" y="120"/>
                </a:cxn>
                <a:cxn ang="0">
                  <a:pos x="0" y="120"/>
                </a:cxn>
              </a:cxnLst>
              <a:rect l="0" t="0" r="r" b="b"/>
              <a:pathLst>
                <a:path w="227" h="120">
                  <a:moveTo>
                    <a:pt x="0" y="120"/>
                  </a:moveTo>
                  <a:lnTo>
                    <a:pt x="0" y="114"/>
                  </a:lnTo>
                  <a:lnTo>
                    <a:pt x="3" y="103"/>
                  </a:lnTo>
                  <a:lnTo>
                    <a:pt x="7" y="85"/>
                  </a:lnTo>
                  <a:lnTo>
                    <a:pt x="11" y="71"/>
                  </a:lnTo>
                  <a:lnTo>
                    <a:pt x="19" y="57"/>
                  </a:lnTo>
                  <a:lnTo>
                    <a:pt x="30" y="44"/>
                  </a:lnTo>
                  <a:lnTo>
                    <a:pt x="43" y="33"/>
                  </a:lnTo>
                  <a:lnTo>
                    <a:pt x="51" y="25"/>
                  </a:lnTo>
                  <a:lnTo>
                    <a:pt x="60" y="17"/>
                  </a:lnTo>
                  <a:lnTo>
                    <a:pt x="74" y="11"/>
                  </a:lnTo>
                  <a:lnTo>
                    <a:pt x="90" y="5"/>
                  </a:lnTo>
                  <a:lnTo>
                    <a:pt x="111" y="0"/>
                  </a:lnTo>
                  <a:lnTo>
                    <a:pt x="130" y="0"/>
                  </a:lnTo>
                  <a:lnTo>
                    <a:pt x="149" y="2"/>
                  </a:lnTo>
                  <a:lnTo>
                    <a:pt x="164" y="3"/>
                  </a:lnTo>
                  <a:lnTo>
                    <a:pt x="180" y="6"/>
                  </a:lnTo>
                  <a:lnTo>
                    <a:pt x="191" y="11"/>
                  </a:lnTo>
                  <a:lnTo>
                    <a:pt x="201" y="16"/>
                  </a:lnTo>
                  <a:lnTo>
                    <a:pt x="205" y="22"/>
                  </a:lnTo>
                  <a:lnTo>
                    <a:pt x="212" y="32"/>
                  </a:lnTo>
                  <a:lnTo>
                    <a:pt x="218" y="38"/>
                  </a:lnTo>
                  <a:lnTo>
                    <a:pt x="224" y="41"/>
                  </a:lnTo>
                  <a:lnTo>
                    <a:pt x="226" y="43"/>
                  </a:lnTo>
                  <a:lnTo>
                    <a:pt x="227" y="43"/>
                  </a:lnTo>
                  <a:lnTo>
                    <a:pt x="224" y="55"/>
                  </a:lnTo>
                  <a:lnTo>
                    <a:pt x="221" y="52"/>
                  </a:lnTo>
                  <a:lnTo>
                    <a:pt x="215" y="43"/>
                  </a:lnTo>
                  <a:lnTo>
                    <a:pt x="205" y="33"/>
                  </a:lnTo>
                  <a:lnTo>
                    <a:pt x="194" y="25"/>
                  </a:lnTo>
                  <a:lnTo>
                    <a:pt x="182" y="20"/>
                  </a:lnTo>
                  <a:lnTo>
                    <a:pt x="171" y="16"/>
                  </a:lnTo>
                  <a:lnTo>
                    <a:pt x="160" y="11"/>
                  </a:lnTo>
                  <a:lnTo>
                    <a:pt x="145" y="9"/>
                  </a:lnTo>
                  <a:lnTo>
                    <a:pt x="126" y="6"/>
                  </a:lnTo>
                  <a:lnTo>
                    <a:pt x="108" y="9"/>
                  </a:lnTo>
                  <a:lnTo>
                    <a:pt x="89" y="11"/>
                  </a:lnTo>
                  <a:lnTo>
                    <a:pt x="76" y="16"/>
                  </a:lnTo>
                  <a:lnTo>
                    <a:pt x="63" y="22"/>
                  </a:lnTo>
                  <a:lnTo>
                    <a:pt x="51" y="33"/>
                  </a:lnTo>
                  <a:lnTo>
                    <a:pt x="38" y="44"/>
                  </a:lnTo>
                  <a:lnTo>
                    <a:pt x="29" y="55"/>
                  </a:lnTo>
                  <a:lnTo>
                    <a:pt x="22" y="63"/>
                  </a:lnTo>
                  <a:lnTo>
                    <a:pt x="18" y="73"/>
                  </a:lnTo>
                  <a:lnTo>
                    <a:pt x="14" y="80"/>
                  </a:lnTo>
                  <a:lnTo>
                    <a:pt x="11" y="88"/>
                  </a:lnTo>
                  <a:lnTo>
                    <a:pt x="8" y="96"/>
                  </a:lnTo>
                  <a:lnTo>
                    <a:pt x="8" y="107"/>
                  </a:lnTo>
                  <a:lnTo>
                    <a:pt x="7" y="115"/>
                  </a:lnTo>
                  <a:lnTo>
                    <a:pt x="7" y="120"/>
                  </a:lnTo>
                  <a:lnTo>
                    <a:pt x="0" y="120"/>
                  </a:lnTo>
                  <a:lnTo>
                    <a:pt x="0"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2" name="Freeform 328"/>
            <p:cNvSpPr>
              <a:spLocks/>
            </p:cNvSpPr>
            <p:nvPr/>
          </p:nvSpPr>
          <p:spPr bwMode="auto">
            <a:xfrm>
              <a:off x="2685256" y="3935301"/>
              <a:ext cx="65087" cy="269875"/>
            </a:xfrm>
            <a:custGeom>
              <a:avLst/>
              <a:gdLst/>
              <a:ahLst/>
              <a:cxnLst>
                <a:cxn ang="0">
                  <a:pos x="8" y="0"/>
                </a:cxn>
                <a:cxn ang="0">
                  <a:pos x="7" y="3"/>
                </a:cxn>
                <a:cxn ang="0">
                  <a:pos x="5" y="15"/>
                </a:cxn>
                <a:cxn ang="0">
                  <a:pos x="2" y="33"/>
                </a:cxn>
                <a:cxn ang="0">
                  <a:pos x="2" y="52"/>
                </a:cxn>
                <a:cxn ang="0">
                  <a:pos x="2" y="68"/>
                </a:cxn>
                <a:cxn ang="0">
                  <a:pos x="0" y="80"/>
                </a:cxn>
                <a:cxn ang="0">
                  <a:pos x="0" y="91"/>
                </a:cxn>
                <a:cxn ang="0">
                  <a:pos x="4" y="104"/>
                </a:cxn>
                <a:cxn ang="0">
                  <a:pos x="5" y="113"/>
                </a:cxn>
                <a:cxn ang="0">
                  <a:pos x="7" y="124"/>
                </a:cxn>
                <a:cxn ang="0">
                  <a:pos x="7" y="135"/>
                </a:cxn>
                <a:cxn ang="0">
                  <a:pos x="7" y="148"/>
                </a:cxn>
                <a:cxn ang="0">
                  <a:pos x="4" y="154"/>
                </a:cxn>
                <a:cxn ang="0">
                  <a:pos x="2" y="162"/>
                </a:cxn>
                <a:cxn ang="0">
                  <a:pos x="0" y="167"/>
                </a:cxn>
                <a:cxn ang="0">
                  <a:pos x="4" y="169"/>
                </a:cxn>
                <a:cxn ang="0">
                  <a:pos x="13" y="169"/>
                </a:cxn>
                <a:cxn ang="0">
                  <a:pos x="23" y="169"/>
                </a:cxn>
                <a:cxn ang="0">
                  <a:pos x="32" y="169"/>
                </a:cxn>
                <a:cxn ang="0">
                  <a:pos x="35" y="170"/>
                </a:cxn>
                <a:cxn ang="0">
                  <a:pos x="41" y="164"/>
                </a:cxn>
                <a:cxn ang="0">
                  <a:pos x="37" y="164"/>
                </a:cxn>
                <a:cxn ang="0">
                  <a:pos x="27" y="164"/>
                </a:cxn>
                <a:cxn ang="0">
                  <a:pos x="16" y="162"/>
                </a:cxn>
                <a:cxn ang="0">
                  <a:pos x="11" y="161"/>
                </a:cxn>
                <a:cxn ang="0">
                  <a:pos x="10" y="156"/>
                </a:cxn>
                <a:cxn ang="0">
                  <a:pos x="11" y="145"/>
                </a:cxn>
                <a:cxn ang="0">
                  <a:pos x="13" y="132"/>
                </a:cxn>
                <a:cxn ang="0">
                  <a:pos x="13" y="123"/>
                </a:cxn>
                <a:cxn ang="0">
                  <a:pos x="10" y="110"/>
                </a:cxn>
                <a:cxn ang="0">
                  <a:pos x="7" y="93"/>
                </a:cxn>
                <a:cxn ang="0">
                  <a:pos x="4" y="75"/>
                </a:cxn>
                <a:cxn ang="0">
                  <a:pos x="4" y="66"/>
                </a:cxn>
                <a:cxn ang="0">
                  <a:pos x="5" y="56"/>
                </a:cxn>
                <a:cxn ang="0">
                  <a:pos x="7" y="42"/>
                </a:cxn>
                <a:cxn ang="0">
                  <a:pos x="8" y="30"/>
                </a:cxn>
                <a:cxn ang="0">
                  <a:pos x="11" y="20"/>
                </a:cxn>
                <a:cxn ang="0">
                  <a:pos x="13" y="14"/>
                </a:cxn>
                <a:cxn ang="0">
                  <a:pos x="15" y="6"/>
                </a:cxn>
                <a:cxn ang="0">
                  <a:pos x="15" y="3"/>
                </a:cxn>
                <a:cxn ang="0">
                  <a:pos x="16" y="0"/>
                </a:cxn>
                <a:cxn ang="0">
                  <a:pos x="8" y="0"/>
                </a:cxn>
                <a:cxn ang="0">
                  <a:pos x="8" y="0"/>
                </a:cxn>
              </a:cxnLst>
              <a:rect l="0" t="0" r="r" b="b"/>
              <a:pathLst>
                <a:path w="41" h="170">
                  <a:moveTo>
                    <a:pt x="8" y="0"/>
                  </a:moveTo>
                  <a:lnTo>
                    <a:pt x="7" y="3"/>
                  </a:lnTo>
                  <a:lnTo>
                    <a:pt x="5" y="15"/>
                  </a:lnTo>
                  <a:lnTo>
                    <a:pt x="2" y="33"/>
                  </a:lnTo>
                  <a:lnTo>
                    <a:pt x="2" y="52"/>
                  </a:lnTo>
                  <a:lnTo>
                    <a:pt x="2" y="68"/>
                  </a:lnTo>
                  <a:lnTo>
                    <a:pt x="0" y="80"/>
                  </a:lnTo>
                  <a:lnTo>
                    <a:pt x="0" y="91"/>
                  </a:lnTo>
                  <a:lnTo>
                    <a:pt x="4" y="104"/>
                  </a:lnTo>
                  <a:lnTo>
                    <a:pt x="5" y="113"/>
                  </a:lnTo>
                  <a:lnTo>
                    <a:pt x="7" y="124"/>
                  </a:lnTo>
                  <a:lnTo>
                    <a:pt x="7" y="135"/>
                  </a:lnTo>
                  <a:lnTo>
                    <a:pt x="7" y="148"/>
                  </a:lnTo>
                  <a:lnTo>
                    <a:pt x="4" y="154"/>
                  </a:lnTo>
                  <a:lnTo>
                    <a:pt x="2" y="162"/>
                  </a:lnTo>
                  <a:lnTo>
                    <a:pt x="0" y="167"/>
                  </a:lnTo>
                  <a:lnTo>
                    <a:pt x="4" y="169"/>
                  </a:lnTo>
                  <a:lnTo>
                    <a:pt x="13" y="169"/>
                  </a:lnTo>
                  <a:lnTo>
                    <a:pt x="23" y="169"/>
                  </a:lnTo>
                  <a:lnTo>
                    <a:pt x="32" y="169"/>
                  </a:lnTo>
                  <a:lnTo>
                    <a:pt x="35" y="170"/>
                  </a:lnTo>
                  <a:lnTo>
                    <a:pt x="41" y="164"/>
                  </a:lnTo>
                  <a:lnTo>
                    <a:pt x="37" y="164"/>
                  </a:lnTo>
                  <a:lnTo>
                    <a:pt x="27" y="164"/>
                  </a:lnTo>
                  <a:lnTo>
                    <a:pt x="16" y="162"/>
                  </a:lnTo>
                  <a:lnTo>
                    <a:pt x="11" y="161"/>
                  </a:lnTo>
                  <a:lnTo>
                    <a:pt x="10" y="156"/>
                  </a:lnTo>
                  <a:lnTo>
                    <a:pt x="11" y="145"/>
                  </a:lnTo>
                  <a:lnTo>
                    <a:pt x="13" y="132"/>
                  </a:lnTo>
                  <a:lnTo>
                    <a:pt x="13" y="123"/>
                  </a:lnTo>
                  <a:lnTo>
                    <a:pt x="10" y="110"/>
                  </a:lnTo>
                  <a:lnTo>
                    <a:pt x="7" y="93"/>
                  </a:lnTo>
                  <a:lnTo>
                    <a:pt x="4" y="75"/>
                  </a:lnTo>
                  <a:lnTo>
                    <a:pt x="4" y="66"/>
                  </a:lnTo>
                  <a:lnTo>
                    <a:pt x="5" y="56"/>
                  </a:lnTo>
                  <a:lnTo>
                    <a:pt x="7" y="42"/>
                  </a:lnTo>
                  <a:lnTo>
                    <a:pt x="8" y="30"/>
                  </a:lnTo>
                  <a:lnTo>
                    <a:pt x="11" y="20"/>
                  </a:lnTo>
                  <a:lnTo>
                    <a:pt x="13" y="14"/>
                  </a:lnTo>
                  <a:lnTo>
                    <a:pt x="15" y="6"/>
                  </a:lnTo>
                  <a:lnTo>
                    <a:pt x="15" y="3"/>
                  </a:lnTo>
                  <a:lnTo>
                    <a:pt x="16" y="0"/>
                  </a:lnTo>
                  <a:lnTo>
                    <a:pt x="8" y="0"/>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3" name="Freeform 329"/>
            <p:cNvSpPr>
              <a:spLocks/>
            </p:cNvSpPr>
            <p:nvPr/>
          </p:nvSpPr>
          <p:spPr bwMode="auto">
            <a:xfrm>
              <a:off x="2770981" y="4190889"/>
              <a:ext cx="193675" cy="14288"/>
            </a:xfrm>
            <a:custGeom>
              <a:avLst/>
              <a:gdLst/>
              <a:ahLst/>
              <a:cxnLst>
                <a:cxn ang="0">
                  <a:pos x="6" y="0"/>
                </a:cxn>
                <a:cxn ang="0">
                  <a:pos x="16" y="0"/>
                </a:cxn>
                <a:cxn ang="0">
                  <a:pos x="32" y="0"/>
                </a:cxn>
                <a:cxn ang="0">
                  <a:pos x="47" y="3"/>
                </a:cxn>
                <a:cxn ang="0">
                  <a:pos x="60" y="4"/>
                </a:cxn>
                <a:cxn ang="0">
                  <a:pos x="73" y="4"/>
                </a:cxn>
                <a:cxn ang="0">
                  <a:pos x="90" y="4"/>
                </a:cxn>
                <a:cxn ang="0">
                  <a:pos x="106" y="3"/>
                </a:cxn>
                <a:cxn ang="0">
                  <a:pos x="112" y="3"/>
                </a:cxn>
                <a:cxn ang="0">
                  <a:pos x="115" y="3"/>
                </a:cxn>
                <a:cxn ang="0">
                  <a:pos x="120" y="6"/>
                </a:cxn>
                <a:cxn ang="0">
                  <a:pos x="122" y="9"/>
                </a:cxn>
                <a:cxn ang="0">
                  <a:pos x="120" y="9"/>
                </a:cxn>
                <a:cxn ang="0">
                  <a:pos x="111" y="9"/>
                </a:cxn>
                <a:cxn ang="0">
                  <a:pos x="96" y="9"/>
                </a:cxn>
                <a:cxn ang="0">
                  <a:pos x="84" y="9"/>
                </a:cxn>
                <a:cxn ang="0">
                  <a:pos x="73" y="9"/>
                </a:cxn>
                <a:cxn ang="0">
                  <a:pos x="65" y="9"/>
                </a:cxn>
                <a:cxn ang="0">
                  <a:pos x="57" y="9"/>
                </a:cxn>
                <a:cxn ang="0">
                  <a:pos x="44" y="8"/>
                </a:cxn>
                <a:cxn ang="0">
                  <a:pos x="33" y="6"/>
                </a:cxn>
                <a:cxn ang="0">
                  <a:pos x="21" y="4"/>
                </a:cxn>
                <a:cxn ang="0">
                  <a:pos x="10" y="4"/>
                </a:cxn>
                <a:cxn ang="0">
                  <a:pos x="2" y="6"/>
                </a:cxn>
                <a:cxn ang="0">
                  <a:pos x="0" y="8"/>
                </a:cxn>
                <a:cxn ang="0">
                  <a:pos x="6" y="0"/>
                </a:cxn>
                <a:cxn ang="0">
                  <a:pos x="6" y="0"/>
                </a:cxn>
              </a:cxnLst>
              <a:rect l="0" t="0" r="r" b="b"/>
              <a:pathLst>
                <a:path w="122" h="9">
                  <a:moveTo>
                    <a:pt x="6" y="0"/>
                  </a:moveTo>
                  <a:lnTo>
                    <a:pt x="16" y="0"/>
                  </a:lnTo>
                  <a:lnTo>
                    <a:pt x="32" y="0"/>
                  </a:lnTo>
                  <a:lnTo>
                    <a:pt x="47" y="3"/>
                  </a:lnTo>
                  <a:lnTo>
                    <a:pt x="60" y="4"/>
                  </a:lnTo>
                  <a:lnTo>
                    <a:pt x="73" y="4"/>
                  </a:lnTo>
                  <a:lnTo>
                    <a:pt x="90" y="4"/>
                  </a:lnTo>
                  <a:lnTo>
                    <a:pt x="106" y="3"/>
                  </a:lnTo>
                  <a:lnTo>
                    <a:pt x="112" y="3"/>
                  </a:lnTo>
                  <a:lnTo>
                    <a:pt x="115" y="3"/>
                  </a:lnTo>
                  <a:lnTo>
                    <a:pt x="120" y="6"/>
                  </a:lnTo>
                  <a:lnTo>
                    <a:pt x="122" y="9"/>
                  </a:lnTo>
                  <a:lnTo>
                    <a:pt x="120" y="9"/>
                  </a:lnTo>
                  <a:lnTo>
                    <a:pt x="111" y="9"/>
                  </a:lnTo>
                  <a:lnTo>
                    <a:pt x="96" y="9"/>
                  </a:lnTo>
                  <a:lnTo>
                    <a:pt x="84" y="9"/>
                  </a:lnTo>
                  <a:lnTo>
                    <a:pt x="73" y="9"/>
                  </a:lnTo>
                  <a:lnTo>
                    <a:pt x="65" y="9"/>
                  </a:lnTo>
                  <a:lnTo>
                    <a:pt x="57" y="9"/>
                  </a:lnTo>
                  <a:lnTo>
                    <a:pt x="44" y="8"/>
                  </a:lnTo>
                  <a:lnTo>
                    <a:pt x="33" y="6"/>
                  </a:lnTo>
                  <a:lnTo>
                    <a:pt x="21" y="4"/>
                  </a:lnTo>
                  <a:lnTo>
                    <a:pt x="10" y="4"/>
                  </a:lnTo>
                  <a:lnTo>
                    <a:pt x="2" y="6"/>
                  </a:lnTo>
                  <a:lnTo>
                    <a:pt x="0" y="8"/>
                  </a:lnTo>
                  <a:lnTo>
                    <a:pt x="6" y="0"/>
                  </a:lnTo>
                  <a:lnTo>
                    <a:pt x="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4" name="Freeform 330"/>
            <p:cNvSpPr>
              <a:spLocks/>
            </p:cNvSpPr>
            <p:nvPr/>
          </p:nvSpPr>
          <p:spPr bwMode="auto">
            <a:xfrm>
              <a:off x="2991644" y="4067064"/>
              <a:ext cx="155575" cy="150813"/>
            </a:xfrm>
            <a:custGeom>
              <a:avLst/>
              <a:gdLst/>
              <a:ahLst/>
              <a:cxnLst>
                <a:cxn ang="0">
                  <a:pos x="98" y="3"/>
                </a:cxn>
                <a:cxn ang="0">
                  <a:pos x="96" y="10"/>
                </a:cxn>
                <a:cxn ang="0">
                  <a:pos x="93" y="18"/>
                </a:cxn>
                <a:cxn ang="0">
                  <a:pos x="93" y="26"/>
                </a:cxn>
                <a:cxn ang="0">
                  <a:pos x="93" y="37"/>
                </a:cxn>
                <a:cxn ang="0">
                  <a:pos x="95" y="49"/>
                </a:cxn>
                <a:cxn ang="0">
                  <a:pos x="96" y="60"/>
                </a:cxn>
                <a:cxn ang="0">
                  <a:pos x="96" y="68"/>
                </a:cxn>
                <a:cxn ang="0">
                  <a:pos x="95" y="78"/>
                </a:cxn>
                <a:cxn ang="0">
                  <a:pos x="91" y="86"/>
                </a:cxn>
                <a:cxn ang="0">
                  <a:pos x="90" y="92"/>
                </a:cxn>
                <a:cxn ang="0">
                  <a:pos x="87" y="95"/>
                </a:cxn>
                <a:cxn ang="0">
                  <a:pos x="80" y="93"/>
                </a:cxn>
                <a:cxn ang="0">
                  <a:pos x="68" y="90"/>
                </a:cxn>
                <a:cxn ang="0">
                  <a:pos x="54" y="89"/>
                </a:cxn>
                <a:cxn ang="0">
                  <a:pos x="39" y="89"/>
                </a:cxn>
                <a:cxn ang="0">
                  <a:pos x="30" y="92"/>
                </a:cxn>
                <a:cxn ang="0">
                  <a:pos x="22" y="92"/>
                </a:cxn>
                <a:cxn ang="0">
                  <a:pos x="14" y="92"/>
                </a:cxn>
                <a:cxn ang="0">
                  <a:pos x="8" y="89"/>
                </a:cxn>
                <a:cxn ang="0">
                  <a:pos x="5" y="87"/>
                </a:cxn>
                <a:cxn ang="0">
                  <a:pos x="0" y="84"/>
                </a:cxn>
                <a:cxn ang="0">
                  <a:pos x="44" y="81"/>
                </a:cxn>
                <a:cxn ang="0">
                  <a:pos x="57" y="81"/>
                </a:cxn>
                <a:cxn ang="0">
                  <a:pos x="66" y="82"/>
                </a:cxn>
                <a:cxn ang="0">
                  <a:pos x="76" y="86"/>
                </a:cxn>
                <a:cxn ang="0">
                  <a:pos x="82" y="86"/>
                </a:cxn>
                <a:cxn ang="0">
                  <a:pos x="84" y="81"/>
                </a:cxn>
                <a:cxn ang="0">
                  <a:pos x="87" y="76"/>
                </a:cxn>
                <a:cxn ang="0">
                  <a:pos x="88" y="68"/>
                </a:cxn>
                <a:cxn ang="0">
                  <a:pos x="88" y="60"/>
                </a:cxn>
                <a:cxn ang="0">
                  <a:pos x="87" y="49"/>
                </a:cxn>
                <a:cxn ang="0">
                  <a:pos x="87" y="40"/>
                </a:cxn>
                <a:cxn ang="0">
                  <a:pos x="87" y="29"/>
                </a:cxn>
                <a:cxn ang="0">
                  <a:pos x="88" y="21"/>
                </a:cxn>
                <a:cxn ang="0">
                  <a:pos x="88" y="13"/>
                </a:cxn>
                <a:cxn ang="0">
                  <a:pos x="90" y="7"/>
                </a:cxn>
                <a:cxn ang="0">
                  <a:pos x="90" y="2"/>
                </a:cxn>
                <a:cxn ang="0">
                  <a:pos x="91" y="0"/>
                </a:cxn>
                <a:cxn ang="0">
                  <a:pos x="98" y="3"/>
                </a:cxn>
                <a:cxn ang="0">
                  <a:pos x="98" y="3"/>
                </a:cxn>
              </a:cxnLst>
              <a:rect l="0" t="0" r="r" b="b"/>
              <a:pathLst>
                <a:path w="98" h="95">
                  <a:moveTo>
                    <a:pt x="98" y="3"/>
                  </a:moveTo>
                  <a:lnTo>
                    <a:pt x="96" y="10"/>
                  </a:lnTo>
                  <a:lnTo>
                    <a:pt x="93" y="18"/>
                  </a:lnTo>
                  <a:lnTo>
                    <a:pt x="93" y="26"/>
                  </a:lnTo>
                  <a:lnTo>
                    <a:pt x="93" y="37"/>
                  </a:lnTo>
                  <a:lnTo>
                    <a:pt x="95" y="49"/>
                  </a:lnTo>
                  <a:lnTo>
                    <a:pt x="96" y="60"/>
                  </a:lnTo>
                  <a:lnTo>
                    <a:pt x="96" y="68"/>
                  </a:lnTo>
                  <a:lnTo>
                    <a:pt x="95" y="78"/>
                  </a:lnTo>
                  <a:lnTo>
                    <a:pt x="91" y="86"/>
                  </a:lnTo>
                  <a:lnTo>
                    <a:pt x="90" y="92"/>
                  </a:lnTo>
                  <a:lnTo>
                    <a:pt x="87" y="95"/>
                  </a:lnTo>
                  <a:lnTo>
                    <a:pt x="80" y="93"/>
                  </a:lnTo>
                  <a:lnTo>
                    <a:pt x="68" y="90"/>
                  </a:lnTo>
                  <a:lnTo>
                    <a:pt x="54" y="89"/>
                  </a:lnTo>
                  <a:lnTo>
                    <a:pt x="39" y="89"/>
                  </a:lnTo>
                  <a:lnTo>
                    <a:pt x="30" y="92"/>
                  </a:lnTo>
                  <a:lnTo>
                    <a:pt x="22" y="92"/>
                  </a:lnTo>
                  <a:lnTo>
                    <a:pt x="14" y="92"/>
                  </a:lnTo>
                  <a:lnTo>
                    <a:pt x="8" y="89"/>
                  </a:lnTo>
                  <a:lnTo>
                    <a:pt x="5" y="87"/>
                  </a:lnTo>
                  <a:lnTo>
                    <a:pt x="0" y="84"/>
                  </a:lnTo>
                  <a:lnTo>
                    <a:pt x="44" y="81"/>
                  </a:lnTo>
                  <a:lnTo>
                    <a:pt x="57" y="81"/>
                  </a:lnTo>
                  <a:lnTo>
                    <a:pt x="66" y="82"/>
                  </a:lnTo>
                  <a:lnTo>
                    <a:pt x="76" y="86"/>
                  </a:lnTo>
                  <a:lnTo>
                    <a:pt x="82" y="86"/>
                  </a:lnTo>
                  <a:lnTo>
                    <a:pt x="84" y="81"/>
                  </a:lnTo>
                  <a:lnTo>
                    <a:pt x="87" y="76"/>
                  </a:lnTo>
                  <a:lnTo>
                    <a:pt x="88" y="68"/>
                  </a:lnTo>
                  <a:lnTo>
                    <a:pt x="88" y="60"/>
                  </a:lnTo>
                  <a:lnTo>
                    <a:pt x="87" y="49"/>
                  </a:lnTo>
                  <a:lnTo>
                    <a:pt x="87" y="40"/>
                  </a:lnTo>
                  <a:lnTo>
                    <a:pt x="87" y="29"/>
                  </a:lnTo>
                  <a:lnTo>
                    <a:pt x="88" y="21"/>
                  </a:lnTo>
                  <a:lnTo>
                    <a:pt x="88" y="13"/>
                  </a:lnTo>
                  <a:lnTo>
                    <a:pt x="90" y="7"/>
                  </a:lnTo>
                  <a:lnTo>
                    <a:pt x="90" y="2"/>
                  </a:lnTo>
                  <a:lnTo>
                    <a:pt x="91" y="0"/>
                  </a:lnTo>
                  <a:lnTo>
                    <a:pt x="98" y="3"/>
                  </a:lnTo>
                  <a:lnTo>
                    <a:pt x="98"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5" name="Freeform 331"/>
            <p:cNvSpPr>
              <a:spLocks/>
            </p:cNvSpPr>
            <p:nvPr/>
          </p:nvSpPr>
          <p:spPr bwMode="auto">
            <a:xfrm>
              <a:off x="3515519" y="3787664"/>
              <a:ext cx="14287" cy="17463"/>
            </a:xfrm>
            <a:custGeom>
              <a:avLst/>
              <a:gdLst/>
              <a:ahLst/>
              <a:cxnLst>
                <a:cxn ang="0">
                  <a:pos x="0" y="1"/>
                </a:cxn>
                <a:cxn ang="0">
                  <a:pos x="0" y="4"/>
                </a:cxn>
                <a:cxn ang="0">
                  <a:pos x="1" y="7"/>
                </a:cxn>
                <a:cxn ang="0">
                  <a:pos x="3" y="9"/>
                </a:cxn>
                <a:cxn ang="0">
                  <a:pos x="6" y="11"/>
                </a:cxn>
                <a:cxn ang="0">
                  <a:pos x="9" y="7"/>
                </a:cxn>
                <a:cxn ang="0">
                  <a:pos x="8" y="3"/>
                </a:cxn>
                <a:cxn ang="0">
                  <a:pos x="3" y="0"/>
                </a:cxn>
                <a:cxn ang="0">
                  <a:pos x="0" y="1"/>
                </a:cxn>
                <a:cxn ang="0">
                  <a:pos x="0" y="1"/>
                </a:cxn>
              </a:cxnLst>
              <a:rect l="0" t="0" r="r" b="b"/>
              <a:pathLst>
                <a:path w="9" h="11">
                  <a:moveTo>
                    <a:pt x="0" y="1"/>
                  </a:moveTo>
                  <a:lnTo>
                    <a:pt x="0" y="4"/>
                  </a:lnTo>
                  <a:lnTo>
                    <a:pt x="1" y="7"/>
                  </a:lnTo>
                  <a:lnTo>
                    <a:pt x="3" y="9"/>
                  </a:lnTo>
                  <a:lnTo>
                    <a:pt x="6" y="11"/>
                  </a:lnTo>
                  <a:lnTo>
                    <a:pt x="9" y="7"/>
                  </a:lnTo>
                  <a:lnTo>
                    <a:pt x="8" y="3"/>
                  </a:lnTo>
                  <a:lnTo>
                    <a:pt x="3" y="0"/>
                  </a:lnTo>
                  <a:lnTo>
                    <a:pt x="0"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6" name="Freeform 332"/>
            <p:cNvSpPr>
              <a:spLocks/>
            </p:cNvSpPr>
            <p:nvPr/>
          </p:nvSpPr>
          <p:spPr bwMode="auto">
            <a:xfrm>
              <a:off x="3540919" y="3784489"/>
              <a:ext cx="14287" cy="17463"/>
            </a:xfrm>
            <a:custGeom>
              <a:avLst/>
              <a:gdLst/>
              <a:ahLst/>
              <a:cxnLst>
                <a:cxn ang="0">
                  <a:pos x="3" y="0"/>
                </a:cxn>
                <a:cxn ang="0">
                  <a:pos x="0" y="3"/>
                </a:cxn>
                <a:cxn ang="0">
                  <a:pos x="0" y="6"/>
                </a:cxn>
                <a:cxn ang="0">
                  <a:pos x="0" y="9"/>
                </a:cxn>
                <a:cxn ang="0">
                  <a:pos x="3" y="11"/>
                </a:cxn>
                <a:cxn ang="0">
                  <a:pos x="7" y="9"/>
                </a:cxn>
                <a:cxn ang="0">
                  <a:pos x="9" y="3"/>
                </a:cxn>
                <a:cxn ang="0">
                  <a:pos x="6" y="0"/>
                </a:cxn>
                <a:cxn ang="0">
                  <a:pos x="3" y="0"/>
                </a:cxn>
                <a:cxn ang="0">
                  <a:pos x="3" y="0"/>
                </a:cxn>
              </a:cxnLst>
              <a:rect l="0" t="0" r="r" b="b"/>
              <a:pathLst>
                <a:path w="9" h="11">
                  <a:moveTo>
                    <a:pt x="3" y="0"/>
                  </a:moveTo>
                  <a:lnTo>
                    <a:pt x="0" y="3"/>
                  </a:lnTo>
                  <a:lnTo>
                    <a:pt x="0" y="6"/>
                  </a:lnTo>
                  <a:lnTo>
                    <a:pt x="0" y="9"/>
                  </a:lnTo>
                  <a:lnTo>
                    <a:pt x="3" y="11"/>
                  </a:lnTo>
                  <a:lnTo>
                    <a:pt x="7" y="9"/>
                  </a:lnTo>
                  <a:lnTo>
                    <a:pt x="9" y="3"/>
                  </a:lnTo>
                  <a:lnTo>
                    <a:pt x="6"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7" name="Freeform 333"/>
            <p:cNvSpPr>
              <a:spLocks/>
            </p:cNvSpPr>
            <p:nvPr/>
          </p:nvSpPr>
          <p:spPr bwMode="auto">
            <a:xfrm>
              <a:off x="3350419" y="3746389"/>
              <a:ext cx="136525" cy="95250"/>
            </a:xfrm>
            <a:custGeom>
              <a:avLst/>
              <a:gdLst/>
              <a:ahLst/>
              <a:cxnLst>
                <a:cxn ang="0">
                  <a:pos x="0" y="56"/>
                </a:cxn>
                <a:cxn ang="0">
                  <a:pos x="0" y="48"/>
                </a:cxn>
                <a:cxn ang="0">
                  <a:pos x="1" y="37"/>
                </a:cxn>
                <a:cxn ang="0">
                  <a:pos x="6" y="29"/>
                </a:cxn>
                <a:cxn ang="0">
                  <a:pos x="15" y="24"/>
                </a:cxn>
                <a:cxn ang="0">
                  <a:pos x="23" y="21"/>
                </a:cxn>
                <a:cxn ang="0">
                  <a:pos x="28" y="22"/>
                </a:cxn>
                <a:cxn ang="0">
                  <a:pos x="31" y="24"/>
                </a:cxn>
                <a:cxn ang="0">
                  <a:pos x="34" y="24"/>
                </a:cxn>
                <a:cxn ang="0">
                  <a:pos x="36" y="22"/>
                </a:cxn>
                <a:cxn ang="0">
                  <a:pos x="37" y="21"/>
                </a:cxn>
                <a:cxn ang="0">
                  <a:pos x="41" y="18"/>
                </a:cxn>
                <a:cxn ang="0">
                  <a:pos x="47" y="11"/>
                </a:cxn>
                <a:cxn ang="0">
                  <a:pos x="55" y="3"/>
                </a:cxn>
                <a:cxn ang="0">
                  <a:pos x="63" y="0"/>
                </a:cxn>
                <a:cxn ang="0">
                  <a:pos x="69" y="0"/>
                </a:cxn>
                <a:cxn ang="0">
                  <a:pos x="72" y="5"/>
                </a:cxn>
                <a:cxn ang="0">
                  <a:pos x="74" y="13"/>
                </a:cxn>
                <a:cxn ang="0">
                  <a:pos x="75" y="16"/>
                </a:cxn>
                <a:cxn ang="0">
                  <a:pos x="79" y="18"/>
                </a:cxn>
                <a:cxn ang="0">
                  <a:pos x="82" y="18"/>
                </a:cxn>
                <a:cxn ang="0">
                  <a:pos x="83" y="15"/>
                </a:cxn>
                <a:cxn ang="0">
                  <a:pos x="86" y="15"/>
                </a:cxn>
                <a:cxn ang="0">
                  <a:pos x="83" y="22"/>
                </a:cxn>
                <a:cxn ang="0">
                  <a:pos x="80" y="22"/>
                </a:cxn>
                <a:cxn ang="0">
                  <a:pos x="75" y="19"/>
                </a:cxn>
                <a:cxn ang="0">
                  <a:pos x="72" y="15"/>
                </a:cxn>
                <a:cxn ang="0">
                  <a:pos x="72" y="11"/>
                </a:cxn>
                <a:cxn ang="0">
                  <a:pos x="69" y="7"/>
                </a:cxn>
                <a:cxn ang="0">
                  <a:pos x="66" y="5"/>
                </a:cxn>
                <a:cxn ang="0">
                  <a:pos x="61" y="3"/>
                </a:cxn>
                <a:cxn ang="0">
                  <a:pos x="55" y="7"/>
                </a:cxn>
                <a:cxn ang="0">
                  <a:pos x="50" y="11"/>
                </a:cxn>
                <a:cxn ang="0">
                  <a:pos x="47" y="18"/>
                </a:cxn>
                <a:cxn ang="0">
                  <a:pos x="42" y="24"/>
                </a:cxn>
                <a:cxn ang="0">
                  <a:pos x="41" y="29"/>
                </a:cxn>
                <a:cxn ang="0">
                  <a:pos x="37" y="29"/>
                </a:cxn>
                <a:cxn ang="0">
                  <a:pos x="34" y="29"/>
                </a:cxn>
                <a:cxn ang="0">
                  <a:pos x="30" y="29"/>
                </a:cxn>
                <a:cxn ang="0">
                  <a:pos x="28" y="26"/>
                </a:cxn>
                <a:cxn ang="0">
                  <a:pos x="20" y="24"/>
                </a:cxn>
                <a:cxn ang="0">
                  <a:pos x="12" y="29"/>
                </a:cxn>
                <a:cxn ang="0">
                  <a:pos x="4" y="35"/>
                </a:cxn>
                <a:cxn ang="0">
                  <a:pos x="6" y="46"/>
                </a:cxn>
                <a:cxn ang="0">
                  <a:pos x="4" y="51"/>
                </a:cxn>
                <a:cxn ang="0">
                  <a:pos x="3" y="56"/>
                </a:cxn>
                <a:cxn ang="0">
                  <a:pos x="0" y="59"/>
                </a:cxn>
                <a:cxn ang="0">
                  <a:pos x="0" y="60"/>
                </a:cxn>
                <a:cxn ang="0">
                  <a:pos x="0" y="56"/>
                </a:cxn>
                <a:cxn ang="0">
                  <a:pos x="0" y="56"/>
                </a:cxn>
              </a:cxnLst>
              <a:rect l="0" t="0" r="r" b="b"/>
              <a:pathLst>
                <a:path w="86" h="60">
                  <a:moveTo>
                    <a:pt x="0" y="56"/>
                  </a:moveTo>
                  <a:lnTo>
                    <a:pt x="0" y="48"/>
                  </a:lnTo>
                  <a:lnTo>
                    <a:pt x="1" y="37"/>
                  </a:lnTo>
                  <a:lnTo>
                    <a:pt x="6" y="29"/>
                  </a:lnTo>
                  <a:lnTo>
                    <a:pt x="15" y="24"/>
                  </a:lnTo>
                  <a:lnTo>
                    <a:pt x="23" y="21"/>
                  </a:lnTo>
                  <a:lnTo>
                    <a:pt x="28" y="22"/>
                  </a:lnTo>
                  <a:lnTo>
                    <a:pt x="31" y="24"/>
                  </a:lnTo>
                  <a:lnTo>
                    <a:pt x="34" y="24"/>
                  </a:lnTo>
                  <a:lnTo>
                    <a:pt x="36" y="22"/>
                  </a:lnTo>
                  <a:lnTo>
                    <a:pt x="37" y="21"/>
                  </a:lnTo>
                  <a:lnTo>
                    <a:pt x="41" y="18"/>
                  </a:lnTo>
                  <a:lnTo>
                    <a:pt x="47" y="11"/>
                  </a:lnTo>
                  <a:lnTo>
                    <a:pt x="55" y="3"/>
                  </a:lnTo>
                  <a:lnTo>
                    <a:pt x="63" y="0"/>
                  </a:lnTo>
                  <a:lnTo>
                    <a:pt x="69" y="0"/>
                  </a:lnTo>
                  <a:lnTo>
                    <a:pt x="72" y="5"/>
                  </a:lnTo>
                  <a:lnTo>
                    <a:pt x="74" y="13"/>
                  </a:lnTo>
                  <a:lnTo>
                    <a:pt x="75" y="16"/>
                  </a:lnTo>
                  <a:lnTo>
                    <a:pt x="79" y="18"/>
                  </a:lnTo>
                  <a:lnTo>
                    <a:pt x="82" y="18"/>
                  </a:lnTo>
                  <a:lnTo>
                    <a:pt x="83" y="15"/>
                  </a:lnTo>
                  <a:lnTo>
                    <a:pt x="86" y="15"/>
                  </a:lnTo>
                  <a:lnTo>
                    <a:pt x="83" y="22"/>
                  </a:lnTo>
                  <a:lnTo>
                    <a:pt x="80" y="22"/>
                  </a:lnTo>
                  <a:lnTo>
                    <a:pt x="75" y="19"/>
                  </a:lnTo>
                  <a:lnTo>
                    <a:pt x="72" y="15"/>
                  </a:lnTo>
                  <a:lnTo>
                    <a:pt x="72" y="11"/>
                  </a:lnTo>
                  <a:lnTo>
                    <a:pt x="69" y="7"/>
                  </a:lnTo>
                  <a:lnTo>
                    <a:pt x="66" y="5"/>
                  </a:lnTo>
                  <a:lnTo>
                    <a:pt x="61" y="3"/>
                  </a:lnTo>
                  <a:lnTo>
                    <a:pt x="55" y="7"/>
                  </a:lnTo>
                  <a:lnTo>
                    <a:pt x="50" y="11"/>
                  </a:lnTo>
                  <a:lnTo>
                    <a:pt x="47" y="18"/>
                  </a:lnTo>
                  <a:lnTo>
                    <a:pt x="42" y="24"/>
                  </a:lnTo>
                  <a:lnTo>
                    <a:pt x="41" y="29"/>
                  </a:lnTo>
                  <a:lnTo>
                    <a:pt x="37" y="29"/>
                  </a:lnTo>
                  <a:lnTo>
                    <a:pt x="34" y="29"/>
                  </a:lnTo>
                  <a:lnTo>
                    <a:pt x="30" y="29"/>
                  </a:lnTo>
                  <a:lnTo>
                    <a:pt x="28" y="26"/>
                  </a:lnTo>
                  <a:lnTo>
                    <a:pt x="20" y="24"/>
                  </a:lnTo>
                  <a:lnTo>
                    <a:pt x="12" y="29"/>
                  </a:lnTo>
                  <a:lnTo>
                    <a:pt x="4" y="35"/>
                  </a:lnTo>
                  <a:lnTo>
                    <a:pt x="6" y="46"/>
                  </a:lnTo>
                  <a:lnTo>
                    <a:pt x="4" y="51"/>
                  </a:lnTo>
                  <a:lnTo>
                    <a:pt x="3" y="56"/>
                  </a:lnTo>
                  <a:lnTo>
                    <a:pt x="0" y="59"/>
                  </a:lnTo>
                  <a:lnTo>
                    <a:pt x="0" y="60"/>
                  </a:lnTo>
                  <a:lnTo>
                    <a:pt x="0" y="56"/>
                  </a:lnTo>
                  <a:lnTo>
                    <a:pt x="0"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8" name="Freeform 334"/>
            <p:cNvSpPr>
              <a:spLocks/>
            </p:cNvSpPr>
            <p:nvPr/>
          </p:nvSpPr>
          <p:spPr bwMode="auto">
            <a:xfrm>
              <a:off x="3588544" y="3827351"/>
              <a:ext cx="58737" cy="52388"/>
            </a:xfrm>
            <a:custGeom>
              <a:avLst/>
              <a:gdLst/>
              <a:ahLst/>
              <a:cxnLst>
                <a:cxn ang="0">
                  <a:pos x="1" y="1"/>
                </a:cxn>
                <a:cxn ang="0">
                  <a:pos x="4" y="0"/>
                </a:cxn>
                <a:cxn ang="0">
                  <a:pos x="9" y="0"/>
                </a:cxn>
                <a:cxn ang="0">
                  <a:pos x="14" y="0"/>
                </a:cxn>
                <a:cxn ang="0">
                  <a:pos x="20" y="1"/>
                </a:cxn>
                <a:cxn ang="0">
                  <a:pos x="22" y="3"/>
                </a:cxn>
                <a:cxn ang="0">
                  <a:pos x="25" y="6"/>
                </a:cxn>
                <a:cxn ang="0">
                  <a:pos x="26" y="9"/>
                </a:cxn>
                <a:cxn ang="0">
                  <a:pos x="26" y="17"/>
                </a:cxn>
                <a:cxn ang="0">
                  <a:pos x="26" y="22"/>
                </a:cxn>
                <a:cxn ang="0">
                  <a:pos x="31" y="25"/>
                </a:cxn>
                <a:cxn ang="0">
                  <a:pos x="34" y="25"/>
                </a:cxn>
                <a:cxn ang="0">
                  <a:pos x="37" y="27"/>
                </a:cxn>
                <a:cxn ang="0">
                  <a:pos x="37" y="27"/>
                </a:cxn>
                <a:cxn ang="0">
                  <a:pos x="37" y="30"/>
                </a:cxn>
                <a:cxn ang="0">
                  <a:pos x="37" y="31"/>
                </a:cxn>
                <a:cxn ang="0">
                  <a:pos x="37" y="33"/>
                </a:cxn>
                <a:cxn ang="0">
                  <a:pos x="36" y="30"/>
                </a:cxn>
                <a:cxn ang="0">
                  <a:pos x="31" y="30"/>
                </a:cxn>
                <a:cxn ang="0">
                  <a:pos x="26" y="28"/>
                </a:cxn>
                <a:cxn ang="0">
                  <a:pos x="25" y="27"/>
                </a:cxn>
                <a:cxn ang="0">
                  <a:pos x="22" y="23"/>
                </a:cxn>
                <a:cxn ang="0">
                  <a:pos x="22" y="19"/>
                </a:cxn>
                <a:cxn ang="0">
                  <a:pos x="22" y="11"/>
                </a:cxn>
                <a:cxn ang="0">
                  <a:pos x="22" y="6"/>
                </a:cxn>
                <a:cxn ang="0">
                  <a:pos x="17" y="3"/>
                </a:cxn>
                <a:cxn ang="0">
                  <a:pos x="11" y="5"/>
                </a:cxn>
                <a:cxn ang="0">
                  <a:pos x="4" y="5"/>
                </a:cxn>
                <a:cxn ang="0">
                  <a:pos x="1" y="5"/>
                </a:cxn>
                <a:cxn ang="0">
                  <a:pos x="0" y="3"/>
                </a:cxn>
                <a:cxn ang="0">
                  <a:pos x="1" y="1"/>
                </a:cxn>
                <a:cxn ang="0">
                  <a:pos x="1" y="1"/>
                </a:cxn>
              </a:cxnLst>
              <a:rect l="0" t="0" r="r" b="b"/>
              <a:pathLst>
                <a:path w="37" h="33">
                  <a:moveTo>
                    <a:pt x="1" y="1"/>
                  </a:moveTo>
                  <a:lnTo>
                    <a:pt x="4" y="0"/>
                  </a:lnTo>
                  <a:lnTo>
                    <a:pt x="9" y="0"/>
                  </a:lnTo>
                  <a:lnTo>
                    <a:pt x="14" y="0"/>
                  </a:lnTo>
                  <a:lnTo>
                    <a:pt x="20" y="1"/>
                  </a:lnTo>
                  <a:lnTo>
                    <a:pt x="22" y="3"/>
                  </a:lnTo>
                  <a:lnTo>
                    <a:pt x="25" y="6"/>
                  </a:lnTo>
                  <a:lnTo>
                    <a:pt x="26" y="9"/>
                  </a:lnTo>
                  <a:lnTo>
                    <a:pt x="26" y="17"/>
                  </a:lnTo>
                  <a:lnTo>
                    <a:pt x="26" y="22"/>
                  </a:lnTo>
                  <a:lnTo>
                    <a:pt x="31" y="25"/>
                  </a:lnTo>
                  <a:lnTo>
                    <a:pt x="34" y="25"/>
                  </a:lnTo>
                  <a:lnTo>
                    <a:pt x="37" y="27"/>
                  </a:lnTo>
                  <a:lnTo>
                    <a:pt x="37" y="27"/>
                  </a:lnTo>
                  <a:lnTo>
                    <a:pt x="37" y="30"/>
                  </a:lnTo>
                  <a:lnTo>
                    <a:pt x="37" y="31"/>
                  </a:lnTo>
                  <a:lnTo>
                    <a:pt x="37" y="33"/>
                  </a:lnTo>
                  <a:lnTo>
                    <a:pt x="36" y="30"/>
                  </a:lnTo>
                  <a:lnTo>
                    <a:pt x="31" y="30"/>
                  </a:lnTo>
                  <a:lnTo>
                    <a:pt x="26" y="28"/>
                  </a:lnTo>
                  <a:lnTo>
                    <a:pt x="25" y="27"/>
                  </a:lnTo>
                  <a:lnTo>
                    <a:pt x="22" y="23"/>
                  </a:lnTo>
                  <a:lnTo>
                    <a:pt x="22" y="19"/>
                  </a:lnTo>
                  <a:lnTo>
                    <a:pt x="22" y="11"/>
                  </a:lnTo>
                  <a:lnTo>
                    <a:pt x="22" y="6"/>
                  </a:lnTo>
                  <a:lnTo>
                    <a:pt x="17" y="3"/>
                  </a:lnTo>
                  <a:lnTo>
                    <a:pt x="11" y="5"/>
                  </a:lnTo>
                  <a:lnTo>
                    <a:pt x="4" y="5"/>
                  </a:lnTo>
                  <a:lnTo>
                    <a:pt x="1" y="5"/>
                  </a:lnTo>
                  <a:lnTo>
                    <a:pt x="0" y="3"/>
                  </a:lnTo>
                  <a:lnTo>
                    <a:pt x="1" y="1"/>
                  </a:lnTo>
                  <a:lnTo>
                    <a:pt x="1"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9" name="Freeform 335"/>
            <p:cNvSpPr>
              <a:spLocks/>
            </p:cNvSpPr>
            <p:nvPr/>
          </p:nvSpPr>
          <p:spPr bwMode="auto">
            <a:xfrm>
              <a:off x="3386931" y="3832114"/>
              <a:ext cx="25400" cy="20638"/>
            </a:xfrm>
            <a:custGeom>
              <a:avLst/>
              <a:gdLst/>
              <a:ahLst/>
              <a:cxnLst>
                <a:cxn ang="0">
                  <a:pos x="3" y="0"/>
                </a:cxn>
                <a:cxn ang="0">
                  <a:pos x="0" y="5"/>
                </a:cxn>
                <a:cxn ang="0">
                  <a:pos x="0" y="8"/>
                </a:cxn>
                <a:cxn ang="0">
                  <a:pos x="2" y="11"/>
                </a:cxn>
                <a:cxn ang="0">
                  <a:pos x="7" y="13"/>
                </a:cxn>
                <a:cxn ang="0">
                  <a:pos x="11" y="11"/>
                </a:cxn>
                <a:cxn ang="0">
                  <a:pos x="14" y="6"/>
                </a:cxn>
                <a:cxn ang="0">
                  <a:pos x="16" y="2"/>
                </a:cxn>
                <a:cxn ang="0">
                  <a:pos x="16" y="0"/>
                </a:cxn>
                <a:cxn ang="0">
                  <a:pos x="11" y="2"/>
                </a:cxn>
                <a:cxn ang="0">
                  <a:pos x="11" y="5"/>
                </a:cxn>
                <a:cxn ang="0">
                  <a:pos x="10" y="6"/>
                </a:cxn>
                <a:cxn ang="0">
                  <a:pos x="7" y="8"/>
                </a:cxn>
                <a:cxn ang="0">
                  <a:pos x="5" y="8"/>
                </a:cxn>
                <a:cxn ang="0">
                  <a:pos x="3" y="6"/>
                </a:cxn>
                <a:cxn ang="0">
                  <a:pos x="5" y="2"/>
                </a:cxn>
                <a:cxn ang="0">
                  <a:pos x="7" y="2"/>
                </a:cxn>
                <a:cxn ang="0">
                  <a:pos x="5" y="0"/>
                </a:cxn>
                <a:cxn ang="0">
                  <a:pos x="3" y="0"/>
                </a:cxn>
                <a:cxn ang="0">
                  <a:pos x="3" y="0"/>
                </a:cxn>
              </a:cxnLst>
              <a:rect l="0" t="0" r="r" b="b"/>
              <a:pathLst>
                <a:path w="16" h="13">
                  <a:moveTo>
                    <a:pt x="3" y="0"/>
                  </a:moveTo>
                  <a:lnTo>
                    <a:pt x="0" y="5"/>
                  </a:lnTo>
                  <a:lnTo>
                    <a:pt x="0" y="8"/>
                  </a:lnTo>
                  <a:lnTo>
                    <a:pt x="2" y="11"/>
                  </a:lnTo>
                  <a:lnTo>
                    <a:pt x="7" y="13"/>
                  </a:lnTo>
                  <a:lnTo>
                    <a:pt x="11" y="11"/>
                  </a:lnTo>
                  <a:lnTo>
                    <a:pt x="14" y="6"/>
                  </a:lnTo>
                  <a:lnTo>
                    <a:pt x="16" y="2"/>
                  </a:lnTo>
                  <a:lnTo>
                    <a:pt x="16" y="0"/>
                  </a:lnTo>
                  <a:lnTo>
                    <a:pt x="11" y="2"/>
                  </a:lnTo>
                  <a:lnTo>
                    <a:pt x="11" y="5"/>
                  </a:lnTo>
                  <a:lnTo>
                    <a:pt x="10" y="6"/>
                  </a:lnTo>
                  <a:lnTo>
                    <a:pt x="7" y="8"/>
                  </a:lnTo>
                  <a:lnTo>
                    <a:pt x="5" y="8"/>
                  </a:lnTo>
                  <a:lnTo>
                    <a:pt x="3" y="6"/>
                  </a:lnTo>
                  <a:lnTo>
                    <a:pt x="5" y="2"/>
                  </a:lnTo>
                  <a:lnTo>
                    <a:pt x="7" y="2"/>
                  </a:lnTo>
                  <a:lnTo>
                    <a:pt x="5" y="0"/>
                  </a:lnTo>
                  <a:lnTo>
                    <a:pt x="3" y="0"/>
                  </a:lnTo>
                  <a:lnTo>
                    <a:pt x="3" y="0"/>
                  </a:lnTo>
                  <a:close/>
                </a:path>
              </a:pathLst>
            </a:custGeom>
            <a:solidFill>
              <a:srgbClr val="910D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0" name="Freeform 336"/>
            <p:cNvSpPr>
              <a:spLocks/>
            </p:cNvSpPr>
            <p:nvPr/>
          </p:nvSpPr>
          <p:spPr bwMode="auto">
            <a:xfrm>
              <a:off x="3442494" y="3828939"/>
              <a:ext cx="25400" cy="20638"/>
            </a:xfrm>
            <a:custGeom>
              <a:avLst/>
              <a:gdLst/>
              <a:ahLst/>
              <a:cxnLst>
                <a:cxn ang="0">
                  <a:pos x="3" y="4"/>
                </a:cxn>
                <a:cxn ang="0">
                  <a:pos x="8" y="0"/>
                </a:cxn>
                <a:cxn ang="0">
                  <a:pos x="13" y="0"/>
                </a:cxn>
                <a:cxn ang="0">
                  <a:pos x="14" y="4"/>
                </a:cxn>
                <a:cxn ang="0">
                  <a:pos x="16" y="8"/>
                </a:cxn>
                <a:cxn ang="0">
                  <a:pos x="13" y="13"/>
                </a:cxn>
                <a:cxn ang="0">
                  <a:pos x="6" y="13"/>
                </a:cxn>
                <a:cxn ang="0">
                  <a:pos x="2" y="11"/>
                </a:cxn>
                <a:cxn ang="0">
                  <a:pos x="0" y="10"/>
                </a:cxn>
                <a:cxn ang="0">
                  <a:pos x="3" y="8"/>
                </a:cxn>
                <a:cxn ang="0">
                  <a:pos x="5" y="10"/>
                </a:cxn>
                <a:cxn ang="0">
                  <a:pos x="6" y="10"/>
                </a:cxn>
                <a:cxn ang="0">
                  <a:pos x="11" y="8"/>
                </a:cxn>
                <a:cxn ang="0">
                  <a:pos x="9" y="4"/>
                </a:cxn>
                <a:cxn ang="0">
                  <a:pos x="8" y="4"/>
                </a:cxn>
                <a:cxn ang="0">
                  <a:pos x="5" y="5"/>
                </a:cxn>
                <a:cxn ang="0">
                  <a:pos x="3" y="4"/>
                </a:cxn>
                <a:cxn ang="0">
                  <a:pos x="3" y="4"/>
                </a:cxn>
              </a:cxnLst>
              <a:rect l="0" t="0" r="r" b="b"/>
              <a:pathLst>
                <a:path w="16" h="13">
                  <a:moveTo>
                    <a:pt x="3" y="4"/>
                  </a:moveTo>
                  <a:lnTo>
                    <a:pt x="8" y="0"/>
                  </a:lnTo>
                  <a:lnTo>
                    <a:pt x="13" y="0"/>
                  </a:lnTo>
                  <a:lnTo>
                    <a:pt x="14" y="4"/>
                  </a:lnTo>
                  <a:lnTo>
                    <a:pt x="16" y="8"/>
                  </a:lnTo>
                  <a:lnTo>
                    <a:pt x="13" y="13"/>
                  </a:lnTo>
                  <a:lnTo>
                    <a:pt x="6" y="13"/>
                  </a:lnTo>
                  <a:lnTo>
                    <a:pt x="2" y="11"/>
                  </a:lnTo>
                  <a:lnTo>
                    <a:pt x="0" y="10"/>
                  </a:lnTo>
                  <a:lnTo>
                    <a:pt x="3" y="8"/>
                  </a:lnTo>
                  <a:lnTo>
                    <a:pt x="5" y="10"/>
                  </a:lnTo>
                  <a:lnTo>
                    <a:pt x="6" y="10"/>
                  </a:lnTo>
                  <a:lnTo>
                    <a:pt x="11" y="8"/>
                  </a:lnTo>
                  <a:lnTo>
                    <a:pt x="9" y="4"/>
                  </a:lnTo>
                  <a:lnTo>
                    <a:pt x="8" y="4"/>
                  </a:lnTo>
                  <a:lnTo>
                    <a:pt x="5" y="5"/>
                  </a:lnTo>
                  <a:lnTo>
                    <a:pt x="3" y="4"/>
                  </a:lnTo>
                  <a:lnTo>
                    <a:pt x="3" y="4"/>
                  </a:lnTo>
                  <a:close/>
                </a:path>
              </a:pathLst>
            </a:custGeom>
            <a:solidFill>
              <a:srgbClr val="910D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1" name="Freeform 337"/>
            <p:cNvSpPr>
              <a:spLocks/>
            </p:cNvSpPr>
            <p:nvPr/>
          </p:nvSpPr>
          <p:spPr bwMode="auto">
            <a:xfrm>
              <a:off x="3599656" y="3892439"/>
              <a:ext cx="23812" cy="19050"/>
            </a:xfrm>
            <a:custGeom>
              <a:avLst/>
              <a:gdLst/>
              <a:ahLst/>
              <a:cxnLst>
                <a:cxn ang="0">
                  <a:pos x="7" y="0"/>
                </a:cxn>
                <a:cxn ang="0">
                  <a:pos x="0" y="1"/>
                </a:cxn>
                <a:cxn ang="0">
                  <a:pos x="4" y="9"/>
                </a:cxn>
                <a:cxn ang="0">
                  <a:pos x="7" y="12"/>
                </a:cxn>
                <a:cxn ang="0">
                  <a:pos x="10" y="12"/>
                </a:cxn>
                <a:cxn ang="0">
                  <a:pos x="13" y="9"/>
                </a:cxn>
                <a:cxn ang="0">
                  <a:pos x="15" y="6"/>
                </a:cxn>
                <a:cxn ang="0">
                  <a:pos x="11" y="5"/>
                </a:cxn>
                <a:cxn ang="0">
                  <a:pos x="10" y="8"/>
                </a:cxn>
                <a:cxn ang="0">
                  <a:pos x="5" y="8"/>
                </a:cxn>
                <a:cxn ang="0">
                  <a:pos x="4" y="5"/>
                </a:cxn>
                <a:cxn ang="0">
                  <a:pos x="5" y="1"/>
                </a:cxn>
                <a:cxn ang="0">
                  <a:pos x="8" y="5"/>
                </a:cxn>
                <a:cxn ang="0">
                  <a:pos x="8" y="1"/>
                </a:cxn>
                <a:cxn ang="0">
                  <a:pos x="7" y="0"/>
                </a:cxn>
                <a:cxn ang="0">
                  <a:pos x="7" y="0"/>
                </a:cxn>
              </a:cxnLst>
              <a:rect l="0" t="0" r="r" b="b"/>
              <a:pathLst>
                <a:path w="15" h="12">
                  <a:moveTo>
                    <a:pt x="7" y="0"/>
                  </a:moveTo>
                  <a:lnTo>
                    <a:pt x="0" y="1"/>
                  </a:lnTo>
                  <a:lnTo>
                    <a:pt x="4" y="9"/>
                  </a:lnTo>
                  <a:lnTo>
                    <a:pt x="7" y="12"/>
                  </a:lnTo>
                  <a:lnTo>
                    <a:pt x="10" y="12"/>
                  </a:lnTo>
                  <a:lnTo>
                    <a:pt x="13" y="9"/>
                  </a:lnTo>
                  <a:lnTo>
                    <a:pt x="15" y="6"/>
                  </a:lnTo>
                  <a:lnTo>
                    <a:pt x="11" y="5"/>
                  </a:lnTo>
                  <a:lnTo>
                    <a:pt x="10" y="8"/>
                  </a:lnTo>
                  <a:lnTo>
                    <a:pt x="5" y="8"/>
                  </a:lnTo>
                  <a:lnTo>
                    <a:pt x="4" y="5"/>
                  </a:lnTo>
                  <a:lnTo>
                    <a:pt x="5" y="1"/>
                  </a:lnTo>
                  <a:lnTo>
                    <a:pt x="8" y="5"/>
                  </a:lnTo>
                  <a:lnTo>
                    <a:pt x="8" y="1"/>
                  </a:lnTo>
                  <a:lnTo>
                    <a:pt x="7" y="0"/>
                  </a:lnTo>
                  <a:lnTo>
                    <a:pt x="7" y="0"/>
                  </a:lnTo>
                  <a:close/>
                </a:path>
              </a:pathLst>
            </a:custGeom>
            <a:solidFill>
              <a:srgbClr val="910D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2" name="Freeform 338"/>
            <p:cNvSpPr>
              <a:spLocks/>
            </p:cNvSpPr>
            <p:nvPr/>
          </p:nvSpPr>
          <p:spPr bwMode="auto">
            <a:xfrm>
              <a:off x="3404394" y="3894026"/>
              <a:ext cx="25400" cy="65088"/>
            </a:xfrm>
            <a:custGeom>
              <a:avLst/>
              <a:gdLst/>
              <a:ahLst/>
              <a:cxnLst>
                <a:cxn ang="0">
                  <a:pos x="0" y="4"/>
                </a:cxn>
                <a:cxn ang="0">
                  <a:pos x="0" y="10"/>
                </a:cxn>
                <a:cxn ang="0">
                  <a:pos x="5" y="16"/>
                </a:cxn>
                <a:cxn ang="0">
                  <a:pos x="10" y="21"/>
                </a:cxn>
                <a:cxn ang="0">
                  <a:pos x="8" y="29"/>
                </a:cxn>
                <a:cxn ang="0">
                  <a:pos x="7" y="32"/>
                </a:cxn>
                <a:cxn ang="0">
                  <a:pos x="10" y="37"/>
                </a:cxn>
                <a:cxn ang="0">
                  <a:pos x="11" y="40"/>
                </a:cxn>
                <a:cxn ang="0">
                  <a:pos x="13" y="41"/>
                </a:cxn>
                <a:cxn ang="0">
                  <a:pos x="15" y="41"/>
                </a:cxn>
                <a:cxn ang="0">
                  <a:pos x="16" y="41"/>
                </a:cxn>
                <a:cxn ang="0">
                  <a:pos x="13" y="37"/>
                </a:cxn>
                <a:cxn ang="0">
                  <a:pos x="13" y="29"/>
                </a:cxn>
                <a:cxn ang="0">
                  <a:pos x="15" y="21"/>
                </a:cxn>
                <a:cxn ang="0">
                  <a:pos x="10" y="16"/>
                </a:cxn>
                <a:cxn ang="0">
                  <a:pos x="3" y="10"/>
                </a:cxn>
                <a:cxn ang="0">
                  <a:pos x="3" y="7"/>
                </a:cxn>
                <a:cxn ang="0">
                  <a:pos x="3" y="4"/>
                </a:cxn>
                <a:cxn ang="0">
                  <a:pos x="3" y="0"/>
                </a:cxn>
                <a:cxn ang="0">
                  <a:pos x="0" y="4"/>
                </a:cxn>
                <a:cxn ang="0">
                  <a:pos x="0" y="4"/>
                </a:cxn>
              </a:cxnLst>
              <a:rect l="0" t="0" r="r" b="b"/>
              <a:pathLst>
                <a:path w="16" h="41">
                  <a:moveTo>
                    <a:pt x="0" y="4"/>
                  </a:moveTo>
                  <a:lnTo>
                    <a:pt x="0" y="10"/>
                  </a:lnTo>
                  <a:lnTo>
                    <a:pt x="5" y="16"/>
                  </a:lnTo>
                  <a:lnTo>
                    <a:pt x="10" y="21"/>
                  </a:lnTo>
                  <a:lnTo>
                    <a:pt x="8" y="29"/>
                  </a:lnTo>
                  <a:lnTo>
                    <a:pt x="7" y="32"/>
                  </a:lnTo>
                  <a:lnTo>
                    <a:pt x="10" y="37"/>
                  </a:lnTo>
                  <a:lnTo>
                    <a:pt x="11" y="40"/>
                  </a:lnTo>
                  <a:lnTo>
                    <a:pt x="13" y="41"/>
                  </a:lnTo>
                  <a:lnTo>
                    <a:pt x="15" y="41"/>
                  </a:lnTo>
                  <a:lnTo>
                    <a:pt x="16" y="41"/>
                  </a:lnTo>
                  <a:lnTo>
                    <a:pt x="13" y="37"/>
                  </a:lnTo>
                  <a:lnTo>
                    <a:pt x="13" y="29"/>
                  </a:lnTo>
                  <a:lnTo>
                    <a:pt x="15" y="21"/>
                  </a:lnTo>
                  <a:lnTo>
                    <a:pt x="10" y="16"/>
                  </a:lnTo>
                  <a:lnTo>
                    <a:pt x="3" y="10"/>
                  </a:lnTo>
                  <a:lnTo>
                    <a:pt x="3" y="7"/>
                  </a:lnTo>
                  <a:lnTo>
                    <a:pt x="3" y="4"/>
                  </a:lnTo>
                  <a:lnTo>
                    <a:pt x="3" y="0"/>
                  </a:lnTo>
                  <a:lnTo>
                    <a:pt x="0" y="4"/>
                  </a:lnTo>
                  <a:lnTo>
                    <a:pt x="0" y="4"/>
                  </a:lnTo>
                  <a:close/>
                </a:path>
              </a:pathLst>
            </a:custGeom>
            <a:solidFill>
              <a:srgbClr val="006B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3" name="Freeform 339"/>
            <p:cNvSpPr>
              <a:spLocks/>
            </p:cNvSpPr>
            <p:nvPr/>
          </p:nvSpPr>
          <p:spPr bwMode="auto">
            <a:xfrm>
              <a:off x="3452019" y="3882914"/>
              <a:ext cx="25400" cy="71438"/>
            </a:xfrm>
            <a:custGeom>
              <a:avLst/>
              <a:gdLst/>
              <a:ahLst/>
              <a:cxnLst>
                <a:cxn ang="0">
                  <a:pos x="5" y="1"/>
                </a:cxn>
                <a:cxn ang="0">
                  <a:pos x="5" y="6"/>
                </a:cxn>
                <a:cxn ang="0">
                  <a:pos x="8" y="7"/>
                </a:cxn>
                <a:cxn ang="0">
                  <a:pos x="11" y="11"/>
                </a:cxn>
                <a:cxn ang="0">
                  <a:pos x="11" y="17"/>
                </a:cxn>
                <a:cxn ang="0">
                  <a:pos x="7" y="22"/>
                </a:cxn>
                <a:cxn ang="0">
                  <a:pos x="3" y="25"/>
                </a:cxn>
                <a:cxn ang="0">
                  <a:pos x="0" y="26"/>
                </a:cxn>
                <a:cxn ang="0">
                  <a:pos x="2" y="30"/>
                </a:cxn>
                <a:cxn ang="0">
                  <a:pos x="3" y="37"/>
                </a:cxn>
                <a:cxn ang="0">
                  <a:pos x="5" y="42"/>
                </a:cxn>
                <a:cxn ang="0">
                  <a:pos x="3" y="44"/>
                </a:cxn>
                <a:cxn ang="0">
                  <a:pos x="7" y="45"/>
                </a:cxn>
                <a:cxn ang="0">
                  <a:pos x="7" y="42"/>
                </a:cxn>
                <a:cxn ang="0">
                  <a:pos x="7" y="39"/>
                </a:cxn>
                <a:cxn ang="0">
                  <a:pos x="5" y="33"/>
                </a:cxn>
                <a:cxn ang="0">
                  <a:pos x="5" y="31"/>
                </a:cxn>
                <a:cxn ang="0">
                  <a:pos x="7" y="28"/>
                </a:cxn>
                <a:cxn ang="0">
                  <a:pos x="10" y="26"/>
                </a:cxn>
                <a:cxn ang="0">
                  <a:pos x="13" y="23"/>
                </a:cxn>
                <a:cxn ang="0">
                  <a:pos x="15" y="20"/>
                </a:cxn>
                <a:cxn ang="0">
                  <a:pos x="16" y="12"/>
                </a:cxn>
                <a:cxn ang="0">
                  <a:pos x="13" y="9"/>
                </a:cxn>
                <a:cxn ang="0">
                  <a:pos x="8" y="4"/>
                </a:cxn>
                <a:cxn ang="0">
                  <a:pos x="8" y="1"/>
                </a:cxn>
                <a:cxn ang="0">
                  <a:pos x="7" y="0"/>
                </a:cxn>
                <a:cxn ang="0">
                  <a:pos x="5" y="1"/>
                </a:cxn>
                <a:cxn ang="0">
                  <a:pos x="5" y="1"/>
                </a:cxn>
              </a:cxnLst>
              <a:rect l="0" t="0" r="r" b="b"/>
              <a:pathLst>
                <a:path w="16" h="45">
                  <a:moveTo>
                    <a:pt x="5" y="1"/>
                  </a:moveTo>
                  <a:lnTo>
                    <a:pt x="5" y="6"/>
                  </a:lnTo>
                  <a:lnTo>
                    <a:pt x="8" y="7"/>
                  </a:lnTo>
                  <a:lnTo>
                    <a:pt x="11" y="11"/>
                  </a:lnTo>
                  <a:lnTo>
                    <a:pt x="11" y="17"/>
                  </a:lnTo>
                  <a:lnTo>
                    <a:pt x="7" y="22"/>
                  </a:lnTo>
                  <a:lnTo>
                    <a:pt x="3" y="25"/>
                  </a:lnTo>
                  <a:lnTo>
                    <a:pt x="0" y="26"/>
                  </a:lnTo>
                  <a:lnTo>
                    <a:pt x="2" y="30"/>
                  </a:lnTo>
                  <a:lnTo>
                    <a:pt x="3" y="37"/>
                  </a:lnTo>
                  <a:lnTo>
                    <a:pt x="5" y="42"/>
                  </a:lnTo>
                  <a:lnTo>
                    <a:pt x="3" y="44"/>
                  </a:lnTo>
                  <a:lnTo>
                    <a:pt x="7" y="45"/>
                  </a:lnTo>
                  <a:lnTo>
                    <a:pt x="7" y="42"/>
                  </a:lnTo>
                  <a:lnTo>
                    <a:pt x="7" y="39"/>
                  </a:lnTo>
                  <a:lnTo>
                    <a:pt x="5" y="33"/>
                  </a:lnTo>
                  <a:lnTo>
                    <a:pt x="5" y="31"/>
                  </a:lnTo>
                  <a:lnTo>
                    <a:pt x="7" y="28"/>
                  </a:lnTo>
                  <a:lnTo>
                    <a:pt x="10" y="26"/>
                  </a:lnTo>
                  <a:lnTo>
                    <a:pt x="13" y="23"/>
                  </a:lnTo>
                  <a:lnTo>
                    <a:pt x="15" y="20"/>
                  </a:lnTo>
                  <a:lnTo>
                    <a:pt x="16" y="12"/>
                  </a:lnTo>
                  <a:lnTo>
                    <a:pt x="13" y="9"/>
                  </a:lnTo>
                  <a:lnTo>
                    <a:pt x="8" y="4"/>
                  </a:lnTo>
                  <a:lnTo>
                    <a:pt x="8" y="1"/>
                  </a:lnTo>
                  <a:lnTo>
                    <a:pt x="7" y="0"/>
                  </a:lnTo>
                  <a:lnTo>
                    <a:pt x="5" y="1"/>
                  </a:lnTo>
                  <a:lnTo>
                    <a:pt x="5" y="1"/>
                  </a:lnTo>
                  <a:close/>
                </a:path>
              </a:pathLst>
            </a:custGeom>
            <a:solidFill>
              <a:srgbClr val="006B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4" name="Freeform 340"/>
            <p:cNvSpPr>
              <a:spLocks/>
            </p:cNvSpPr>
            <p:nvPr/>
          </p:nvSpPr>
          <p:spPr bwMode="auto">
            <a:xfrm>
              <a:off x="3588544" y="3927364"/>
              <a:ext cx="17462" cy="42863"/>
            </a:xfrm>
            <a:custGeom>
              <a:avLst/>
              <a:gdLst/>
              <a:ahLst/>
              <a:cxnLst>
                <a:cxn ang="0">
                  <a:pos x="11" y="2"/>
                </a:cxn>
                <a:cxn ang="0">
                  <a:pos x="4" y="3"/>
                </a:cxn>
                <a:cxn ang="0">
                  <a:pos x="1" y="5"/>
                </a:cxn>
                <a:cxn ang="0">
                  <a:pos x="1" y="8"/>
                </a:cxn>
                <a:cxn ang="0">
                  <a:pos x="4" y="14"/>
                </a:cxn>
                <a:cxn ang="0">
                  <a:pos x="4" y="17"/>
                </a:cxn>
                <a:cxn ang="0">
                  <a:pos x="3" y="20"/>
                </a:cxn>
                <a:cxn ang="0">
                  <a:pos x="0" y="24"/>
                </a:cxn>
                <a:cxn ang="0">
                  <a:pos x="0" y="24"/>
                </a:cxn>
                <a:cxn ang="0">
                  <a:pos x="0" y="25"/>
                </a:cxn>
                <a:cxn ang="0">
                  <a:pos x="1" y="27"/>
                </a:cxn>
                <a:cxn ang="0">
                  <a:pos x="4" y="24"/>
                </a:cxn>
                <a:cxn ang="0">
                  <a:pos x="6" y="20"/>
                </a:cxn>
                <a:cxn ang="0">
                  <a:pos x="6" y="16"/>
                </a:cxn>
                <a:cxn ang="0">
                  <a:pos x="6" y="14"/>
                </a:cxn>
                <a:cxn ang="0">
                  <a:pos x="3" y="9"/>
                </a:cxn>
                <a:cxn ang="0">
                  <a:pos x="4" y="8"/>
                </a:cxn>
                <a:cxn ang="0">
                  <a:pos x="7" y="5"/>
                </a:cxn>
                <a:cxn ang="0">
                  <a:pos x="11" y="3"/>
                </a:cxn>
                <a:cxn ang="0">
                  <a:pos x="11" y="0"/>
                </a:cxn>
                <a:cxn ang="0">
                  <a:pos x="11" y="2"/>
                </a:cxn>
                <a:cxn ang="0">
                  <a:pos x="11" y="2"/>
                </a:cxn>
              </a:cxnLst>
              <a:rect l="0" t="0" r="r" b="b"/>
              <a:pathLst>
                <a:path w="11" h="27">
                  <a:moveTo>
                    <a:pt x="11" y="2"/>
                  </a:moveTo>
                  <a:lnTo>
                    <a:pt x="4" y="3"/>
                  </a:lnTo>
                  <a:lnTo>
                    <a:pt x="1" y="5"/>
                  </a:lnTo>
                  <a:lnTo>
                    <a:pt x="1" y="8"/>
                  </a:lnTo>
                  <a:lnTo>
                    <a:pt x="4" y="14"/>
                  </a:lnTo>
                  <a:lnTo>
                    <a:pt x="4" y="17"/>
                  </a:lnTo>
                  <a:lnTo>
                    <a:pt x="3" y="20"/>
                  </a:lnTo>
                  <a:lnTo>
                    <a:pt x="0" y="24"/>
                  </a:lnTo>
                  <a:lnTo>
                    <a:pt x="0" y="24"/>
                  </a:lnTo>
                  <a:lnTo>
                    <a:pt x="0" y="25"/>
                  </a:lnTo>
                  <a:lnTo>
                    <a:pt x="1" y="27"/>
                  </a:lnTo>
                  <a:lnTo>
                    <a:pt x="4" y="24"/>
                  </a:lnTo>
                  <a:lnTo>
                    <a:pt x="6" y="20"/>
                  </a:lnTo>
                  <a:lnTo>
                    <a:pt x="6" y="16"/>
                  </a:lnTo>
                  <a:lnTo>
                    <a:pt x="6" y="14"/>
                  </a:lnTo>
                  <a:lnTo>
                    <a:pt x="3" y="9"/>
                  </a:lnTo>
                  <a:lnTo>
                    <a:pt x="4" y="8"/>
                  </a:lnTo>
                  <a:lnTo>
                    <a:pt x="7" y="5"/>
                  </a:lnTo>
                  <a:lnTo>
                    <a:pt x="11" y="3"/>
                  </a:lnTo>
                  <a:lnTo>
                    <a:pt x="11" y="0"/>
                  </a:lnTo>
                  <a:lnTo>
                    <a:pt x="11" y="2"/>
                  </a:lnTo>
                  <a:lnTo>
                    <a:pt x="11" y="2"/>
                  </a:lnTo>
                  <a:close/>
                </a:path>
              </a:pathLst>
            </a:custGeom>
            <a:solidFill>
              <a:srgbClr val="006B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5" name="Freeform 341"/>
            <p:cNvSpPr>
              <a:spLocks/>
            </p:cNvSpPr>
            <p:nvPr/>
          </p:nvSpPr>
          <p:spPr bwMode="auto">
            <a:xfrm>
              <a:off x="3464719" y="3633676"/>
              <a:ext cx="87312" cy="111125"/>
            </a:xfrm>
            <a:custGeom>
              <a:avLst/>
              <a:gdLst/>
              <a:ahLst/>
              <a:cxnLst>
                <a:cxn ang="0">
                  <a:pos x="35" y="70"/>
                </a:cxn>
                <a:cxn ang="0">
                  <a:pos x="37" y="67"/>
                </a:cxn>
                <a:cxn ang="0">
                  <a:pos x="40" y="63"/>
                </a:cxn>
                <a:cxn ang="0">
                  <a:pos x="41" y="56"/>
                </a:cxn>
                <a:cxn ang="0">
                  <a:pos x="40" y="48"/>
                </a:cxn>
                <a:cxn ang="0">
                  <a:pos x="33" y="37"/>
                </a:cxn>
                <a:cxn ang="0">
                  <a:pos x="29" y="30"/>
                </a:cxn>
                <a:cxn ang="0">
                  <a:pos x="24" y="27"/>
                </a:cxn>
                <a:cxn ang="0">
                  <a:pos x="19" y="27"/>
                </a:cxn>
                <a:cxn ang="0">
                  <a:pos x="14" y="27"/>
                </a:cxn>
                <a:cxn ang="0">
                  <a:pos x="10" y="29"/>
                </a:cxn>
                <a:cxn ang="0">
                  <a:pos x="3" y="30"/>
                </a:cxn>
                <a:cxn ang="0">
                  <a:pos x="2" y="29"/>
                </a:cxn>
                <a:cxn ang="0">
                  <a:pos x="0" y="22"/>
                </a:cxn>
                <a:cxn ang="0">
                  <a:pos x="7" y="19"/>
                </a:cxn>
                <a:cxn ang="0">
                  <a:pos x="11" y="16"/>
                </a:cxn>
                <a:cxn ang="0">
                  <a:pos x="14" y="10"/>
                </a:cxn>
                <a:cxn ang="0">
                  <a:pos x="19" y="8"/>
                </a:cxn>
                <a:cxn ang="0">
                  <a:pos x="25" y="10"/>
                </a:cxn>
                <a:cxn ang="0">
                  <a:pos x="27" y="7"/>
                </a:cxn>
                <a:cxn ang="0">
                  <a:pos x="30" y="3"/>
                </a:cxn>
                <a:cxn ang="0">
                  <a:pos x="33" y="0"/>
                </a:cxn>
                <a:cxn ang="0">
                  <a:pos x="40" y="2"/>
                </a:cxn>
                <a:cxn ang="0">
                  <a:pos x="40" y="3"/>
                </a:cxn>
                <a:cxn ang="0">
                  <a:pos x="40" y="8"/>
                </a:cxn>
                <a:cxn ang="0">
                  <a:pos x="38" y="13"/>
                </a:cxn>
                <a:cxn ang="0">
                  <a:pos x="43" y="19"/>
                </a:cxn>
                <a:cxn ang="0">
                  <a:pos x="48" y="22"/>
                </a:cxn>
                <a:cxn ang="0">
                  <a:pos x="52" y="29"/>
                </a:cxn>
                <a:cxn ang="0">
                  <a:pos x="55" y="33"/>
                </a:cxn>
                <a:cxn ang="0">
                  <a:pos x="55" y="43"/>
                </a:cxn>
                <a:cxn ang="0">
                  <a:pos x="52" y="52"/>
                </a:cxn>
                <a:cxn ang="0">
                  <a:pos x="51" y="60"/>
                </a:cxn>
                <a:cxn ang="0">
                  <a:pos x="49" y="65"/>
                </a:cxn>
                <a:cxn ang="0">
                  <a:pos x="48" y="68"/>
                </a:cxn>
                <a:cxn ang="0">
                  <a:pos x="46" y="68"/>
                </a:cxn>
                <a:cxn ang="0">
                  <a:pos x="41" y="70"/>
                </a:cxn>
                <a:cxn ang="0">
                  <a:pos x="37" y="70"/>
                </a:cxn>
                <a:cxn ang="0">
                  <a:pos x="35" y="70"/>
                </a:cxn>
                <a:cxn ang="0">
                  <a:pos x="35" y="70"/>
                </a:cxn>
              </a:cxnLst>
              <a:rect l="0" t="0" r="r" b="b"/>
              <a:pathLst>
                <a:path w="55" h="70">
                  <a:moveTo>
                    <a:pt x="35" y="70"/>
                  </a:moveTo>
                  <a:lnTo>
                    <a:pt x="37" y="67"/>
                  </a:lnTo>
                  <a:lnTo>
                    <a:pt x="40" y="63"/>
                  </a:lnTo>
                  <a:lnTo>
                    <a:pt x="41" y="56"/>
                  </a:lnTo>
                  <a:lnTo>
                    <a:pt x="40" y="48"/>
                  </a:lnTo>
                  <a:lnTo>
                    <a:pt x="33" y="37"/>
                  </a:lnTo>
                  <a:lnTo>
                    <a:pt x="29" y="30"/>
                  </a:lnTo>
                  <a:lnTo>
                    <a:pt x="24" y="27"/>
                  </a:lnTo>
                  <a:lnTo>
                    <a:pt x="19" y="27"/>
                  </a:lnTo>
                  <a:lnTo>
                    <a:pt x="14" y="27"/>
                  </a:lnTo>
                  <a:lnTo>
                    <a:pt x="10" y="29"/>
                  </a:lnTo>
                  <a:lnTo>
                    <a:pt x="3" y="30"/>
                  </a:lnTo>
                  <a:lnTo>
                    <a:pt x="2" y="29"/>
                  </a:lnTo>
                  <a:lnTo>
                    <a:pt x="0" y="22"/>
                  </a:lnTo>
                  <a:lnTo>
                    <a:pt x="7" y="19"/>
                  </a:lnTo>
                  <a:lnTo>
                    <a:pt x="11" y="16"/>
                  </a:lnTo>
                  <a:lnTo>
                    <a:pt x="14" y="10"/>
                  </a:lnTo>
                  <a:lnTo>
                    <a:pt x="19" y="8"/>
                  </a:lnTo>
                  <a:lnTo>
                    <a:pt x="25" y="10"/>
                  </a:lnTo>
                  <a:lnTo>
                    <a:pt x="27" y="7"/>
                  </a:lnTo>
                  <a:lnTo>
                    <a:pt x="30" y="3"/>
                  </a:lnTo>
                  <a:lnTo>
                    <a:pt x="33" y="0"/>
                  </a:lnTo>
                  <a:lnTo>
                    <a:pt x="40" y="2"/>
                  </a:lnTo>
                  <a:lnTo>
                    <a:pt x="40" y="3"/>
                  </a:lnTo>
                  <a:lnTo>
                    <a:pt x="40" y="8"/>
                  </a:lnTo>
                  <a:lnTo>
                    <a:pt x="38" y="13"/>
                  </a:lnTo>
                  <a:lnTo>
                    <a:pt x="43" y="19"/>
                  </a:lnTo>
                  <a:lnTo>
                    <a:pt x="48" y="22"/>
                  </a:lnTo>
                  <a:lnTo>
                    <a:pt x="52" y="29"/>
                  </a:lnTo>
                  <a:lnTo>
                    <a:pt x="55" y="33"/>
                  </a:lnTo>
                  <a:lnTo>
                    <a:pt x="55" y="43"/>
                  </a:lnTo>
                  <a:lnTo>
                    <a:pt x="52" y="52"/>
                  </a:lnTo>
                  <a:lnTo>
                    <a:pt x="51" y="60"/>
                  </a:lnTo>
                  <a:lnTo>
                    <a:pt x="49" y="65"/>
                  </a:lnTo>
                  <a:lnTo>
                    <a:pt x="48" y="68"/>
                  </a:lnTo>
                  <a:lnTo>
                    <a:pt x="46" y="68"/>
                  </a:lnTo>
                  <a:lnTo>
                    <a:pt x="41" y="70"/>
                  </a:lnTo>
                  <a:lnTo>
                    <a:pt x="37" y="70"/>
                  </a:lnTo>
                  <a:lnTo>
                    <a:pt x="35" y="70"/>
                  </a:lnTo>
                  <a:lnTo>
                    <a:pt x="35"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6" name="Freeform 342"/>
            <p:cNvSpPr>
              <a:spLocks/>
            </p:cNvSpPr>
            <p:nvPr/>
          </p:nvSpPr>
          <p:spPr bwMode="auto">
            <a:xfrm>
              <a:off x="3069431" y="3941651"/>
              <a:ext cx="139700" cy="101600"/>
            </a:xfrm>
            <a:custGeom>
              <a:avLst/>
              <a:gdLst/>
              <a:ahLst/>
              <a:cxnLst>
                <a:cxn ang="0">
                  <a:pos x="0" y="57"/>
                </a:cxn>
                <a:cxn ang="0">
                  <a:pos x="1" y="52"/>
                </a:cxn>
                <a:cxn ang="0">
                  <a:pos x="5" y="48"/>
                </a:cxn>
                <a:cxn ang="0">
                  <a:pos x="8" y="41"/>
                </a:cxn>
                <a:cxn ang="0">
                  <a:pos x="11" y="34"/>
                </a:cxn>
                <a:cxn ang="0">
                  <a:pos x="13" y="26"/>
                </a:cxn>
                <a:cxn ang="0">
                  <a:pos x="20" y="18"/>
                </a:cxn>
                <a:cxn ang="0">
                  <a:pos x="28" y="11"/>
                </a:cxn>
                <a:cxn ang="0">
                  <a:pos x="36" y="11"/>
                </a:cxn>
                <a:cxn ang="0">
                  <a:pos x="42" y="10"/>
                </a:cxn>
                <a:cxn ang="0">
                  <a:pos x="47" y="10"/>
                </a:cxn>
                <a:cxn ang="0">
                  <a:pos x="52" y="7"/>
                </a:cxn>
                <a:cxn ang="0">
                  <a:pos x="58" y="4"/>
                </a:cxn>
                <a:cxn ang="0">
                  <a:pos x="65" y="0"/>
                </a:cxn>
                <a:cxn ang="0">
                  <a:pos x="74" y="0"/>
                </a:cxn>
                <a:cxn ang="0">
                  <a:pos x="82" y="0"/>
                </a:cxn>
                <a:cxn ang="0">
                  <a:pos x="85" y="2"/>
                </a:cxn>
                <a:cxn ang="0">
                  <a:pos x="88" y="8"/>
                </a:cxn>
                <a:cxn ang="0">
                  <a:pos x="85" y="7"/>
                </a:cxn>
                <a:cxn ang="0">
                  <a:pos x="76" y="5"/>
                </a:cxn>
                <a:cxn ang="0">
                  <a:pos x="66" y="5"/>
                </a:cxn>
                <a:cxn ang="0">
                  <a:pos x="58" y="8"/>
                </a:cxn>
                <a:cxn ang="0">
                  <a:pos x="52" y="11"/>
                </a:cxn>
                <a:cxn ang="0">
                  <a:pos x="46" y="15"/>
                </a:cxn>
                <a:cxn ang="0">
                  <a:pos x="39" y="15"/>
                </a:cxn>
                <a:cxn ang="0">
                  <a:pos x="35" y="16"/>
                </a:cxn>
                <a:cxn ang="0">
                  <a:pos x="27" y="18"/>
                </a:cxn>
                <a:cxn ang="0">
                  <a:pos x="22" y="23"/>
                </a:cxn>
                <a:cxn ang="0">
                  <a:pos x="17" y="27"/>
                </a:cxn>
                <a:cxn ang="0">
                  <a:pos x="16" y="34"/>
                </a:cxn>
                <a:cxn ang="0">
                  <a:pos x="14" y="38"/>
                </a:cxn>
                <a:cxn ang="0">
                  <a:pos x="13" y="43"/>
                </a:cxn>
                <a:cxn ang="0">
                  <a:pos x="11" y="46"/>
                </a:cxn>
                <a:cxn ang="0">
                  <a:pos x="9" y="51"/>
                </a:cxn>
                <a:cxn ang="0">
                  <a:pos x="5" y="59"/>
                </a:cxn>
                <a:cxn ang="0">
                  <a:pos x="5" y="64"/>
                </a:cxn>
                <a:cxn ang="0">
                  <a:pos x="1" y="60"/>
                </a:cxn>
                <a:cxn ang="0">
                  <a:pos x="0" y="57"/>
                </a:cxn>
                <a:cxn ang="0">
                  <a:pos x="0" y="57"/>
                </a:cxn>
              </a:cxnLst>
              <a:rect l="0" t="0" r="r" b="b"/>
              <a:pathLst>
                <a:path w="88" h="64">
                  <a:moveTo>
                    <a:pt x="0" y="57"/>
                  </a:moveTo>
                  <a:lnTo>
                    <a:pt x="1" y="52"/>
                  </a:lnTo>
                  <a:lnTo>
                    <a:pt x="5" y="48"/>
                  </a:lnTo>
                  <a:lnTo>
                    <a:pt x="8" y="41"/>
                  </a:lnTo>
                  <a:lnTo>
                    <a:pt x="11" y="34"/>
                  </a:lnTo>
                  <a:lnTo>
                    <a:pt x="13" y="26"/>
                  </a:lnTo>
                  <a:lnTo>
                    <a:pt x="20" y="18"/>
                  </a:lnTo>
                  <a:lnTo>
                    <a:pt x="28" y="11"/>
                  </a:lnTo>
                  <a:lnTo>
                    <a:pt x="36" y="11"/>
                  </a:lnTo>
                  <a:lnTo>
                    <a:pt x="42" y="10"/>
                  </a:lnTo>
                  <a:lnTo>
                    <a:pt x="47" y="10"/>
                  </a:lnTo>
                  <a:lnTo>
                    <a:pt x="52" y="7"/>
                  </a:lnTo>
                  <a:lnTo>
                    <a:pt x="58" y="4"/>
                  </a:lnTo>
                  <a:lnTo>
                    <a:pt x="65" y="0"/>
                  </a:lnTo>
                  <a:lnTo>
                    <a:pt x="74" y="0"/>
                  </a:lnTo>
                  <a:lnTo>
                    <a:pt x="82" y="0"/>
                  </a:lnTo>
                  <a:lnTo>
                    <a:pt x="85" y="2"/>
                  </a:lnTo>
                  <a:lnTo>
                    <a:pt x="88" y="8"/>
                  </a:lnTo>
                  <a:lnTo>
                    <a:pt x="85" y="7"/>
                  </a:lnTo>
                  <a:lnTo>
                    <a:pt x="76" y="5"/>
                  </a:lnTo>
                  <a:lnTo>
                    <a:pt x="66" y="5"/>
                  </a:lnTo>
                  <a:lnTo>
                    <a:pt x="58" y="8"/>
                  </a:lnTo>
                  <a:lnTo>
                    <a:pt x="52" y="11"/>
                  </a:lnTo>
                  <a:lnTo>
                    <a:pt x="46" y="15"/>
                  </a:lnTo>
                  <a:lnTo>
                    <a:pt x="39" y="15"/>
                  </a:lnTo>
                  <a:lnTo>
                    <a:pt x="35" y="16"/>
                  </a:lnTo>
                  <a:lnTo>
                    <a:pt x="27" y="18"/>
                  </a:lnTo>
                  <a:lnTo>
                    <a:pt x="22" y="23"/>
                  </a:lnTo>
                  <a:lnTo>
                    <a:pt x="17" y="27"/>
                  </a:lnTo>
                  <a:lnTo>
                    <a:pt x="16" y="34"/>
                  </a:lnTo>
                  <a:lnTo>
                    <a:pt x="14" y="38"/>
                  </a:lnTo>
                  <a:lnTo>
                    <a:pt x="13" y="43"/>
                  </a:lnTo>
                  <a:lnTo>
                    <a:pt x="11" y="46"/>
                  </a:lnTo>
                  <a:lnTo>
                    <a:pt x="9" y="51"/>
                  </a:lnTo>
                  <a:lnTo>
                    <a:pt x="5" y="59"/>
                  </a:lnTo>
                  <a:lnTo>
                    <a:pt x="5" y="64"/>
                  </a:lnTo>
                  <a:lnTo>
                    <a:pt x="1" y="60"/>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7" name="Freeform 343"/>
            <p:cNvSpPr>
              <a:spLocks/>
            </p:cNvSpPr>
            <p:nvPr/>
          </p:nvSpPr>
          <p:spPr bwMode="auto">
            <a:xfrm>
              <a:off x="3029744" y="3859101"/>
              <a:ext cx="160337" cy="93663"/>
            </a:xfrm>
            <a:custGeom>
              <a:avLst/>
              <a:gdLst/>
              <a:ahLst/>
              <a:cxnLst>
                <a:cxn ang="0">
                  <a:pos x="99" y="16"/>
                </a:cxn>
                <a:cxn ang="0">
                  <a:pos x="88" y="10"/>
                </a:cxn>
                <a:cxn ang="0">
                  <a:pos x="77" y="5"/>
                </a:cxn>
                <a:cxn ang="0">
                  <a:pos x="64" y="5"/>
                </a:cxn>
                <a:cxn ang="0">
                  <a:pos x="50" y="11"/>
                </a:cxn>
                <a:cxn ang="0">
                  <a:pos x="38" y="19"/>
                </a:cxn>
                <a:cxn ang="0">
                  <a:pos x="30" y="27"/>
                </a:cxn>
                <a:cxn ang="0">
                  <a:pos x="26" y="33"/>
                </a:cxn>
                <a:cxn ang="0">
                  <a:pos x="26" y="41"/>
                </a:cxn>
                <a:cxn ang="0">
                  <a:pos x="26" y="46"/>
                </a:cxn>
                <a:cxn ang="0">
                  <a:pos x="22" y="52"/>
                </a:cxn>
                <a:cxn ang="0">
                  <a:pos x="17" y="54"/>
                </a:cxn>
                <a:cxn ang="0">
                  <a:pos x="11" y="57"/>
                </a:cxn>
                <a:cxn ang="0">
                  <a:pos x="4" y="57"/>
                </a:cxn>
                <a:cxn ang="0">
                  <a:pos x="1" y="59"/>
                </a:cxn>
                <a:cxn ang="0">
                  <a:pos x="0" y="57"/>
                </a:cxn>
                <a:cxn ang="0">
                  <a:pos x="0" y="56"/>
                </a:cxn>
                <a:cxn ang="0">
                  <a:pos x="0" y="52"/>
                </a:cxn>
                <a:cxn ang="0">
                  <a:pos x="4" y="51"/>
                </a:cxn>
                <a:cxn ang="0">
                  <a:pos x="9" y="49"/>
                </a:cxn>
                <a:cxn ang="0">
                  <a:pos x="15" y="48"/>
                </a:cxn>
                <a:cxn ang="0">
                  <a:pos x="17" y="45"/>
                </a:cxn>
                <a:cxn ang="0">
                  <a:pos x="19" y="40"/>
                </a:cxn>
                <a:cxn ang="0">
                  <a:pos x="19" y="33"/>
                </a:cxn>
                <a:cxn ang="0">
                  <a:pos x="20" y="27"/>
                </a:cxn>
                <a:cxn ang="0">
                  <a:pos x="25" y="21"/>
                </a:cxn>
                <a:cxn ang="0">
                  <a:pos x="31" y="16"/>
                </a:cxn>
                <a:cxn ang="0">
                  <a:pos x="39" y="10"/>
                </a:cxn>
                <a:cxn ang="0">
                  <a:pos x="47" y="7"/>
                </a:cxn>
                <a:cxn ang="0">
                  <a:pos x="55" y="2"/>
                </a:cxn>
                <a:cxn ang="0">
                  <a:pos x="64" y="0"/>
                </a:cxn>
                <a:cxn ang="0">
                  <a:pos x="74" y="0"/>
                </a:cxn>
                <a:cxn ang="0">
                  <a:pos x="82" y="0"/>
                </a:cxn>
                <a:cxn ang="0">
                  <a:pos x="88" y="2"/>
                </a:cxn>
                <a:cxn ang="0">
                  <a:pos x="94" y="5"/>
                </a:cxn>
                <a:cxn ang="0">
                  <a:pos x="99" y="7"/>
                </a:cxn>
                <a:cxn ang="0">
                  <a:pos x="101" y="10"/>
                </a:cxn>
                <a:cxn ang="0">
                  <a:pos x="99" y="16"/>
                </a:cxn>
                <a:cxn ang="0">
                  <a:pos x="99" y="16"/>
                </a:cxn>
              </a:cxnLst>
              <a:rect l="0" t="0" r="r" b="b"/>
              <a:pathLst>
                <a:path w="101" h="59">
                  <a:moveTo>
                    <a:pt x="99" y="16"/>
                  </a:moveTo>
                  <a:lnTo>
                    <a:pt x="88" y="10"/>
                  </a:lnTo>
                  <a:lnTo>
                    <a:pt x="77" y="5"/>
                  </a:lnTo>
                  <a:lnTo>
                    <a:pt x="64" y="5"/>
                  </a:lnTo>
                  <a:lnTo>
                    <a:pt x="50" y="11"/>
                  </a:lnTo>
                  <a:lnTo>
                    <a:pt x="38" y="19"/>
                  </a:lnTo>
                  <a:lnTo>
                    <a:pt x="30" y="27"/>
                  </a:lnTo>
                  <a:lnTo>
                    <a:pt x="26" y="33"/>
                  </a:lnTo>
                  <a:lnTo>
                    <a:pt x="26" y="41"/>
                  </a:lnTo>
                  <a:lnTo>
                    <a:pt x="26" y="46"/>
                  </a:lnTo>
                  <a:lnTo>
                    <a:pt x="22" y="52"/>
                  </a:lnTo>
                  <a:lnTo>
                    <a:pt x="17" y="54"/>
                  </a:lnTo>
                  <a:lnTo>
                    <a:pt x="11" y="57"/>
                  </a:lnTo>
                  <a:lnTo>
                    <a:pt x="4" y="57"/>
                  </a:lnTo>
                  <a:lnTo>
                    <a:pt x="1" y="59"/>
                  </a:lnTo>
                  <a:lnTo>
                    <a:pt x="0" y="57"/>
                  </a:lnTo>
                  <a:lnTo>
                    <a:pt x="0" y="56"/>
                  </a:lnTo>
                  <a:lnTo>
                    <a:pt x="0" y="52"/>
                  </a:lnTo>
                  <a:lnTo>
                    <a:pt x="4" y="51"/>
                  </a:lnTo>
                  <a:lnTo>
                    <a:pt x="9" y="49"/>
                  </a:lnTo>
                  <a:lnTo>
                    <a:pt x="15" y="48"/>
                  </a:lnTo>
                  <a:lnTo>
                    <a:pt x="17" y="45"/>
                  </a:lnTo>
                  <a:lnTo>
                    <a:pt x="19" y="40"/>
                  </a:lnTo>
                  <a:lnTo>
                    <a:pt x="19" y="33"/>
                  </a:lnTo>
                  <a:lnTo>
                    <a:pt x="20" y="27"/>
                  </a:lnTo>
                  <a:lnTo>
                    <a:pt x="25" y="21"/>
                  </a:lnTo>
                  <a:lnTo>
                    <a:pt x="31" y="16"/>
                  </a:lnTo>
                  <a:lnTo>
                    <a:pt x="39" y="10"/>
                  </a:lnTo>
                  <a:lnTo>
                    <a:pt x="47" y="7"/>
                  </a:lnTo>
                  <a:lnTo>
                    <a:pt x="55" y="2"/>
                  </a:lnTo>
                  <a:lnTo>
                    <a:pt x="64" y="0"/>
                  </a:lnTo>
                  <a:lnTo>
                    <a:pt x="74" y="0"/>
                  </a:lnTo>
                  <a:lnTo>
                    <a:pt x="82" y="0"/>
                  </a:lnTo>
                  <a:lnTo>
                    <a:pt x="88" y="2"/>
                  </a:lnTo>
                  <a:lnTo>
                    <a:pt x="94" y="5"/>
                  </a:lnTo>
                  <a:lnTo>
                    <a:pt x="99" y="7"/>
                  </a:lnTo>
                  <a:lnTo>
                    <a:pt x="101" y="10"/>
                  </a:lnTo>
                  <a:lnTo>
                    <a:pt x="99" y="16"/>
                  </a:lnTo>
                  <a:lnTo>
                    <a:pt x="99"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8" name="Freeform 344"/>
            <p:cNvSpPr>
              <a:spLocks/>
            </p:cNvSpPr>
            <p:nvPr/>
          </p:nvSpPr>
          <p:spPr bwMode="auto">
            <a:xfrm>
              <a:off x="3021806" y="3835289"/>
              <a:ext cx="114300" cy="82550"/>
            </a:xfrm>
            <a:custGeom>
              <a:avLst/>
              <a:gdLst/>
              <a:ahLst/>
              <a:cxnLst>
                <a:cxn ang="0">
                  <a:pos x="63" y="0"/>
                </a:cxn>
                <a:cxn ang="0">
                  <a:pos x="49" y="1"/>
                </a:cxn>
                <a:cxn ang="0">
                  <a:pos x="36" y="6"/>
                </a:cxn>
                <a:cxn ang="0">
                  <a:pos x="25" y="12"/>
                </a:cxn>
                <a:cxn ang="0">
                  <a:pos x="22" y="20"/>
                </a:cxn>
                <a:cxn ang="0">
                  <a:pos x="20" y="26"/>
                </a:cxn>
                <a:cxn ang="0">
                  <a:pos x="17" y="33"/>
                </a:cxn>
                <a:cxn ang="0">
                  <a:pos x="13" y="37"/>
                </a:cxn>
                <a:cxn ang="0">
                  <a:pos x="8" y="41"/>
                </a:cxn>
                <a:cxn ang="0">
                  <a:pos x="1" y="42"/>
                </a:cxn>
                <a:cxn ang="0">
                  <a:pos x="0" y="45"/>
                </a:cxn>
                <a:cxn ang="0">
                  <a:pos x="0" y="47"/>
                </a:cxn>
                <a:cxn ang="0">
                  <a:pos x="0" y="50"/>
                </a:cxn>
                <a:cxn ang="0">
                  <a:pos x="1" y="50"/>
                </a:cxn>
                <a:cxn ang="0">
                  <a:pos x="5" y="52"/>
                </a:cxn>
                <a:cxn ang="0">
                  <a:pos x="8" y="52"/>
                </a:cxn>
                <a:cxn ang="0">
                  <a:pos x="11" y="47"/>
                </a:cxn>
                <a:cxn ang="0">
                  <a:pos x="16" y="41"/>
                </a:cxn>
                <a:cxn ang="0">
                  <a:pos x="22" y="33"/>
                </a:cxn>
                <a:cxn ang="0">
                  <a:pos x="27" y="26"/>
                </a:cxn>
                <a:cxn ang="0">
                  <a:pos x="31" y="18"/>
                </a:cxn>
                <a:cxn ang="0">
                  <a:pos x="36" y="11"/>
                </a:cxn>
                <a:cxn ang="0">
                  <a:pos x="43" y="7"/>
                </a:cxn>
                <a:cxn ang="0">
                  <a:pos x="47" y="6"/>
                </a:cxn>
                <a:cxn ang="0">
                  <a:pos x="55" y="6"/>
                </a:cxn>
                <a:cxn ang="0">
                  <a:pos x="61" y="6"/>
                </a:cxn>
                <a:cxn ang="0">
                  <a:pos x="66" y="6"/>
                </a:cxn>
                <a:cxn ang="0">
                  <a:pos x="71" y="4"/>
                </a:cxn>
                <a:cxn ang="0">
                  <a:pos x="72" y="4"/>
                </a:cxn>
                <a:cxn ang="0">
                  <a:pos x="63" y="0"/>
                </a:cxn>
                <a:cxn ang="0">
                  <a:pos x="63" y="0"/>
                </a:cxn>
              </a:cxnLst>
              <a:rect l="0" t="0" r="r" b="b"/>
              <a:pathLst>
                <a:path w="72" h="52">
                  <a:moveTo>
                    <a:pt x="63" y="0"/>
                  </a:moveTo>
                  <a:lnTo>
                    <a:pt x="49" y="1"/>
                  </a:lnTo>
                  <a:lnTo>
                    <a:pt x="36" y="6"/>
                  </a:lnTo>
                  <a:lnTo>
                    <a:pt x="25" y="12"/>
                  </a:lnTo>
                  <a:lnTo>
                    <a:pt x="22" y="20"/>
                  </a:lnTo>
                  <a:lnTo>
                    <a:pt x="20" y="26"/>
                  </a:lnTo>
                  <a:lnTo>
                    <a:pt x="17" y="33"/>
                  </a:lnTo>
                  <a:lnTo>
                    <a:pt x="13" y="37"/>
                  </a:lnTo>
                  <a:lnTo>
                    <a:pt x="8" y="41"/>
                  </a:lnTo>
                  <a:lnTo>
                    <a:pt x="1" y="42"/>
                  </a:lnTo>
                  <a:lnTo>
                    <a:pt x="0" y="45"/>
                  </a:lnTo>
                  <a:lnTo>
                    <a:pt x="0" y="47"/>
                  </a:lnTo>
                  <a:lnTo>
                    <a:pt x="0" y="50"/>
                  </a:lnTo>
                  <a:lnTo>
                    <a:pt x="1" y="50"/>
                  </a:lnTo>
                  <a:lnTo>
                    <a:pt x="5" y="52"/>
                  </a:lnTo>
                  <a:lnTo>
                    <a:pt x="8" y="52"/>
                  </a:lnTo>
                  <a:lnTo>
                    <a:pt x="11" y="47"/>
                  </a:lnTo>
                  <a:lnTo>
                    <a:pt x="16" y="41"/>
                  </a:lnTo>
                  <a:lnTo>
                    <a:pt x="22" y="33"/>
                  </a:lnTo>
                  <a:lnTo>
                    <a:pt x="27" y="26"/>
                  </a:lnTo>
                  <a:lnTo>
                    <a:pt x="31" y="18"/>
                  </a:lnTo>
                  <a:lnTo>
                    <a:pt x="36" y="11"/>
                  </a:lnTo>
                  <a:lnTo>
                    <a:pt x="43" y="7"/>
                  </a:lnTo>
                  <a:lnTo>
                    <a:pt x="47" y="6"/>
                  </a:lnTo>
                  <a:lnTo>
                    <a:pt x="55" y="6"/>
                  </a:lnTo>
                  <a:lnTo>
                    <a:pt x="61" y="6"/>
                  </a:lnTo>
                  <a:lnTo>
                    <a:pt x="66" y="6"/>
                  </a:lnTo>
                  <a:lnTo>
                    <a:pt x="71" y="4"/>
                  </a:lnTo>
                  <a:lnTo>
                    <a:pt x="72" y="4"/>
                  </a:lnTo>
                  <a:lnTo>
                    <a:pt x="63" y="0"/>
                  </a:lnTo>
                  <a:lnTo>
                    <a:pt x="6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9" name="Freeform 345"/>
            <p:cNvSpPr>
              <a:spLocks/>
            </p:cNvSpPr>
            <p:nvPr/>
          </p:nvSpPr>
          <p:spPr bwMode="auto">
            <a:xfrm>
              <a:off x="2974181" y="3944826"/>
              <a:ext cx="30162" cy="39688"/>
            </a:xfrm>
            <a:custGeom>
              <a:avLst/>
              <a:gdLst/>
              <a:ahLst/>
              <a:cxnLst>
                <a:cxn ang="0">
                  <a:pos x="0" y="9"/>
                </a:cxn>
                <a:cxn ang="0">
                  <a:pos x="5" y="5"/>
                </a:cxn>
                <a:cxn ang="0">
                  <a:pos x="9" y="2"/>
                </a:cxn>
                <a:cxn ang="0">
                  <a:pos x="14" y="0"/>
                </a:cxn>
                <a:cxn ang="0">
                  <a:pos x="19" y="2"/>
                </a:cxn>
                <a:cxn ang="0">
                  <a:pos x="19" y="5"/>
                </a:cxn>
                <a:cxn ang="0">
                  <a:pos x="14" y="9"/>
                </a:cxn>
                <a:cxn ang="0">
                  <a:pos x="9" y="14"/>
                </a:cxn>
                <a:cxn ang="0">
                  <a:pos x="8" y="21"/>
                </a:cxn>
                <a:cxn ang="0">
                  <a:pos x="5" y="25"/>
                </a:cxn>
                <a:cxn ang="0">
                  <a:pos x="3" y="25"/>
                </a:cxn>
                <a:cxn ang="0">
                  <a:pos x="3" y="19"/>
                </a:cxn>
                <a:cxn ang="0">
                  <a:pos x="1" y="14"/>
                </a:cxn>
                <a:cxn ang="0">
                  <a:pos x="0" y="11"/>
                </a:cxn>
                <a:cxn ang="0">
                  <a:pos x="0" y="9"/>
                </a:cxn>
                <a:cxn ang="0">
                  <a:pos x="0" y="9"/>
                </a:cxn>
              </a:cxnLst>
              <a:rect l="0" t="0" r="r" b="b"/>
              <a:pathLst>
                <a:path w="19" h="25">
                  <a:moveTo>
                    <a:pt x="0" y="9"/>
                  </a:moveTo>
                  <a:lnTo>
                    <a:pt x="5" y="5"/>
                  </a:lnTo>
                  <a:lnTo>
                    <a:pt x="9" y="2"/>
                  </a:lnTo>
                  <a:lnTo>
                    <a:pt x="14" y="0"/>
                  </a:lnTo>
                  <a:lnTo>
                    <a:pt x="19" y="2"/>
                  </a:lnTo>
                  <a:lnTo>
                    <a:pt x="19" y="5"/>
                  </a:lnTo>
                  <a:lnTo>
                    <a:pt x="14" y="9"/>
                  </a:lnTo>
                  <a:lnTo>
                    <a:pt x="9" y="14"/>
                  </a:lnTo>
                  <a:lnTo>
                    <a:pt x="8" y="21"/>
                  </a:lnTo>
                  <a:lnTo>
                    <a:pt x="5" y="25"/>
                  </a:lnTo>
                  <a:lnTo>
                    <a:pt x="3" y="25"/>
                  </a:lnTo>
                  <a:lnTo>
                    <a:pt x="3" y="19"/>
                  </a:lnTo>
                  <a:lnTo>
                    <a:pt x="1" y="14"/>
                  </a:lnTo>
                  <a:lnTo>
                    <a:pt x="0" y="11"/>
                  </a:lnTo>
                  <a:lnTo>
                    <a:pt x="0" y="9"/>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0" name="Freeform 346"/>
            <p:cNvSpPr>
              <a:spLocks/>
            </p:cNvSpPr>
            <p:nvPr/>
          </p:nvSpPr>
          <p:spPr bwMode="auto">
            <a:xfrm>
              <a:off x="2994819" y="4017851"/>
              <a:ext cx="76200" cy="65088"/>
            </a:xfrm>
            <a:custGeom>
              <a:avLst/>
              <a:gdLst/>
              <a:ahLst/>
              <a:cxnLst>
                <a:cxn ang="0">
                  <a:pos x="48" y="31"/>
                </a:cxn>
                <a:cxn ang="0">
                  <a:pos x="39" y="31"/>
                </a:cxn>
                <a:cxn ang="0">
                  <a:pos x="30" y="28"/>
                </a:cxn>
                <a:cxn ang="0">
                  <a:pos x="22" y="23"/>
                </a:cxn>
                <a:cxn ang="0">
                  <a:pos x="15" y="17"/>
                </a:cxn>
                <a:cxn ang="0">
                  <a:pos x="11" y="11"/>
                </a:cxn>
                <a:cxn ang="0">
                  <a:pos x="9" y="4"/>
                </a:cxn>
                <a:cxn ang="0">
                  <a:pos x="6" y="0"/>
                </a:cxn>
                <a:cxn ang="0">
                  <a:pos x="4" y="1"/>
                </a:cxn>
                <a:cxn ang="0">
                  <a:pos x="1" y="3"/>
                </a:cxn>
                <a:cxn ang="0">
                  <a:pos x="0" y="6"/>
                </a:cxn>
                <a:cxn ang="0">
                  <a:pos x="1" y="9"/>
                </a:cxn>
                <a:cxn ang="0">
                  <a:pos x="4" y="16"/>
                </a:cxn>
                <a:cxn ang="0">
                  <a:pos x="7" y="20"/>
                </a:cxn>
                <a:cxn ang="0">
                  <a:pos x="9" y="25"/>
                </a:cxn>
                <a:cxn ang="0">
                  <a:pos x="12" y="30"/>
                </a:cxn>
                <a:cxn ang="0">
                  <a:pos x="18" y="33"/>
                </a:cxn>
                <a:cxn ang="0">
                  <a:pos x="28" y="36"/>
                </a:cxn>
                <a:cxn ang="0">
                  <a:pos x="34" y="39"/>
                </a:cxn>
                <a:cxn ang="0">
                  <a:pos x="39" y="39"/>
                </a:cxn>
                <a:cxn ang="0">
                  <a:pos x="42" y="41"/>
                </a:cxn>
                <a:cxn ang="0">
                  <a:pos x="48" y="31"/>
                </a:cxn>
                <a:cxn ang="0">
                  <a:pos x="48" y="31"/>
                </a:cxn>
              </a:cxnLst>
              <a:rect l="0" t="0" r="r" b="b"/>
              <a:pathLst>
                <a:path w="48" h="41">
                  <a:moveTo>
                    <a:pt x="48" y="31"/>
                  </a:moveTo>
                  <a:lnTo>
                    <a:pt x="39" y="31"/>
                  </a:lnTo>
                  <a:lnTo>
                    <a:pt x="30" y="28"/>
                  </a:lnTo>
                  <a:lnTo>
                    <a:pt x="22" y="23"/>
                  </a:lnTo>
                  <a:lnTo>
                    <a:pt x="15" y="17"/>
                  </a:lnTo>
                  <a:lnTo>
                    <a:pt x="11" y="11"/>
                  </a:lnTo>
                  <a:lnTo>
                    <a:pt x="9" y="4"/>
                  </a:lnTo>
                  <a:lnTo>
                    <a:pt x="6" y="0"/>
                  </a:lnTo>
                  <a:lnTo>
                    <a:pt x="4" y="1"/>
                  </a:lnTo>
                  <a:lnTo>
                    <a:pt x="1" y="3"/>
                  </a:lnTo>
                  <a:lnTo>
                    <a:pt x="0" y="6"/>
                  </a:lnTo>
                  <a:lnTo>
                    <a:pt x="1" y="9"/>
                  </a:lnTo>
                  <a:lnTo>
                    <a:pt x="4" y="16"/>
                  </a:lnTo>
                  <a:lnTo>
                    <a:pt x="7" y="20"/>
                  </a:lnTo>
                  <a:lnTo>
                    <a:pt x="9" y="25"/>
                  </a:lnTo>
                  <a:lnTo>
                    <a:pt x="12" y="30"/>
                  </a:lnTo>
                  <a:lnTo>
                    <a:pt x="18" y="33"/>
                  </a:lnTo>
                  <a:lnTo>
                    <a:pt x="28" y="36"/>
                  </a:lnTo>
                  <a:lnTo>
                    <a:pt x="34" y="39"/>
                  </a:lnTo>
                  <a:lnTo>
                    <a:pt x="39" y="39"/>
                  </a:lnTo>
                  <a:lnTo>
                    <a:pt x="42" y="41"/>
                  </a:lnTo>
                  <a:lnTo>
                    <a:pt x="48" y="31"/>
                  </a:lnTo>
                  <a:lnTo>
                    <a:pt x="48"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1" name="Freeform 347"/>
            <p:cNvSpPr>
              <a:spLocks/>
            </p:cNvSpPr>
            <p:nvPr/>
          </p:nvSpPr>
          <p:spPr bwMode="auto">
            <a:xfrm>
              <a:off x="2953544" y="4049601"/>
              <a:ext cx="93662" cy="63500"/>
            </a:xfrm>
            <a:custGeom>
              <a:avLst/>
              <a:gdLst/>
              <a:ahLst/>
              <a:cxnLst>
                <a:cxn ang="0">
                  <a:pos x="59" y="27"/>
                </a:cxn>
                <a:cxn ang="0">
                  <a:pos x="49" y="29"/>
                </a:cxn>
                <a:cxn ang="0">
                  <a:pos x="37" y="27"/>
                </a:cxn>
                <a:cxn ang="0">
                  <a:pos x="24" y="21"/>
                </a:cxn>
                <a:cxn ang="0">
                  <a:pos x="16" y="16"/>
                </a:cxn>
                <a:cxn ang="0">
                  <a:pos x="10" y="8"/>
                </a:cxn>
                <a:cxn ang="0">
                  <a:pos x="7" y="3"/>
                </a:cxn>
                <a:cxn ang="0">
                  <a:pos x="5" y="0"/>
                </a:cxn>
                <a:cxn ang="0">
                  <a:pos x="2" y="0"/>
                </a:cxn>
                <a:cxn ang="0">
                  <a:pos x="0" y="7"/>
                </a:cxn>
                <a:cxn ang="0">
                  <a:pos x="3" y="11"/>
                </a:cxn>
                <a:cxn ang="0">
                  <a:pos x="8" y="19"/>
                </a:cxn>
                <a:cxn ang="0">
                  <a:pos x="16" y="24"/>
                </a:cxn>
                <a:cxn ang="0">
                  <a:pos x="22" y="29"/>
                </a:cxn>
                <a:cxn ang="0">
                  <a:pos x="30" y="30"/>
                </a:cxn>
                <a:cxn ang="0">
                  <a:pos x="38" y="33"/>
                </a:cxn>
                <a:cxn ang="0">
                  <a:pos x="43" y="35"/>
                </a:cxn>
                <a:cxn ang="0">
                  <a:pos x="46" y="35"/>
                </a:cxn>
                <a:cxn ang="0">
                  <a:pos x="59" y="40"/>
                </a:cxn>
                <a:cxn ang="0">
                  <a:pos x="59" y="27"/>
                </a:cxn>
                <a:cxn ang="0">
                  <a:pos x="59" y="27"/>
                </a:cxn>
              </a:cxnLst>
              <a:rect l="0" t="0" r="r" b="b"/>
              <a:pathLst>
                <a:path w="59" h="40">
                  <a:moveTo>
                    <a:pt x="59" y="27"/>
                  </a:moveTo>
                  <a:lnTo>
                    <a:pt x="49" y="29"/>
                  </a:lnTo>
                  <a:lnTo>
                    <a:pt x="37" y="27"/>
                  </a:lnTo>
                  <a:lnTo>
                    <a:pt x="24" y="21"/>
                  </a:lnTo>
                  <a:lnTo>
                    <a:pt x="16" y="16"/>
                  </a:lnTo>
                  <a:lnTo>
                    <a:pt x="10" y="8"/>
                  </a:lnTo>
                  <a:lnTo>
                    <a:pt x="7" y="3"/>
                  </a:lnTo>
                  <a:lnTo>
                    <a:pt x="5" y="0"/>
                  </a:lnTo>
                  <a:lnTo>
                    <a:pt x="2" y="0"/>
                  </a:lnTo>
                  <a:lnTo>
                    <a:pt x="0" y="7"/>
                  </a:lnTo>
                  <a:lnTo>
                    <a:pt x="3" y="11"/>
                  </a:lnTo>
                  <a:lnTo>
                    <a:pt x="8" y="19"/>
                  </a:lnTo>
                  <a:lnTo>
                    <a:pt x="16" y="24"/>
                  </a:lnTo>
                  <a:lnTo>
                    <a:pt x="22" y="29"/>
                  </a:lnTo>
                  <a:lnTo>
                    <a:pt x="30" y="30"/>
                  </a:lnTo>
                  <a:lnTo>
                    <a:pt x="38" y="33"/>
                  </a:lnTo>
                  <a:lnTo>
                    <a:pt x="43" y="35"/>
                  </a:lnTo>
                  <a:lnTo>
                    <a:pt x="46" y="35"/>
                  </a:lnTo>
                  <a:lnTo>
                    <a:pt x="59" y="40"/>
                  </a:lnTo>
                  <a:lnTo>
                    <a:pt x="59" y="27"/>
                  </a:lnTo>
                  <a:lnTo>
                    <a:pt x="5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2" name="Freeform 348"/>
            <p:cNvSpPr>
              <a:spLocks/>
            </p:cNvSpPr>
            <p:nvPr/>
          </p:nvSpPr>
          <p:spPr bwMode="auto">
            <a:xfrm>
              <a:off x="2910681" y="4105164"/>
              <a:ext cx="125412" cy="42863"/>
            </a:xfrm>
            <a:custGeom>
              <a:avLst/>
              <a:gdLst/>
              <a:ahLst/>
              <a:cxnLst>
                <a:cxn ang="0">
                  <a:pos x="79" y="16"/>
                </a:cxn>
                <a:cxn ang="0">
                  <a:pos x="70" y="17"/>
                </a:cxn>
                <a:cxn ang="0">
                  <a:pos x="62" y="21"/>
                </a:cxn>
                <a:cxn ang="0">
                  <a:pos x="53" y="17"/>
                </a:cxn>
                <a:cxn ang="0">
                  <a:pos x="43" y="11"/>
                </a:cxn>
                <a:cxn ang="0">
                  <a:pos x="30" y="5"/>
                </a:cxn>
                <a:cxn ang="0">
                  <a:pos x="18" y="2"/>
                </a:cxn>
                <a:cxn ang="0">
                  <a:pos x="7" y="0"/>
                </a:cxn>
                <a:cxn ang="0">
                  <a:pos x="4" y="0"/>
                </a:cxn>
                <a:cxn ang="0">
                  <a:pos x="0" y="5"/>
                </a:cxn>
                <a:cxn ang="0">
                  <a:pos x="0" y="5"/>
                </a:cxn>
                <a:cxn ang="0">
                  <a:pos x="5" y="8"/>
                </a:cxn>
                <a:cxn ang="0">
                  <a:pos x="12" y="8"/>
                </a:cxn>
                <a:cxn ang="0">
                  <a:pos x="21" y="9"/>
                </a:cxn>
                <a:cxn ang="0">
                  <a:pos x="27" y="11"/>
                </a:cxn>
                <a:cxn ang="0">
                  <a:pos x="35" y="16"/>
                </a:cxn>
                <a:cxn ang="0">
                  <a:pos x="43" y="22"/>
                </a:cxn>
                <a:cxn ang="0">
                  <a:pos x="53" y="27"/>
                </a:cxn>
                <a:cxn ang="0">
                  <a:pos x="62" y="27"/>
                </a:cxn>
                <a:cxn ang="0">
                  <a:pos x="70" y="25"/>
                </a:cxn>
                <a:cxn ang="0">
                  <a:pos x="76" y="22"/>
                </a:cxn>
                <a:cxn ang="0">
                  <a:pos x="79" y="22"/>
                </a:cxn>
                <a:cxn ang="0">
                  <a:pos x="79" y="16"/>
                </a:cxn>
                <a:cxn ang="0">
                  <a:pos x="79" y="16"/>
                </a:cxn>
              </a:cxnLst>
              <a:rect l="0" t="0" r="r" b="b"/>
              <a:pathLst>
                <a:path w="79" h="27">
                  <a:moveTo>
                    <a:pt x="79" y="16"/>
                  </a:moveTo>
                  <a:lnTo>
                    <a:pt x="70" y="17"/>
                  </a:lnTo>
                  <a:lnTo>
                    <a:pt x="62" y="21"/>
                  </a:lnTo>
                  <a:lnTo>
                    <a:pt x="53" y="17"/>
                  </a:lnTo>
                  <a:lnTo>
                    <a:pt x="43" y="11"/>
                  </a:lnTo>
                  <a:lnTo>
                    <a:pt x="30" y="5"/>
                  </a:lnTo>
                  <a:lnTo>
                    <a:pt x="18" y="2"/>
                  </a:lnTo>
                  <a:lnTo>
                    <a:pt x="7" y="0"/>
                  </a:lnTo>
                  <a:lnTo>
                    <a:pt x="4" y="0"/>
                  </a:lnTo>
                  <a:lnTo>
                    <a:pt x="0" y="5"/>
                  </a:lnTo>
                  <a:lnTo>
                    <a:pt x="0" y="5"/>
                  </a:lnTo>
                  <a:lnTo>
                    <a:pt x="5" y="8"/>
                  </a:lnTo>
                  <a:lnTo>
                    <a:pt x="12" y="8"/>
                  </a:lnTo>
                  <a:lnTo>
                    <a:pt x="21" y="9"/>
                  </a:lnTo>
                  <a:lnTo>
                    <a:pt x="27" y="11"/>
                  </a:lnTo>
                  <a:lnTo>
                    <a:pt x="35" y="16"/>
                  </a:lnTo>
                  <a:lnTo>
                    <a:pt x="43" y="22"/>
                  </a:lnTo>
                  <a:lnTo>
                    <a:pt x="53" y="27"/>
                  </a:lnTo>
                  <a:lnTo>
                    <a:pt x="62" y="27"/>
                  </a:lnTo>
                  <a:lnTo>
                    <a:pt x="70" y="25"/>
                  </a:lnTo>
                  <a:lnTo>
                    <a:pt x="76" y="22"/>
                  </a:lnTo>
                  <a:lnTo>
                    <a:pt x="79" y="22"/>
                  </a:lnTo>
                  <a:lnTo>
                    <a:pt x="79" y="16"/>
                  </a:lnTo>
                  <a:lnTo>
                    <a:pt x="79"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3" name="Freeform 349"/>
            <p:cNvSpPr>
              <a:spLocks/>
            </p:cNvSpPr>
            <p:nvPr/>
          </p:nvSpPr>
          <p:spPr bwMode="auto">
            <a:xfrm>
              <a:off x="2299494" y="4140089"/>
              <a:ext cx="36512" cy="25400"/>
            </a:xfrm>
            <a:custGeom>
              <a:avLst/>
              <a:gdLst/>
              <a:ahLst/>
              <a:cxnLst>
                <a:cxn ang="0">
                  <a:pos x="7" y="0"/>
                </a:cxn>
                <a:cxn ang="0">
                  <a:pos x="0" y="3"/>
                </a:cxn>
                <a:cxn ang="0">
                  <a:pos x="0" y="6"/>
                </a:cxn>
                <a:cxn ang="0">
                  <a:pos x="4" y="10"/>
                </a:cxn>
                <a:cxn ang="0">
                  <a:pos x="8" y="13"/>
                </a:cxn>
                <a:cxn ang="0">
                  <a:pos x="13" y="14"/>
                </a:cxn>
                <a:cxn ang="0">
                  <a:pos x="18" y="16"/>
                </a:cxn>
                <a:cxn ang="0">
                  <a:pos x="21" y="16"/>
                </a:cxn>
                <a:cxn ang="0">
                  <a:pos x="23" y="13"/>
                </a:cxn>
                <a:cxn ang="0">
                  <a:pos x="21" y="8"/>
                </a:cxn>
                <a:cxn ang="0">
                  <a:pos x="16" y="5"/>
                </a:cxn>
                <a:cxn ang="0">
                  <a:pos x="10" y="0"/>
                </a:cxn>
                <a:cxn ang="0">
                  <a:pos x="7" y="0"/>
                </a:cxn>
                <a:cxn ang="0">
                  <a:pos x="7" y="0"/>
                </a:cxn>
              </a:cxnLst>
              <a:rect l="0" t="0" r="r" b="b"/>
              <a:pathLst>
                <a:path w="23" h="16">
                  <a:moveTo>
                    <a:pt x="7" y="0"/>
                  </a:moveTo>
                  <a:lnTo>
                    <a:pt x="0" y="3"/>
                  </a:lnTo>
                  <a:lnTo>
                    <a:pt x="0" y="6"/>
                  </a:lnTo>
                  <a:lnTo>
                    <a:pt x="4" y="10"/>
                  </a:lnTo>
                  <a:lnTo>
                    <a:pt x="8" y="13"/>
                  </a:lnTo>
                  <a:lnTo>
                    <a:pt x="13" y="14"/>
                  </a:lnTo>
                  <a:lnTo>
                    <a:pt x="18" y="16"/>
                  </a:lnTo>
                  <a:lnTo>
                    <a:pt x="21" y="16"/>
                  </a:lnTo>
                  <a:lnTo>
                    <a:pt x="23" y="13"/>
                  </a:lnTo>
                  <a:lnTo>
                    <a:pt x="21" y="8"/>
                  </a:lnTo>
                  <a:lnTo>
                    <a:pt x="16" y="5"/>
                  </a:lnTo>
                  <a:lnTo>
                    <a:pt x="10" y="0"/>
                  </a:lnTo>
                  <a:lnTo>
                    <a:pt x="7" y="0"/>
                  </a:lnTo>
                  <a:lnTo>
                    <a:pt x="7" y="0"/>
                  </a:lnTo>
                  <a:close/>
                </a:path>
              </a:pathLst>
            </a:custGeom>
            <a:solidFill>
              <a:srgbClr val="FFEDE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4" name="Freeform 350"/>
            <p:cNvSpPr>
              <a:spLocks/>
            </p:cNvSpPr>
            <p:nvPr/>
          </p:nvSpPr>
          <p:spPr bwMode="auto">
            <a:xfrm>
              <a:off x="1943894" y="3819414"/>
              <a:ext cx="42862" cy="30163"/>
            </a:xfrm>
            <a:custGeom>
              <a:avLst/>
              <a:gdLst/>
              <a:ahLst/>
              <a:cxnLst>
                <a:cxn ang="0">
                  <a:pos x="22" y="0"/>
                </a:cxn>
                <a:cxn ang="0">
                  <a:pos x="24" y="3"/>
                </a:cxn>
                <a:cxn ang="0">
                  <a:pos x="27" y="8"/>
                </a:cxn>
                <a:cxn ang="0">
                  <a:pos x="27" y="11"/>
                </a:cxn>
                <a:cxn ang="0">
                  <a:pos x="24" y="16"/>
                </a:cxn>
                <a:cxn ang="0">
                  <a:pos x="16" y="19"/>
                </a:cxn>
                <a:cxn ang="0">
                  <a:pos x="10" y="19"/>
                </a:cxn>
                <a:cxn ang="0">
                  <a:pos x="3" y="16"/>
                </a:cxn>
                <a:cxn ang="0">
                  <a:pos x="0" y="11"/>
                </a:cxn>
                <a:cxn ang="0">
                  <a:pos x="2" y="8"/>
                </a:cxn>
                <a:cxn ang="0">
                  <a:pos x="10" y="3"/>
                </a:cxn>
                <a:cxn ang="0">
                  <a:pos x="18" y="0"/>
                </a:cxn>
                <a:cxn ang="0">
                  <a:pos x="22" y="0"/>
                </a:cxn>
                <a:cxn ang="0">
                  <a:pos x="22" y="0"/>
                </a:cxn>
              </a:cxnLst>
              <a:rect l="0" t="0" r="r" b="b"/>
              <a:pathLst>
                <a:path w="27" h="19">
                  <a:moveTo>
                    <a:pt x="22" y="0"/>
                  </a:moveTo>
                  <a:lnTo>
                    <a:pt x="24" y="3"/>
                  </a:lnTo>
                  <a:lnTo>
                    <a:pt x="27" y="8"/>
                  </a:lnTo>
                  <a:lnTo>
                    <a:pt x="27" y="11"/>
                  </a:lnTo>
                  <a:lnTo>
                    <a:pt x="24" y="16"/>
                  </a:lnTo>
                  <a:lnTo>
                    <a:pt x="16" y="19"/>
                  </a:lnTo>
                  <a:lnTo>
                    <a:pt x="10" y="19"/>
                  </a:lnTo>
                  <a:lnTo>
                    <a:pt x="3" y="16"/>
                  </a:lnTo>
                  <a:lnTo>
                    <a:pt x="0" y="11"/>
                  </a:lnTo>
                  <a:lnTo>
                    <a:pt x="2" y="8"/>
                  </a:lnTo>
                  <a:lnTo>
                    <a:pt x="10" y="3"/>
                  </a:lnTo>
                  <a:lnTo>
                    <a:pt x="18" y="0"/>
                  </a:lnTo>
                  <a:lnTo>
                    <a:pt x="22" y="0"/>
                  </a:lnTo>
                  <a:lnTo>
                    <a:pt x="2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5" name="Freeform 351"/>
            <p:cNvSpPr>
              <a:spLocks/>
            </p:cNvSpPr>
            <p:nvPr/>
          </p:nvSpPr>
          <p:spPr bwMode="auto">
            <a:xfrm>
              <a:off x="1964531" y="3774964"/>
              <a:ext cx="30162" cy="36513"/>
            </a:xfrm>
            <a:custGeom>
              <a:avLst/>
              <a:gdLst/>
              <a:ahLst/>
              <a:cxnLst>
                <a:cxn ang="0">
                  <a:pos x="19" y="20"/>
                </a:cxn>
                <a:cxn ang="0">
                  <a:pos x="16" y="15"/>
                </a:cxn>
                <a:cxn ang="0">
                  <a:pos x="14" y="11"/>
                </a:cxn>
                <a:cxn ang="0">
                  <a:pos x="11" y="6"/>
                </a:cxn>
                <a:cxn ang="0">
                  <a:pos x="9" y="3"/>
                </a:cxn>
                <a:cxn ang="0">
                  <a:pos x="5" y="0"/>
                </a:cxn>
                <a:cxn ang="0">
                  <a:pos x="0" y="0"/>
                </a:cxn>
                <a:cxn ang="0">
                  <a:pos x="0" y="3"/>
                </a:cxn>
                <a:cxn ang="0">
                  <a:pos x="5" y="6"/>
                </a:cxn>
                <a:cxn ang="0">
                  <a:pos x="6" y="11"/>
                </a:cxn>
                <a:cxn ang="0">
                  <a:pos x="11" y="17"/>
                </a:cxn>
                <a:cxn ang="0">
                  <a:pos x="13" y="22"/>
                </a:cxn>
                <a:cxn ang="0">
                  <a:pos x="13" y="23"/>
                </a:cxn>
                <a:cxn ang="0">
                  <a:pos x="19" y="20"/>
                </a:cxn>
                <a:cxn ang="0">
                  <a:pos x="19" y="20"/>
                </a:cxn>
              </a:cxnLst>
              <a:rect l="0" t="0" r="r" b="b"/>
              <a:pathLst>
                <a:path w="19" h="23">
                  <a:moveTo>
                    <a:pt x="19" y="20"/>
                  </a:moveTo>
                  <a:lnTo>
                    <a:pt x="16" y="15"/>
                  </a:lnTo>
                  <a:lnTo>
                    <a:pt x="14" y="11"/>
                  </a:lnTo>
                  <a:lnTo>
                    <a:pt x="11" y="6"/>
                  </a:lnTo>
                  <a:lnTo>
                    <a:pt x="9" y="3"/>
                  </a:lnTo>
                  <a:lnTo>
                    <a:pt x="5" y="0"/>
                  </a:lnTo>
                  <a:lnTo>
                    <a:pt x="0" y="0"/>
                  </a:lnTo>
                  <a:lnTo>
                    <a:pt x="0" y="3"/>
                  </a:lnTo>
                  <a:lnTo>
                    <a:pt x="5" y="6"/>
                  </a:lnTo>
                  <a:lnTo>
                    <a:pt x="6" y="11"/>
                  </a:lnTo>
                  <a:lnTo>
                    <a:pt x="11" y="17"/>
                  </a:lnTo>
                  <a:lnTo>
                    <a:pt x="13" y="22"/>
                  </a:lnTo>
                  <a:lnTo>
                    <a:pt x="13" y="23"/>
                  </a:lnTo>
                  <a:lnTo>
                    <a:pt x="19" y="20"/>
                  </a:lnTo>
                  <a:lnTo>
                    <a:pt x="19"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6" name="Freeform 352"/>
            <p:cNvSpPr>
              <a:spLocks/>
            </p:cNvSpPr>
            <p:nvPr/>
          </p:nvSpPr>
          <p:spPr bwMode="auto">
            <a:xfrm>
              <a:off x="1947069" y="3787664"/>
              <a:ext cx="17462" cy="39688"/>
            </a:xfrm>
            <a:custGeom>
              <a:avLst/>
              <a:gdLst/>
              <a:ahLst/>
              <a:cxnLst>
                <a:cxn ang="0">
                  <a:pos x="11" y="20"/>
                </a:cxn>
                <a:cxn ang="0">
                  <a:pos x="8" y="15"/>
                </a:cxn>
                <a:cxn ang="0">
                  <a:pos x="8" y="9"/>
                </a:cxn>
                <a:cxn ang="0">
                  <a:pos x="6" y="4"/>
                </a:cxn>
                <a:cxn ang="0">
                  <a:pos x="5" y="1"/>
                </a:cxn>
                <a:cxn ang="0">
                  <a:pos x="1" y="0"/>
                </a:cxn>
                <a:cxn ang="0">
                  <a:pos x="1" y="3"/>
                </a:cxn>
                <a:cxn ang="0">
                  <a:pos x="0" y="7"/>
                </a:cxn>
                <a:cxn ang="0">
                  <a:pos x="1" y="14"/>
                </a:cxn>
                <a:cxn ang="0">
                  <a:pos x="3" y="22"/>
                </a:cxn>
                <a:cxn ang="0">
                  <a:pos x="6" y="25"/>
                </a:cxn>
                <a:cxn ang="0">
                  <a:pos x="11" y="20"/>
                </a:cxn>
                <a:cxn ang="0">
                  <a:pos x="11" y="20"/>
                </a:cxn>
              </a:cxnLst>
              <a:rect l="0" t="0" r="r" b="b"/>
              <a:pathLst>
                <a:path w="11" h="25">
                  <a:moveTo>
                    <a:pt x="11" y="20"/>
                  </a:moveTo>
                  <a:lnTo>
                    <a:pt x="8" y="15"/>
                  </a:lnTo>
                  <a:lnTo>
                    <a:pt x="8" y="9"/>
                  </a:lnTo>
                  <a:lnTo>
                    <a:pt x="6" y="4"/>
                  </a:lnTo>
                  <a:lnTo>
                    <a:pt x="5" y="1"/>
                  </a:lnTo>
                  <a:lnTo>
                    <a:pt x="1" y="0"/>
                  </a:lnTo>
                  <a:lnTo>
                    <a:pt x="1" y="3"/>
                  </a:lnTo>
                  <a:lnTo>
                    <a:pt x="0" y="7"/>
                  </a:lnTo>
                  <a:lnTo>
                    <a:pt x="1" y="14"/>
                  </a:lnTo>
                  <a:lnTo>
                    <a:pt x="3" y="22"/>
                  </a:lnTo>
                  <a:lnTo>
                    <a:pt x="6" y="25"/>
                  </a:lnTo>
                  <a:lnTo>
                    <a:pt x="11" y="20"/>
                  </a:lnTo>
                  <a:lnTo>
                    <a:pt x="11"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7" name="Freeform 353"/>
            <p:cNvSpPr>
              <a:spLocks/>
            </p:cNvSpPr>
            <p:nvPr/>
          </p:nvSpPr>
          <p:spPr bwMode="auto">
            <a:xfrm>
              <a:off x="1916906" y="3806714"/>
              <a:ext cx="22225" cy="34925"/>
            </a:xfrm>
            <a:custGeom>
              <a:avLst/>
              <a:gdLst/>
              <a:ahLst/>
              <a:cxnLst>
                <a:cxn ang="0">
                  <a:pos x="14" y="18"/>
                </a:cxn>
                <a:cxn ang="0">
                  <a:pos x="11" y="13"/>
                </a:cxn>
                <a:cxn ang="0">
                  <a:pos x="9" y="6"/>
                </a:cxn>
                <a:cxn ang="0">
                  <a:pos x="6" y="2"/>
                </a:cxn>
                <a:cxn ang="0">
                  <a:pos x="5" y="0"/>
                </a:cxn>
                <a:cxn ang="0">
                  <a:pos x="0" y="0"/>
                </a:cxn>
                <a:cxn ang="0">
                  <a:pos x="3" y="2"/>
                </a:cxn>
                <a:cxn ang="0">
                  <a:pos x="5" y="6"/>
                </a:cxn>
                <a:cxn ang="0">
                  <a:pos x="8" y="13"/>
                </a:cxn>
                <a:cxn ang="0">
                  <a:pos x="9" y="19"/>
                </a:cxn>
                <a:cxn ang="0">
                  <a:pos x="11" y="22"/>
                </a:cxn>
                <a:cxn ang="0">
                  <a:pos x="14" y="18"/>
                </a:cxn>
                <a:cxn ang="0">
                  <a:pos x="14" y="18"/>
                </a:cxn>
              </a:cxnLst>
              <a:rect l="0" t="0" r="r" b="b"/>
              <a:pathLst>
                <a:path w="14" h="22">
                  <a:moveTo>
                    <a:pt x="14" y="18"/>
                  </a:moveTo>
                  <a:lnTo>
                    <a:pt x="11" y="13"/>
                  </a:lnTo>
                  <a:lnTo>
                    <a:pt x="9" y="6"/>
                  </a:lnTo>
                  <a:lnTo>
                    <a:pt x="6" y="2"/>
                  </a:lnTo>
                  <a:lnTo>
                    <a:pt x="5" y="0"/>
                  </a:lnTo>
                  <a:lnTo>
                    <a:pt x="0" y="0"/>
                  </a:lnTo>
                  <a:lnTo>
                    <a:pt x="3" y="2"/>
                  </a:lnTo>
                  <a:lnTo>
                    <a:pt x="5" y="6"/>
                  </a:lnTo>
                  <a:lnTo>
                    <a:pt x="8" y="13"/>
                  </a:lnTo>
                  <a:lnTo>
                    <a:pt x="9" y="19"/>
                  </a:lnTo>
                  <a:lnTo>
                    <a:pt x="11" y="22"/>
                  </a:lnTo>
                  <a:lnTo>
                    <a:pt x="14" y="18"/>
                  </a:lnTo>
                  <a:lnTo>
                    <a:pt x="14"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8" name="Freeform 354"/>
            <p:cNvSpPr>
              <a:spLocks/>
            </p:cNvSpPr>
            <p:nvPr/>
          </p:nvSpPr>
          <p:spPr bwMode="auto">
            <a:xfrm>
              <a:off x="1874044" y="3832114"/>
              <a:ext cx="22225" cy="42863"/>
            </a:xfrm>
            <a:custGeom>
              <a:avLst/>
              <a:gdLst/>
              <a:ahLst/>
              <a:cxnLst>
                <a:cxn ang="0">
                  <a:pos x="14" y="24"/>
                </a:cxn>
                <a:cxn ang="0">
                  <a:pos x="10" y="17"/>
                </a:cxn>
                <a:cxn ang="0">
                  <a:pos x="6" y="11"/>
                </a:cxn>
                <a:cxn ang="0">
                  <a:pos x="5" y="5"/>
                </a:cxn>
                <a:cxn ang="0">
                  <a:pos x="5" y="2"/>
                </a:cxn>
                <a:cxn ang="0">
                  <a:pos x="2" y="0"/>
                </a:cxn>
                <a:cxn ang="0">
                  <a:pos x="0" y="8"/>
                </a:cxn>
                <a:cxn ang="0">
                  <a:pos x="2" y="13"/>
                </a:cxn>
                <a:cxn ang="0">
                  <a:pos x="5" y="19"/>
                </a:cxn>
                <a:cxn ang="0">
                  <a:pos x="6" y="24"/>
                </a:cxn>
                <a:cxn ang="0">
                  <a:pos x="10" y="27"/>
                </a:cxn>
                <a:cxn ang="0">
                  <a:pos x="13" y="25"/>
                </a:cxn>
                <a:cxn ang="0">
                  <a:pos x="14" y="24"/>
                </a:cxn>
                <a:cxn ang="0">
                  <a:pos x="14" y="24"/>
                </a:cxn>
              </a:cxnLst>
              <a:rect l="0" t="0" r="r" b="b"/>
              <a:pathLst>
                <a:path w="14" h="27">
                  <a:moveTo>
                    <a:pt x="14" y="24"/>
                  </a:moveTo>
                  <a:lnTo>
                    <a:pt x="10" y="17"/>
                  </a:lnTo>
                  <a:lnTo>
                    <a:pt x="6" y="11"/>
                  </a:lnTo>
                  <a:lnTo>
                    <a:pt x="5" y="5"/>
                  </a:lnTo>
                  <a:lnTo>
                    <a:pt x="5" y="2"/>
                  </a:lnTo>
                  <a:lnTo>
                    <a:pt x="2" y="0"/>
                  </a:lnTo>
                  <a:lnTo>
                    <a:pt x="0" y="8"/>
                  </a:lnTo>
                  <a:lnTo>
                    <a:pt x="2" y="13"/>
                  </a:lnTo>
                  <a:lnTo>
                    <a:pt x="5" y="19"/>
                  </a:lnTo>
                  <a:lnTo>
                    <a:pt x="6" y="24"/>
                  </a:lnTo>
                  <a:lnTo>
                    <a:pt x="10" y="27"/>
                  </a:lnTo>
                  <a:lnTo>
                    <a:pt x="13" y="25"/>
                  </a:lnTo>
                  <a:lnTo>
                    <a:pt x="14" y="24"/>
                  </a:lnTo>
                  <a:lnTo>
                    <a:pt x="14"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9" name="Freeform 355"/>
            <p:cNvSpPr>
              <a:spLocks/>
            </p:cNvSpPr>
            <p:nvPr/>
          </p:nvSpPr>
          <p:spPr bwMode="auto">
            <a:xfrm>
              <a:off x="1835944" y="3867039"/>
              <a:ext cx="38100" cy="20638"/>
            </a:xfrm>
            <a:custGeom>
              <a:avLst/>
              <a:gdLst/>
              <a:ahLst/>
              <a:cxnLst>
                <a:cxn ang="0">
                  <a:pos x="24" y="11"/>
                </a:cxn>
                <a:cxn ang="0">
                  <a:pos x="19" y="5"/>
                </a:cxn>
                <a:cxn ang="0">
                  <a:pos x="13" y="2"/>
                </a:cxn>
                <a:cxn ang="0">
                  <a:pos x="5" y="0"/>
                </a:cxn>
                <a:cxn ang="0">
                  <a:pos x="2" y="0"/>
                </a:cxn>
                <a:cxn ang="0">
                  <a:pos x="0" y="5"/>
                </a:cxn>
                <a:cxn ang="0">
                  <a:pos x="2" y="6"/>
                </a:cxn>
                <a:cxn ang="0">
                  <a:pos x="5" y="6"/>
                </a:cxn>
                <a:cxn ang="0">
                  <a:pos x="13" y="8"/>
                </a:cxn>
                <a:cxn ang="0">
                  <a:pos x="18" y="11"/>
                </a:cxn>
                <a:cxn ang="0">
                  <a:pos x="21" y="13"/>
                </a:cxn>
                <a:cxn ang="0">
                  <a:pos x="24" y="13"/>
                </a:cxn>
                <a:cxn ang="0">
                  <a:pos x="24" y="11"/>
                </a:cxn>
                <a:cxn ang="0">
                  <a:pos x="24" y="11"/>
                </a:cxn>
              </a:cxnLst>
              <a:rect l="0" t="0" r="r" b="b"/>
              <a:pathLst>
                <a:path w="24" h="13">
                  <a:moveTo>
                    <a:pt x="24" y="11"/>
                  </a:moveTo>
                  <a:lnTo>
                    <a:pt x="19" y="5"/>
                  </a:lnTo>
                  <a:lnTo>
                    <a:pt x="13" y="2"/>
                  </a:lnTo>
                  <a:lnTo>
                    <a:pt x="5" y="0"/>
                  </a:lnTo>
                  <a:lnTo>
                    <a:pt x="2" y="0"/>
                  </a:lnTo>
                  <a:lnTo>
                    <a:pt x="0" y="5"/>
                  </a:lnTo>
                  <a:lnTo>
                    <a:pt x="2" y="6"/>
                  </a:lnTo>
                  <a:lnTo>
                    <a:pt x="5" y="6"/>
                  </a:lnTo>
                  <a:lnTo>
                    <a:pt x="13" y="8"/>
                  </a:lnTo>
                  <a:lnTo>
                    <a:pt x="18" y="11"/>
                  </a:lnTo>
                  <a:lnTo>
                    <a:pt x="21" y="13"/>
                  </a:lnTo>
                  <a:lnTo>
                    <a:pt x="24" y="13"/>
                  </a:lnTo>
                  <a:lnTo>
                    <a:pt x="24" y="11"/>
                  </a:lnTo>
                  <a:lnTo>
                    <a:pt x="24"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0" name="Freeform 356"/>
            <p:cNvSpPr>
              <a:spLocks/>
            </p:cNvSpPr>
            <p:nvPr/>
          </p:nvSpPr>
          <p:spPr bwMode="auto">
            <a:xfrm>
              <a:off x="1826419" y="3884501"/>
              <a:ext cx="22225" cy="30163"/>
            </a:xfrm>
            <a:custGeom>
              <a:avLst/>
              <a:gdLst/>
              <a:ahLst/>
              <a:cxnLst>
                <a:cxn ang="0">
                  <a:pos x="14" y="14"/>
                </a:cxn>
                <a:cxn ang="0">
                  <a:pos x="11" y="11"/>
                </a:cxn>
                <a:cxn ang="0">
                  <a:pos x="8" y="6"/>
                </a:cxn>
                <a:cxn ang="0">
                  <a:pos x="5" y="2"/>
                </a:cxn>
                <a:cxn ang="0">
                  <a:pos x="5" y="0"/>
                </a:cxn>
                <a:cxn ang="0">
                  <a:pos x="0" y="0"/>
                </a:cxn>
                <a:cxn ang="0">
                  <a:pos x="0" y="3"/>
                </a:cxn>
                <a:cxn ang="0">
                  <a:pos x="2" y="6"/>
                </a:cxn>
                <a:cxn ang="0">
                  <a:pos x="5" y="11"/>
                </a:cxn>
                <a:cxn ang="0">
                  <a:pos x="8" y="16"/>
                </a:cxn>
                <a:cxn ang="0">
                  <a:pos x="11" y="19"/>
                </a:cxn>
                <a:cxn ang="0">
                  <a:pos x="13" y="16"/>
                </a:cxn>
                <a:cxn ang="0">
                  <a:pos x="14" y="14"/>
                </a:cxn>
                <a:cxn ang="0">
                  <a:pos x="14" y="14"/>
                </a:cxn>
              </a:cxnLst>
              <a:rect l="0" t="0" r="r" b="b"/>
              <a:pathLst>
                <a:path w="14" h="19">
                  <a:moveTo>
                    <a:pt x="14" y="14"/>
                  </a:moveTo>
                  <a:lnTo>
                    <a:pt x="11" y="11"/>
                  </a:lnTo>
                  <a:lnTo>
                    <a:pt x="8" y="6"/>
                  </a:lnTo>
                  <a:lnTo>
                    <a:pt x="5" y="2"/>
                  </a:lnTo>
                  <a:lnTo>
                    <a:pt x="5" y="0"/>
                  </a:lnTo>
                  <a:lnTo>
                    <a:pt x="0" y="0"/>
                  </a:lnTo>
                  <a:lnTo>
                    <a:pt x="0" y="3"/>
                  </a:lnTo>
                  <a:lnTo>
                    <a:pt x="2" y="6"/>
                  </a:lnTo>
                  <a:lnTo>
                    <a:pt x="5" y="11"/>
                  </a:lnTo>
                  <a:lnTo>
                    <a:pt x="8" y="16"/>
                  </a:lnTo>
                  <a:lnTo>
                    <a:pt x="11" y="19"/>
                  </a:lnTo>
                  <a:lnTo>
                    <a:pt x="13" y="16"/>
                  </a:lnTo>
                  <a:lnTo>
                    <a:pt x="14" y="14"/>
                  </a:lnTo>
                  <a:lnTo>
                    <a:pt x="14"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1" name="Freeform 357"/>
            <p:cNvSpPr>
              <a:spLocks/>
            </p:cNvSpPr>
            <p:nvPr/>
          </p:nvSpPr>
          <p:spPr bwMode="auto">
            <a:xfrm>
              <a:off x="1801019" y="3914664"/>
              <a:ext cx="33337" cy="15875"/>
            </a:xfrm>
            <a:custGeom>
              <a:avLst/>
              <a:gdLst/>
              <a:ahLst/>
              <a:cxnLst>
                <a:cxn ang="0">
                  <a:pos x="21" y="6"/>
                </a:cxn>
                <a:cxn ang="0">
                  <a:pos x="16" y="3"/>
                </a:cxn>
                <a:cxn ang="0">
                  <a:pos x="10" y="2"/>
                </a:cxn>
                <a:cxn ang="0">
                  <a:pos x="5" y="0"/>
                </a:cxn>
                <a:cxn ang="0">
                  <a:pos x="4" y="0"/>
                </a:cxn>
                <a:cxn ang="0">
                  <a:pos x="0" y="2"/>
                </a:cxn>
                <a:cxn ang="0">
                  <a:pos x="2" y="6"/>
                </a:cxn>
                <a:cxn ang="0">
                  <a:pos x="5" y="5"/>
                </a:cxn>
                <a:cxn ang="0">
                  <a:pos x="11" y="6"/>
                </a:cxn>
                <a:cxn ang="0">
                  <a:pos x="16" y="8"/>
                </a:cxn>
                <a:cxn ang="0">
                  <a:pos x="19" y="10"/>
                </a:cxn>
                <a:cxn ang="0">
                  <a:pos x="21" y="6"/>
                </a:cxn>
                <a:cxn ang="0">
                  <a:pos x="21" y="6"/>
                </a:cxn>
              </a:cxnLst>
              <a:rect l="0" t="0" r="r" b="b"/>
              <a:pathLst>
                <a:path w="21" h="10">
                  <a:moveTo>
                    <a:pt x="21" y="6"/>
                  </a:moveTo>
                  <a:lnTo>
                    <a:pt x="16" y="3"/>
                  </a:lnTo>
                  <a:lnTo>
                    <a:pt x="10" y="2"/>
                  </a:lnTo>
                  <a:lnTo>
                    <a:pt x="5" y="0"/>
                  </a:lnTo>
                  <a:lnTo>
                    <a:pt x="4" y="0"/>
                  </a:lnTo>
                  <a:lnTo>
                    <a:pt x="0" y="2"/>
                  </a:lnTo>
                  <a:lnTo>
                    <a:pt x="2" y="6"/>
                  </a:lnTo>
                  <a:lnTo>
                    <a:pt x="5" y="5"/>
                  </a:lnTo>
                  <a:lnTo>
                    <a:pt x="11" y="6"/>
                  </a:lnTo>
                  <a:lnTo>
                    <a:pt x="16" y="8"/>
                  </a:lnTo>
                  <a:lnTo>
                    <a:pt x="19" y="10"/>
                  </a:lnTo>
                  <a:lnTo>
                    <a:pt x="21" y="6"/>
                  </a:lnTo>
                  <a:lnTo>
                    <a:pt x="2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2" name="Freeform 358"/>
            <p:cNvSpPr>
              <a:spLocks/>
            </p:cNvSpPr>
            <p:nvPr/>
          </p:nvSpPr>
          <p:spPr bwMode="auto">
            <a:xfrm>
              <a:off x="1778794" y="3930539"/>
              <a:ext cx="28575" cy="28575"/>
            </a:xfrm>
            <a:custGeom>
              <a:avLst/>
              <a:gdLst/>
              <a:ahLst/>
              <a:cxnLst>
                <a:cxn ang="0">
                  <a:pos x="18" y="14"/>
                </a:cxn>
                <a:cxn ang="0">
                  <a:pos x="13" y="9"/>
                </a:cxn>
                <a:cxn ang="0">
                  <a:pos x="8" y="6"/>
                </a:cxn>
                <a:cxn ang="0">
                  <a:pos x="5" y="1"/>
                </a:cxn>
                <a:cxn ang="0">
                  <a:pos x="3" y="0"/>
                </a:cxn>
                <a:cxn ang="0">
                  <a:pos x="0" y="3"/>
                </a:cxn>
                <a:cxn ang="0">
                  <a:pos x="0" y="6"/>
                </a:cxn>
                <a:cxn ang="0">
                  <a:pos x="2" y="7"/>
                </a:cxn>
                <a:cxn ang="0">
                  <a:pos x="8" y="12"/>
                </a:cxn>
                <a:cxn ang="0">
                  <a:pos x="13" y="17"/>
                </a:cxn>
                <a:cxn ang="0">
                  <a:pos x="16" y="18"/>
                </a:cxn>
                <a:cxn ang="0">
                  <a:pos x="18" y="14"/>
                </a:cxn>
                <a:cxn ang="0">
                  <a:pos x="18" y="14"/>
                </a:cxn>
              </a:cxnLst>
              <a:rect l="0" t="0" r="r" b="b"/>
              <a:pathLst>
                <a:path w="18" h="18">
                  <a:moveTo>
                    <a:pt x="18" y="14"/>
                  </a:moveTo>
                  <a:lnTo>
                    <a:pt x="13" y="9"/>
                  </a:lnTo>
                  <a:lnTo>
                    <a:pt x="8" y="6"/>
                  </a:lnTo>
                  <a:lnTo>
                    <a:pt x="5" y="1"/>
                  </a:lnTo>
                  <a:lnTo>
                    <a:pt x="3" y="0"/>
                  </a:lnTo>
                  <a:lnTo>
                    <a:pt x="0" y="3"/>
                  </a:lnTo>
                  <a:lnTo>
                    <a:pt x="0" y="6"/>
                  </a:lnTo>
                  <a:lnTo>
                    <a:pt x="2" y="7"/>
                  </a:lnTo>
                  <a:lnTo>
                    <a:pt x="8" y="12"/>
                  </a:lnTo>
                  <a:lnTo>
                    <a:pt x="13" y="17"/>
                  </a:lnTo>
                  <a:lnTo>
                    <a:pt x="16" y="18"/>
                  </a:lnTo>
                  <a:lnTo>
                    <a:pt x="18" y="14"/>
                  </a:lnTo>
                  <a:lnTo>
                    <a:pt x="1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3" name="Freeform 359"/>
            <p:cNvSpPr>
              <a:spLocks/>
            </p:cNvSpPr>
            <p:nvPr/>
          </p:nvSpPr>
          <p:spPr bwMode="auto">
            <a:xfrm>
              <a:off x="1466056" y="3794014"/>
              <a:ext cx="20637" cy="42863"/>
            </a:xfrm>
            <a:custGeom>
              <a:avLst/>
              <a:gdLst/>
              <a:ahLst/>
              <a:cxnLst>
                <a:cxn ang="0">
                  <a:pos x="0" y="26"/>
                </a:cxn>
                <a:cxn ang="0">
                  <a:pos x="1" y="19"/>
                </a:cxn>
                <a:cxn ang="0">
                  <a:pos x="5" y="11"/>
                </a:cxn>
                <a:cxn ang="0">
                  <a:pos x="5" y="5"/>
                </a:cxn>
                <a:cxn ang="0">
                  <a:pos x="8" y="0"/>
                </a:cxn>
                <a:cxn ang="0">
                  <a:pos x="11" y="0"/>
                </a:cxn>
                <a:cxn ang="0">
                  <a:pos x="13" y="5"/>
                </a:cxn>
                <a:cxn ang="0">
                  <a:pos x="9" y="10"/>
                </a:cxn>
                <a:cxn ang="0">
                  <a:pos x="8" y="18"/>
                </a:cxn>
                <a:cxn ang="0">
                  <a:pos x="6" y="24"/>
                </a:cxn>
                <a:cxn ang="0">
                  <a:pos x="6" y="27"/>
                </a:cxn>
                <a:cxn ang="0">
                  <a:pos x="0" y="26"/>
                </a:cxn>
                <a:cxn ang="0">
                  <a:pos x="0" y="26"/>
                </a:cxn>
              </a:cxnLst>
              <a:rect l="0" t="0" r="r" b="b"/>
              <a:pathLst>
                <a:path w="13" h="27">
                  <a:moveTo>
                    <a:pt x="0" y="26"/>
                  </a:moveTo>
                  <a:lnTo>
                    <a:pt x="1" y="19"/>
                  </a:lnTo>
                  <a:lnTo>
                    <a:pt x="5" y="11"/>
                  </a:lnTo>
                  <a:lnTo>
                    <a:pt x="5" y="5"/>
                  </a:lnTo>
                  <a:lnTo>
                    <a:pt x="8" y="0"/>
                  </a:lnTo>
                  <a:lnTo>
                    <a:pt x="11" y="0"/>
                  </a:lnTo>
                  <a:lnTo>
                    <a:pt x="13" y="5"/>
                  </a:lnTo>
                  <a:lnTo>
                    <a:pt x="9" y="10"/>
                  </a:lnTo>
                  <a:lnTo>
                    <a:pt x="8" y="18"/>
                  </a:lnTo>
                  <a:lnTo>
                    <a:pt x="6" y="24"/>
                  </a:lnTo>
                  <a:lnTo>
                    <a:pt x="6" y="27"/>
                  </a:lnTo>
                  <a:lnTo>
                    <a:pt x="0" y="26"/>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4" name="Freeform 360"/>
            <p:cNvSpPr>
              <a:spLocks/>
            </p:cNvSpPr>
            <p:nvPr/>
          </p:nvSpPr>
          <p:spPr bwMode="auto">
            <a:xfrm>
              <a:off x="1486694" y="3801951"/>
              <a:ext cx="23812" cy="42863"/>
            </a:xfrm>
            <a:custGeom>
              <a:avLst/>
              <a:gdLst/>
              <a:ahLst/>
              <a:cxnLst>
                <a:cxn ang="0">
                  <a:pos x="0" y="24"/>
                </a:cxn>
                <a:cxn ang="0">
                  <a:pos x="1" y="17"/>
                </a:cxn>
                <a:cxn ang="0">
                  <a:pos x="4" y="9"/>
                </a:cxn>
                <a:cxn ang="0">
                  <a:pos x="7" y="3"/>
                </a:cxn>
                <a:cxn ang="0">
                  <a:pos x="11" y="0"/>
                </a:cxn>
                <a:cxn ang="0">
                  <a:pos x="12" y="0"/>
                </a:cxn>
                <a:cxn ang="0">
                  <a:pos x="15" y="2"/>
                </a:cxn>
                <a:cxn ang="0">
                  <a:pos x="15" y="3"/>
                </a:cxn>
                <a:cxn ang="0">
                  <a:pos x="14" y="8"/>
                </a:cxn>
                <a:cxn ang="0">
                  <a:pos x="9" y="13"/>
                </a:cxn>
                <a:cxn ang="0">
                  <a:pos x="6" y="21"/>
                </a:cxn>
                <a:cxn ang="0">
                  <a:pos x="3" y="25"/>
                </a:cxn>
                <a:cxn ang="0">
                  <a:pos x="3" y="27"/>
                </a:cxn>
                <a:cxn ang="0">
                  <a:pos x="0" y="24"/>
                </a:cxn>
                <a:cxn ang="0">
                  <a:pos x="0" y="24"/>
                </a:cxn>
              </a:cxnLst>
              <a:rect l="0" t="0" r="r" b="b"/>
              <a:pathLst>
                <a:path w="15" h="27">
                  <a:moveTo>
                    <a:pt x="0" y="24"/>
                  </a:moveTo>
                  <a:lnTo>
                    <a:pt x="1" y="17"/>
                  </a:lnTo>
                  <a:lnTo>
                    <a:pt x="4" y="9"/>
                  </a:lnTo>
                  <a:lnTo>
                    <a:pt x="7" y="3"/>
                  </a:lnTo>
                  <a:lnTo>
                    <a:pt x="11" y="0"/>
                  </a:lnTo>
                  <a:lnTo>
                    <a:pt x="12" y="0"/>
                  </a:lnTo>
                  <a:lnTo>
                    <a:pt x="15" y="2"/>
                  </a:lnTo>
                  <a:lnTo>
                    <a:pt x="15" y="3"/>
                  </a:lnTo>
                  <a:lnTo>
                    <a:pt x="14" y="8"/>
                  </a:lnTo>
                  <a:lnTo>
                    <a:pt x="9" y="13"/>
                  </a:lnTo>
                  <a:lnTo>
                    <a:pt x="6" y="21"/>
                  </a:lnTo>
                  <a:lnTo>
                    <a:pt x="3" y="25"/>
                  </a:lnTo>
                  <a:lnTo>
                    <a:pt x="3" y="27"/>
                  </a:lnTo>
                  <a:lnTo>
                    <a:pt x="0" y="24"/>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5" name="Freeform 361"/>
            <p:cNvSpPr>
              <a:spLocks/>
            </p:cNvSpPr>
            <p:nvPr/>
          </p:nvSpPr>
          <p:spPr bwMode="auto">
            <a:xfrm>
              <a:off x="1508919" y="3816239"/>
              <a:ext cx="31750" cy="38100"/>
            </a:xfrm>
            <a:custGeom>
              <a:avLst/>
              <a:gdLst/>
              <a:ahLst/>
              <a:cxnLst>
                <a:cxn ang="0">
                  <a:pos x="0" y="23"/>
                </a:cxn>
                <a:cxn ang="0">
                  <a:pos x="1" y="16"/>
                </a:cxn>
                <a:cxn ang="0">
                  <a:pos x="6" y="8"/>
                </a:cxn>
                <a:cxn ang="0">
                  <a:pos x="11" y="2"/>
                </a:cxn>
                <a:cxn ang="0">
                  <a:pos x="14" y="0"/>
                </a:cxn>
                <a:cxn ang="0">
                  <a:pos x="16" y="2"/>
                </a:cxn>
                <a:cxn ang="0">
                  <a:pos x="20" y="2"/>
                </a:cxn>
                <a:cxn ang="0">
                  <a:pos x="20" y="4"/>
                </a:cxn>
                <a:cxn ang="0">
                  <a:pos x="20" y="5"/>
                </a:cxn>
                <a:cxn ang="0">
                  <a:pos x="16" y="8"/>
                </a:cxn>
                <a:cxn ang="0">
                  <a:pos x="11" y="15"/>
                </a:cxn>
                <a:cxn ang="0">
                  <a:pos x="8" y="21"/>
                </a:cxn>
                <a:cxn ang="0">
                  <a:pos x="6" y="24"/>
                </a:cxn>
                <a:cxn ang="0">
                  <a:pos x="0" y="23"/>
                </a:cxn>
                <a:cxn ang="0">
                  <a:pos x="0" y="23"/>
                </a:cxn>
              </a:cxnLst>
              <a:rect l="0" t="0" r="r" b="b"/>
              <a:pathLst>
                <a:path w="20" h="24">
                  <a:moveTo>
                    <a:pt x="0" y="23"/>
                  </a:moveTo>
                  <a:lnTo>
                    <a:pt x="1" y="16"/>
                  </a:lnTo>
                  <a:lnTo>
                    <a:pt x="6" y="8"/>
                  </a:lnTo>
                  <a:lnTo>
                    <a:pt x="11" y="2"/>
                  </a:lnTo>
                  <a:lnTo>
                    <a:pt x="14" y="0"/>
                  </a:lnTo>
                  <a:lnTo>
                    <a:pt x="16" y="2"/>
                  </a:lnTo>
                  <a:lnTo>
                    <a:pt x="20" y="2"/>
                  </a:lnTo>
                  <a:lnTo>
                    <a:pt x="20" y="4"/>
                  </a:lnTo>
                  <a:lnTo>
                    <a:pt x="20" y="5"/>
                  </a:lnTo>
                  <a:lnTo>
                    <a:pt x="16" y="8"/>
                  </a:lnTo>
                  <a:lnTo>
                    <a:pt x="11" y="15"/>
                  </a:lnTo>
                  <a:lnTo>
                    <a:pt x="8" y="21"/>
                  </a:lnTo>
                  <a:lnTo>
                    <a:pt x="6" y="24"/>
                  </a:lnTo>
                  <a:lnTo>
                    <a:pt x="0" y="23"/>
                  </a:lnTo>
                  <a:lnTo>
                    <a:pt x="0"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6" name="Freeform 362"/>
            <p:cNvSpPr>
              <a:spLocks/>
            </p:cNvSpPr>
            <p:nvPr/>
          </p:nvSpPr>
          <p:spPr bwMode="auto">
            <a:xfrm>
              <a:off x="1543844" y="3827351"/>
              <a:ext cx="17462" cy="39688"/>
            </a:xfrm>
            <a:custGeom>
              <a:avLst/>
              <a:gdLst/>
              <a:ahLst/>
              <a:cxnLst>
                <a:cxn ang="0">
                  <a:pos x="0" y="22"/>
                </a:cxn>
                <a:cxn ang="0">
                  <a:pos x="0" y="16"/>
                </a:cxn>
                <a:cxn ang="0">
                  <a:pos x="0" y="9"/>
                </a:cxn>
                <a:cxn ang="0">
                  <a:pos x="1" y="3"/>
                </a:cxn>
                <a:cxn ang="0">
                  <a:pos x="5" y="0"/>
                </a:cxn>
                <a:cxn ang="0">
                  <a:pos x="6" y="0"/>
                </a:cxn>
                <a:cxn ang="0">
                  <a:pos x="9" y="1"/>
                </a:cxn>
                <a:cxn ang="0">
                  <a:pos x="11" y="3"/>
                </a:cxn>
                <a:cxn ang="0">
                  <a:pos x="11" y="5"/>
                </a:cxn>
                <a:cxn ang="0">
                  <a:pos x="6" y="9"/>
                </a:cxn>
                <a:cxn ang="0">
                  <a:pos x="5" y="16"/>
                </a:cxn>
                <a:cxn ang="0">
                  <a:pos x="3" y="22"/>
                </a:cxn>
                <a:cxn ang="0">
                  <a:pos x="3" y="25"/>
                </a:cxn>
                <a:cxn ang="0">
                  <a:pos x="0" y="22"/>
                </a:cxn>
                <a:cxn ang="0">
                  <a:pos x="0" y="22"/>
                </a:cxn>
              </a:cxnLst>
              <a:rect l="0" t="0" r="r" b="b"/>
              <a:pathLst>
                <a:path w="11" h="25">
                  <a:moveTo>
                    <a:pt x="0" y="22"/>
                  </a:moveTo>
                  <a:lnTo>
                    <a:pt x="0" y="16"/>
                  </a:lnTo>
                  <a:lnTo>
                    <a:pt x="0" y="9"/>
                  </a:lnTo>
                  <a:lnTo>
                    <a:pt x="1" y="3"/>
                  </a:lnTo>
                  <a:lnTo>
                    <a:pt x="5" y="0"/>
                  </a:lnTo>
                  <a:lnTo>
                    <a:pt x="6" y="0"/>
                  </a:lnTo>
                  <a:lnTo>
                    <a:pt x="9" y="1"/>
                  </a:lnTo>
                  <a:lnTo>
                    <a:pt x="11" y="3"/>
                  </a:lnTo>
                  <a:lnTo>
                    <a:pt x="11" y="5"/>
                  </a:lnTo>
                  <a:lnTo>
                    <a:pt x="6" y="9"/>
                  </a:lnTo>
                  <a:lnTo>
                    <a:pt x="5" y="16"/>
                  </a:lnTo>
                  <a:lnTo>
                    <a:pt x="3" y="22"/>
                  </a:lnTo>
                  <a:lnTo>
                    <a:pt x="3" y="25"/>
                  </a:lnTo>
                  <a:lnTo>
                    <a:pt x="0" y="22"/>
                  </a:lnTo>
                  <a:lnTo>
                    <a:pt x="0"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7" name="Freeform 363"/>
            <p:cNvSpPr>
              <a:spLocks/>
            </p:cNvSpPr>
            <p:nvPr/>
          </p:nvSpPr>
          <p:spPr bwMode="auto">
            <a:xfrm>
              <a:off x="1561306" y="3840051"/>
              <a:ext cx="22225" cy="34925"/>
            </a:xfrm>
            <a:custGeom>
              <a:avLst/>
              <a:gdLst/>
              <a:ahLst/>
              <a:cxnLst>
                <a:cxn ang="0">
                  <a:pos x="0" y="17"/>
                </a:cxn>
                <a:cxn ang="0">
                  <a:pos x="3" y="14"/>
                </a:cxn>
                <a:cxn ang="0">
                  <a:pos x="5" y="11"/>
                </a:cxn>
                <a:cxn ang="0">
                  <a:pos x="8" y="6"/>
                </a:cxn>
                <a:cxn ang="0">
                  <a:pos x="9" y="3"/>
                </a:cxn>
                <a:cxn ang="0">
                  <a:pos x="13" y="0"/>
                </a:cxn>
                <a:cxn ang="0">
                  <a:pos x="14" y="3"/>
                </a:cxn>
                <a:cxn ang="0">
                  <a:pos x="11" y="8"/>
                </a:cxn>
                <a:cxn ang="0">
                  <a:pos x="8" y="14"/>
                </a:cxn>
                <a:cxn ang="0">
                  <a:pos x="3" y="19"/>
                </a:cxn>
                <a:cxn ang="0">
                  <a:pos x="1" y="22"/>
                </a:cxn>
                <a:cxn ang="0">
                  <a:pos x="0" y="17"/>
                </a:cxn>
                <a:cxn ang="0">
                  <a:pos x="0" y="17"/>
                </a:cxn>
              </a:cxnLst>
              <a:rect l="0" t="0" r="r" b="b"/>
              <a:pathLst>
                <a:path w="14" h="22">
                  <a:moveTo>
                    <a:pt x="0" y="17"/>
                  </a:moveTo>
                  <a:lnTo>
                    <a:pt x="3" y="14"/>
                  </a:lnTo>
                  <a:lnTo>
                    <a:pt x="5" y="11"/>
                  </a:lnTo>
                  <a:lnTo>
                    <a:pt x="8" y="6"/>
                  </a:lnTo>
                  <a:lnTo>
                    <a:pt x="9" y="3"/>
                  </a:lnTo>
                  <a:lnTo>
                    <a:pt x="13" y="0"/>
                  </a:lnTo>
                  <a:lnTo>
                    <a:pt x="14" y="3"/>
                  </a:lnTo>
                  <a:lnTo>
                    <a:pt x="11" y="8"/>
                  </a:lnTo>
                  <a:lnTo>
                    <a:pt x="8" y="14"/>
                  </a:lnTo>
                  <a:lnTo>
                    <a:pt x="3" y="19"/>
                  </a:lnTo>
                  <a:lnTo>
                    <a:pt x="1" y="22"/>
                  </a:lnTo>
                  <a:lnTo>
                    <a:pt x="0" y="17"/>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8" name="Freeform 364"/>
            <p:cNvSpPr>
              <a:spLocks/>
            </p:cNvSpPr>
            <p:nvPr/>
          </p:nvSpPr>
          <p:spPr bwMode="auto">
            <a:xfrm>
              <a:off x="2804319" y="4065476"/>
              <a:ext cx="95250" cy="42863"/>
            </a:xfrm>
            <a:custGeom>
              <a:avLst/>
              <a:gdLst/>
              <a:ahLst/>
              <a:cxnLst>
                <a:cxn ang="0">
                  <a:pos x="17" y="22"/>
                </a:cxn>
                <a:cxn ang="0">
                  <a:pos x="30" y="22"/>
                </a:cxn>
                <a:cxn ang="0">
                  <a:pos x="39" y="17"/>
                </a:cxn>
                <a:cxn ang="0">
                  <a:pos x="47" y="12"/>
                </a:cxn>
                <a:cxn ang="0">
                  <a:pos x="49" y="9"/>
                </a:cxn>
                <a:cxn ang="0">
                  <a:pos x="53" y="3"/>
                </a:cxn>
                <a:cxn ang="0">
                  <a:pos x="58" y="0"/>
                </a:cxn>
                <a:cxn ang="0">
                  <a:pos x="60" y="1"/>
                </a:cxn>
                <a:cxn ang="0">
                  <a:pos x="58" y="3"/>
                </a:cxn>
                <a:cxn ang="0">
                  <a:pos x="55" y="4"/>
                </a:cxn>
                <a:cxn ang="0">
                  <a:pos x="53" y="9"/>
                </a:cxn>
                <a:cxn ang="0">
                  <a:pos x="50" y="14"/>
                </a:cxn>
                <a:cxn ang="0">
                  <a:pos x="47" y="17"/>
                </a:cxn>
                <a:cxn ang="0">
                  <a:pos x="42" y="20"/>
                </a:cxn>
                <a:cxn ang="0">
                  <a:pos x="39" y="23"/>
                </a:cxn>
                <a:cxn ang="0">
                  <a:pos x="34" y="25"/>
                </a:cxn>
                <a:cxn ang="0">
                  <a:pos x="30" y="27"/>
                </a:cxn>
                <a:cxn ang="0">
                  <a:pos x="23" y="27"/>
                </a:cxn>
                <a:cxn ang="0">
                  <a:pos x="22" y="27"/>
                </a:cxn>
                <a:cxn ang="0">
                  <a:pos x="17" y="25"/>
                </a:cxn>
                <a:cxn ang="0">
                  <a:pos x="14" y="22"/>
                </a:cxn>
                <a:cxn ang="0">
                  <a:pos x="7" y="20"/>
                </a:cxn>
                <a:cxn ang="0">
                  <a:pos x="3" y="16"/>
                </a:cxn>
                <a:cxn ang="0">
                  <a:pos x="1" y="14"/>
                </a:cxn>
                <a:cxn ang="0">
                  <a:pos x="0" y="12"/>
                </a:cxn>
                <a:cxn ang="0">
                  <a:pos x="1" y="11"/>
                </a:cxn>
                <a:cxn ang="0">
                  <a:pos x="17" y="22"/>
                </a:cxn>
                <a:cxn ang="0">
                  <a:pos x="17" y="22"/>
                </a:cxn>
              </a:cxnLst>
              <a:rect l="0" t="0" r="r" b="b"/>
              <a:pathLst>
                <a:path w="60" h="27">
                  <a:moveTo>
                    <a:pt x="17" y="22"/>
                  </a:moveTo>
                  <a:lnTo>
                    <a:pt x="30" y="22"/>
                  </a:lnTo>
                  <a:lnTo>
                    <a:pt x="39" y="17"/>
                  </a:lnTo>
                  <a:lnTo>
                    <a:pt x="47" y="12"/>
                  </a:lnTo>
                  <a:lnTo>
                    <a:pt x="49" y="9"/>
                  </a:lnTo>
                  <a:lnTo>
                    <a:pt x="53" y="3"/>
                  </a:lnTo>
                  <a:lnTo>
                    <a:pt x="58" y="0"/>
                  </a:lnTo>
                  <a:lnTo>
                    <a:pt x="60" y="1"/>
                  </a:lnTo>
                  <a:lnTo>
                    <a:pt x="58" y="3"/>
                  </a:lnTo>
                  <a:lnTo>
                    <a:pt x="55" y="4"/>
                  </a:lnTo>
                  <a:lnTo>
                    <a:pt x="53" y="9"/>
                  </a:lnTo>
                  <a:lnTo>
                    <a:pt x="50" y="14"/>
                  </a:lnTo>
                  <a:lnTo>
                    <a:pt x="47" y="17"/>
                  </a:lnTo>
                  <a:lnTo>
                    <a:pt x="42" y="20"/>
                  </a:lnTo>
                  <a:lnTo>
                    <a:pt x="39" y="23"/>
                  </a:lnTo>
                  <a:lnTo>
                    <a:pt x="34" y="25"/>
                  </a:lnTo>
                  <a:lnTo>
                    <a:pt x="30" y="27"/>
                  </a:lnTo>
                  <a:lnTo>
                    <a:pt x="23" y="27"/>
                  </a:lnTo>
                  <a:lnTo>
                    <a:pt x="22" y="27"/>
                  </a:lnTo>
                  <a:lnTo>
                    <a:pt x="17" y="25"/>
                  </a:lnTo>
                  <a:lnTo>
                    <a:pt x="14" y="22"/>
                  </a:lnTo>
                  <a:lnTo>
                    <a:pt x="7" y="20"/>
                  </a:lnTo>
                  <a:lnTo>
                    <a:pt x="3" y="16"/>
                  </a:lnTo>
                  <a:lnTo>
                    <a:pt x="1" y="14"/>
                  </a:lnTo>
                  <a:lnTo>
                    <a:pt x="0" y="12"/>
                  </a:lnTo>
                  <a:lnTo>
                    <a:pt x="1" y="11"/>
                  </a:lnTo>
                  <a:lnTo>
                    <a:pt x="17" y="22"/>
                  </a:lnTo>
                  <a:lnTo>
                    <a:pt x="17"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9" name="Freeform 365"/>
            <p:cNvSpPr>
              <a:spLocks/>
            </p:cNvSpPr>
            <p:nvPr/>
          </p:nvSpPr>
          <p:spPr bwMode="auto">
            <a:xfrm>
              <a:off x="2831306" y="4054364"/>
              <a:ext cx="12700" cy="15875"/>
            </a:xfrm>
            <a:custGeom>
              <a:avLst/>
              <a:gdLst/>
              <a:ahLst/>
              <a:cxnLst>
                <a:cxn ang="0">
                  <a:pos x="3" y="2"/>
                </a:cxn>
                <a:cxn ang="0">
                  <a:pos x="0" y="8"/>
                </a:cxn>
                <a:cxn ang="0">
                  <a:pos x="3" y="10"/>
                </a:cxn>
                <a:cxn ang="0">
                  <a:pos x="6" y="7"/>
                </a:cxn>
                <a:cxn ang="0">
                  <a:pos x="8" y="2"/>
                </a:cxn>
                <a:cxn ang="0">
                  <a:pos x="5" y="0"/>
                </a:cxn>
                <a:cxn ang="0">
                  <a:pos x="3" y="2"/>
                </a:cxn>
                <a:cxn ang="0">
                  <a:pos x="3" y="2"/>
                </a:cxn>
              </a:cxnLst>
              <a:rect l="0" t="0" r="r" b="b"/>
              <a:pathLst>
                <a:path w="8" h="10">
                  <a:moveTo>
                    <a:pt x="3" y="2"/>
                  </a:moveTo>
                  <a:lnTo>
                    <a:pt x="0" y="8"/>
                  </a:lnTo>
                  <a:lnTo>
                    <a:pt x="3" y="10"/>
                  </a:lnTo>
                  <a:lnTo>
                    <a:pt x="6" y="7"/>
                  </a:lnTo>
                  <a:lnTo>
                    <a:pt x="8" y="2"/>
                  </a:lnTo>
                  <a:lnTo>
                    <a:pt x="5" y="0"/>
                  </a:lnTo>
                  <a:lnTo>
                    <a:pt x="3" y="2"/>
                  </a:lnTo>
                  <a:lnTo>
                    <a:pt x="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0" name="Freeform 366"/>
            <p:cNvSpPr>
              <a:spLocks/>
            </p:cNvSpPr>
            <p:nvPr/>
          </p:nvSpPr>
          <p:spPr bwMode="auto">
            <a:xfrm>
              <a:off x="2853531" y="4049601"/>
              <a:ext cx="12700" cy="17463"/>
            </a:xfrm>
            <a:custGeom>
              <a:avLst/>
              <a:gdLst/>
              <a:ahLst/>
              <a:cxnLst>
                <a:cxn ang="0">
                  <a:pos x="0" y="3"/>
                </a:cxn>
                <a:cxn ang="0">
                  <a:pos x="0" y="7"/>
                </a:cxn>
                <a:cxn ang="0">
                  <a:pos x="2" y="10"/>
                </a:cxn>
                <a:cxn ang="0">
                  <a:pos x="5" y="11"/>
                </a:cxn>
                <a:cxn ang="0">
                  <a:pos x="6" y="10"/>
                </a:cxn>
                <a:cxn ang="0">
                  <a:pos x="8" y="3"/>
                </a:cxn>
                <a:cxn ang="0">
                  <a:pos x="5" y="0"/>
                </a:cxn>
                <a:cxn ang="0">
                  <a:pos x="2" y="2"/>
                </a:cxn>
                <a:cxn ang="0">
                  <a:pos x="0" y="3"/>
                </a:cxn>
                <a:cxn ang="0">
                  <a:pos x="0" y="3"/>
                </a:cxn>
              </a:cxnLst>
              <a:rect l="0" t="0" r="r" b="b"/>
              <a:pathLst>
                <a:path w="8" h="11">
                  <a:moveTo>
                    <a:pt x="0" y="3"/>
                  </a:moveTo>
                  <a:lnTo>
                    <a:pt x="0" y="7"/>
                  </a:lnTo>
                  <a:lnTo>
                    <a:pt x="2" y="10"/>
                  </a:lnTo>
                  <a:lnTo>
                    <a:pt x="5" y="11"/>
                  </a:lnTo>
                  <a:lnTo>
                    <a:pt x="6" y="10"/>
                  </a:lnTo>
                  <a:lnTo>
                    <a:pt x="8" y="3"/>
                  </a:lnTo>
                  <a:lnTo>
                    <a:pt x="5" y="0"/>
                  </a:lnTo>
                  <a:lnTo>
                    <a:pt x="2" y="2"/>
                  </a:lnTo>
                  <a:lnTo>
                    <a:pt x="0" y="3"/>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1" name="Freeform 367"/>
            <p:cNvSpPr>
              <a:spLocks/>
            </p:cNvSpPr>
            <p:nvPr/>
          </p:nvSpPr>
          <p:spPr bwMode="auto">
            <a:xfrm>
              <a:off x="2904331" y="4170251"/>
              <a:ext cx="17462" cy="33338"/>
            </a:xfrm>
            <a:custGeom>
              <a:avLst/>
              <a:gdLst/>
              <a:ahLst/>
              <a:cxnLst>
                <a:cxn ang="0">
                  <a:pos x="11" y="3"/>
                </a:cxn>
                <a:cxn ang="0">
                  <a:pos x="9" y="6"/>
                </a:cxn>
                <a:cxn ang="0">
                  <a:pos x="8" y="11"/>
                </a:cxn>
                <a:cxn ang="0">
                  <a:pos x="6" y="16"/>
                </a:cxn>
                <a:cxn ang="0">
                  <a:pos x="6" y="19"/>
                </a:cxn>
                <a:cxn ang="0">
                  <a:pos x="3" y="21"/>
                </a:cxn>
                <a:cxn ang="0">
                  <a:pos x="0" y="19"/>
                </a:cxn>
                <a:cxn ang="0">
                  <a:pos x="1" y="16"/>
                </a:cxn>
                <a:cxn ang="0">
                  <a:pos x="4" y="8"/>
                </a:cxn>
                <a:cxn ang="0">
                  <a:pos x="8" y="2"/>
                </a:cxn>
                <a:cxn ang="0">
                  <a:pos x="9" y="0"/>
                </a:cxn>
                <a:cxn ang="0">
                  <a:pos x="11" y="3"/>
                </a:cxn>
                <a:cxn ang="0">
                  <a:pos x="11" y="3"/>
                </a:cxn>
              </a:cxnLst>
              <a:rect l="0" t="0" r="r" b="b"/>
              <a:pathLst>
                <a:path w="11" h="21">
                  <a:moveTo>
                    <a:pt x="11" y="3"/>
                  </a:moveTo>
                  <a:lnTo>
                    <a:pt x="9" y="6"/>
                  </a:lnTo>
                  <a:lnTo>
                    <a:pt x="8" y="11"/>
                  </a:lnTo>
                  <a:lnTo>
                    <a:pt x="6" y="16"/>
                  </a:lnTo>
                  <a:lnTo>
                    <a:pt x="6" y="19"/>
                  </a:lnTo>
                  <a:lnTo>
                    <a:pt x="3" y="21"/>
                  </a:lnTo>
                  <a:lnTo>
                    <a:pt x="0" y="19"/>
                  </a:lnTo>
                  <a:lnTo>
                    <a:pt x="1" y="16"/>
                  </a:lnTo>
                  <a:lnTo>
                    <a:pt x="4" y="8"/>
                  </a:lnTo>
                  <a:lnTo>
                    <a:pt x="8" y="2"/>
                  </a:lnTo>
                  <a:lnTo>
                    <a:pt x="9" y="0"/>
                  </a:lnTo>
                  <a:lnTo>
                    <a:pt x="11" y="3"/>
                  </a:lnTo>
                  <a:lnTo>
                    <a:pt x="11"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2" name="Freeform 368"/>
            <p:cNvSpPr>
              <a:spLocks/>
            </p:cNvSpPr>
            <p:nvPr/>
          </p:nvSpPr>
          <p:spPr bwMode="auto">
            <a:xfrm>
              <a:off x="2656681" y="4252801"/>
              <a:ext cx="100012" cy="73025"/>
            </a:xfrm>
            <a:custGeom>
              <a:avLst/>
              <a:gdLst/>
              <a:ahLst/>
              <a:cxnLst>
                <a:cxn ang="0">
                  <a:pos x="31" y="5"/>
                </a:cxn>
                <a:cxn ang="0">
                  <a:pos x="22" y="3"/>
                </a:cxn>
                <a:cxn ang="0">
                  <a:pos x="15" y="2"/>
                </a:cxn>
                <a:cxn ang="0">
                  <a:pos x="7" y="0"/>
                </a:cxn>
                <a:cxn ang="0">
                  <a:pos x="4" y="2"/>
                </a:cxn>
                <a:cxn ang="0">
                  <a:pos x="6" y="6"/>
                </a:cxn>
                <a:cxn ang="0">
                  <a:pos x="15" y="6"/>
                </a:cxn>
                <a:cxn ang="0">
                  <a:pos x="22" y="11"/>
                </a:cxn>
                <a:cxn ang="0">
                  <a:pos x="22" y="14"/>
                </a:cxn>
                <a:cxn ang="0">
                  <a:pos x="17" y="16"/>
                </a:cxn>
                <a:cxn ang="0">
                  <a:pos x="11" y="19"/>
                </a:cxn>
                <a:cxn ang="0">
                  <a:pos x="4" y="22"/>
                </a:cxn>
                <a:cxn ang="0">
                  <a:pos x="0" y="24"/>
                </a:cxn>
                <a:cxn ang="0">
                  <a:pos x="1" y="27"/>
                </a:cxn>
                <a:cxn ang="0">
                  <a:pos x="6" y="27"/>
                </a:cxn>
                <a:cxn ang="0">
                  <a:pos x="9" y="24"/>
                </a:cxn>
                <a:cxn ang="0">
                  <a:pos x="15" y="22"/>
                </a:cxn>
                <a:cxn ang="0">
                  <a:pos x="20" y="19"/>
                </a:cxn>
                <a:cxn ang="0">
                  <a:pos x="22" y="19"/>
                </a:cxn>
                <a:cxn ang="0">
                  <a:pos x="20" y="22"/>
                </a:cxn>
                <a:cxn ang="0">
                  <a:pos x="15" y="29"/>
                </a:cxn>
                <a:cxn ang="0">
                  <a:pos x="11" y="35"/>
                </a:cxn>
                <a:cxn ang="0">
                  <a:pos x="9" y="38"/>
                </a:cxn>
                <a:cxn ang="0">
                  <a:pos x="11" y="40"/>
                </a:cxn>
                <a:cxn ang="0">
                  <a:pos x="12" y="41"/>
                </a:cxn>
                <a:cxn ang="0">
                  <a:pos x="14" y="38"/>
                </a:cxn>
                <a:cxn ang="0">
                  <a:pos x="18" y="33"/>
                </a:cxn>
                <a:cxn ang="0">
                  <a:pos x="23" y="29"/>
                </a:cxn>
                <a:cxn ang="0">
                  <a:pos x="26" y="27"/>
                </a:cxn>
                <a:cxn ang="0">
                  <a:pos x="26" y="29"/>
                </a:cxn>
                <a:cxn ang="0">
                  <a:pos x="26" y="33"/>
                </a:cxn>
                <a:cxn ang="0">
                  <a:pos x="26" y="40"/>
                </a:cxn>
                <a:cxn ang="0">
                  <a:pos x="25" y="43"/>
                </a:cxn>
                <a:cxn ang="0">
                  <a:pos x="26" y="46"/>
                </a:cxn>
                <a:cxn ang="0">
                  <a:pos x="31" y="46"/>
                </a:cxn>
                <a:cxn ang="0">
                  <a:pos x="31" y="41"/>
                </a:cxn>
                <a:cxn ang="0">
                  <a:pos x="33" y="35"/>
                </a:cxn>
                <a:cxn ang="0">
                  <a:pos x="33" y="29"/>
                </a:cxn>
                <a:cxn ang="0">
                  <a:pos x="34" y="27"/>
                </a:cxn>
                <a:cxn ang="0">
                  <a:pos x="36" y="24"/>
                </a:cxn>
                <a:cxn ang="0">
                  <a:pos x="41" y="24"/>
                </a:cxn>
                <a:cxn ang="0">
                  <a:pos x="45" y="22"/>
                </a:cxn>
                <a:cxn ang="0">
                  <a:pos x="47" y="24"/>
                </a:cxn>
                <a:cxn ang="0">
                  <a:pos x="53" y="25"/>
                </a:cxn>
                <a:cxn ang="0">
                  <a:pos x="59" y="27"/>
                </a:cxn>
                <a:cxn ang="0">
                  <a:pos x="63" y="25"/>
                </a:cxn>
                <a:cxn ang="0">
                  <a:pos x="63" y="24"/>
                </a:cxn>
                <a:cxn ang="0">
                  <a:pos x="61" y="22"/>
                </a:cxn>
                <a:cxn ang="0">
                  <a:pos x="56" y="21"/>
                </a:cxn>
                <a:cxn ang="0">
                  <a:pos x="52" y="19"/>
                </a:cxn>
                <a:cxn ang="0">
                  <a:pos x="47" y="17"/>
                </a:cxn>
                <a:cxn ang="0">
                  <a:pos x="45" y="16"/>
                </a:cxn>
                <a:cxn ang="0">
                  <a:pos x="42" y="14"/>
                </a:cxn>
                <a:cxn ang="0">
                  <a:pos x="37" y="16"/>
                </a:cxn>
                <a:cxn ang="0">
                  <a:pos x="34" y="16"/>
                </a:cxn>
                <a:cxn ang="0">
                  <a:pos x="31" y="13"/>
                </a:cxn>
                <a:cxn ang="0">
                  <a:pos x="31" y="8"/>
                </a:cxn>
                <a:cxn ang="0">
                  <a:pos x="31" y="6"/>
                </a:cxn>
                <a:cxn ang="0">
                  <a:pos x="31" y="5"/>
                </a:cxn>
                <a:cxn ang="0">
                  <a:pos x="31" y="5"/>
                </a:cxn>
              </a:cxnLst>
              <a:rect l="0" t="0" r="r" b="b"/>
              <a:pathLst>
                <a:path w="63" h="46">
                  <a:moveTo>
                    <a:pt x="31" y="5"/>
                  </a:moveTo>
                  <a:lnTo>
                    <a:pt x="22" y="3"/>
                  </a:lnTo>
                  <a:lnTo>
                    <a:pt x="15" y="2"/>
                  </a:lnTo>
                  <a:lnTo>
                    <a:pt x="7" y="0"/>
                  </a:lnTo>
                  <a:lnTo>
                    <a:pt x="4" y="2"/>
                  </a:lnTo>
                  <a:lnTo>
                    <a:pt x="6" y="6"/>
                  </a:lnTo>
                  <a:lnTo>
                    <a:pt x="15" y="6"/>
                  </a:lnTo>
                  <a:lnTo>
                    <a:pt x="22" y="11"/>
                  </a:lnTo>
                  <a:lnTo>
                    <a:pt x="22" y="14"/>
                  </a:lnTo>
                  <a:lnTo>
                    <a:pt x="17" y="16"/>
                  </a:lnTo>
                  <a:lnTo>
                    <a:pt x="11" y="19"/>
                  </a:lnTo>
                  <a:lnTo>
                    <a:pt x="4" y="22"/>
                  </a:lnTo>
                  <a:lnTo>
                    <a:pt x="0" y="24"/>
                  </a:lnTo>
                  <a:lnTo>
                    <a:pt x="1" y="27"/>
                  </a:lnTo>
                  <a:lnTo>
                    <a:pt x="6" y="27"/>
                  </a:lnTo>
                  <a:lnTo>
                    <a:pt x="9" y="24"/>
                  </a:lnTo>
                  <a:lnTo>
                    <a:pt x="15" y="22"/>
                  </a:lnTo>
                  <a:lnTo>
                    <a:pt x="20" y="19"/>
                  </a:lnTo>
                  <a:lnTo>
                    <a:pt x="22" y="19"/>
                  </a:lnTo>
                  <a:lnTo>
                    <a:pt x="20" y="22"/>
                  </a:lnTo>
                  <a:lnTo>
                    <a:pt x="15" y="29"/>
                  </a:lnTo>
                  <a:lnTo>
                    <a:pt x="11" y="35"/>
                  </a:lnTo>
                  <a:lnTo>
                    <a:pt x="9" y="38"/>
                  </a:lnTo>
                  <a:lnTo>
                    <a:pt x="11" y="40"/>
                  </a:lnTo>
                  <a:lnTo>
                    <a:pt x="12" y="41"/>
                  </a:lnTo>
                  <a:lnTo>
                    <a:pt x="14" y="38"/>
                  </a:lnTo>
                  <a:lnTo>
                    <a:pt x="18" y="33"/>
                  </a:lnTo>
                  <a:lnTo>
                    <a:pt x="23" y="29"/>
                  </a:lnTo>
                  <a:lnTo>
                    <a:pt x="26" y="27"/>
                  </a:lnTo>
                  <a:lnTo>
                    <a:pt x="26" y="29"/>
                  </a:lnTo>
                  <a:lnTo>
                    <a:pt x="26" y="33"/>
                  </a:lnTo>
                  <a:lnTo>
                    <a:pt x="26" y="40"/>
                  </a:lnTo>
                  <a:lnTo>
                    <a:pt x="25" y="43"/>
                  </a:lnTo>
                  <a:lnTo>
                    <a:pt x="26" y="46"/>
                  </a:lnTo>
                  <a:lnTo>
                    <a:pt x="31" y="46"/>
                  </a:lnTo>
                  <a:lnTo>
                    <a:pt x="31" y="41"/>
                  </a:lnTo>
                  <a:lnTo>
                    <a:pt x="33" y="35"/>
                  </a:lnTo>
                  <a:lnTo>
                    <a:pt x="33" y="29"/>
                  </a:lnTo>
                  <a:lnTo>
                    <a:pt x="34" y="27"/>
                  </a:lnTo>
                  <a:lnTo>
                    <a:pt x="36" y="24"/>
                  </a:lnTo>
                  <a:lnTo>
                    <a:pt x="41" y="24"/>
                  </a:lnTo>
                  <a:lnTo>
                    <a:pt x="45" y="22"/>
                  </a:lnTo>
                  <a:lnTo>
                    <a:pt x="47" y="24"/>
                  </a:lnTo>
                  <a:lnTo>
                    <a:pt x="53" y="25"/>
                  </a:lnTo>
                  <a:lnTo>
                    <a:pt x="59" y="27"/>
                  </a:lnTo>
                  <a:lnTo>
                    <a:pt x="63" y="25"/>
                  </a:lnTo>
                  <a:lnTo>
                    <a:pt x="63" y="24"/>
                  </a:lnTo>
                  <a:lnTo>
                    <a:pt x="61" y="22"/>
                  </a:lnTo>
                  <a:lnTo>
                    <a:pt x="56" y="21"/>
                  </a:lnTo>
                  <a:lnTo>
                    <a:pt x="52" y="19"/>
                  </a:lnTo>
                  <a:lnTo>
                    <a:pt x="47" y="17"/>
                  </a:lnTo>
                  <a:lnTo>
                    <a:pt x="45" y="16"/>
                  </a:lnTo>
                  <a:lnTo>
                    <a:pt x="42" y="14"/>
                  </a:lnTo>
                  <a:lnTo>
                    <a:pt x="37" y="16"/>
                  </a:lnTo>
                  <a:lnTo>
                    <a:pt x="34" y="16"/>
                  </a:lnTo>
                  <a:lnTo>
                    <a:pt x="31" y="13"/>
                  </a:lnTo>
                  <a:lnTo>
                    <a:pt x="31" y="8"/>
                  </a:lnTo>
                  <a:lnTo>
                    <a:pt x="31" y="6"/>
                  </a:lnTo>
                  <a:lnTo>
                    <a:pt x="31" y="5"/>
                  </a:lnTo>
                  <a:lnTo>
                    <a:pt x="3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3" name="Freeform 369"/>
            <p:cNvSpPr>
              <a:spLocks/>
            </p:cNvSpPr>
            <p:nvPr/>
          </p:nvSpPr>
          <p:spPr bwMode="auto">
            <a:xfrm>
              <a:off x="2982119" y="4243276"/>
              <a:ext cx="92075" cy="65088"/>
            </a:xfrm>
            <a:custGeom>
              <a:avLst/>
              <a:gdLst/>
              <a:ahLst/>
              <a:cxnLst>
                <a:cxn ang="0">
                  <a:pos x="22" y="12"/>
                </a:cxn>
                <a:cxn ang="0">
                  <a:pos x="20" y="14"/>
                </a:cxn>
                <a:cxn ang="0">
                  <a:pos x="15" y="17"/>
                </a:cxn>
                <a:cxn ang="0">
                  <a:pos x="11" y="17"/>
                </a:cxn>
                <a:cxn ang="0">
                  <a:pos x="9" y="17"/>
                </a:cxn>
                <a:cxn ang="0">
                  <a:pos x="3" y="14"/>
                </a:cxn>
                <a:cxn ang="0">
                  <a:pos x="1" y="14"/>
                </a:cxn>
                <a:cxn ang="0">
                  <a:pos x="0" y="16"/>
                </a:cxn>
                <a:cxn ang="0">
                  <a:pos x="3" y="20"/>
                </a:cxn>
                <a:cxn ang="0">
                  <a:pos x="11" y="23"/>
                </a:cxn>
                <a:cxn ang="0">
                  <a:pos x="19" y="23"/>
                </a:cxn>
                <a:cxn ang="0">
                  <a:pos x="22" y="23"/>
                </a:cxn>
                <a:cxn ang="0">
                  <a:pos x="25" y="30"/>
                </a:cxn>
                <a:cxn ang="0">
                  <a:pos x="28" y="38"/>
                </a:cxn>
                <a:cxn ang="0">
                  <a:pos x="31" y="41"/>
                </a:cxn>
                <a:cxn ang="0">
                  <a:pos x="34" y="41"/>
                </a:cxn>
                <a:cxn ang="0">
                  <a:pos x="34" y="38"/>
                </a:cxn>
                <a:cxn ang="0">
                  <a:pos x="31" y="33"/>
                </a:cxn>
                <a:cxn ang="0">
                  <a:pos x="30" y="28"/>
                </a:cxn>
                <a:cxn ang="0">
                  <a:pos x="30" y="23"/>
                </a:cxn>
                <a:cxn ang="0">
                  <a:pos x="30" y="22"/>
                </a:cxn>
                <a:cxn ang="0">
                  <a:pos x="31" y="23"/>
                </a:cxn>
                <a:cxn ang="0">
                  <a:pos x="36" y="30"/>
                </a:cxn>
                <a:cxn ang="0">
                  <a:pos x="41" y="36"/>
                </a:cxn>
                <a:cxn ang="0">
                  <a:pos x="45" y="39"/>
                </a:cxn>
                <a:cxn ang="0">
                  <a:pos x="49" y="38"/>
                </a:cxn>
                <a:cxn ang="0">
                  <a:pos x="49" y="36"/>
                </a:cxn>
                <a:cxn ang="0">
                  <a:pos x="45" y="31"/>
                </a:cxn>
                <a:cxn ang="0">
                  <a:pos x="41" y="28"/>
                </a:cxn>
                <a:cxn ang="0">
                  <a:pos x="38" y="22"/>
                </a:cxn>
                <a:cxn ang="0">
                  <a:pos x="38" y="20"/>
                </a:cxn>
                <a:cxn ang="0">
                  <a:pos x="41" y="20"/>
                </a:cxn>
                <a:cxn ang="0">
                  <a:pos x="47" y="25"/>
                </a:cxn>
                <a:cxn ang="0">
                  <a:pos x="53" y="28"/>
                </a:cxn>
                <a:cxn ang="0">
                  <a:pos x="56" y="30"/>
                </a:cxn>
                <a:cxn ang="0">
                  <a:pos x="58" y="25"/>
                </a:cxn>
                <a:cxn ang="0">
                  <a:pos x="58" y="23"/>
                </a:cxn>
                <a:cxn ang="0">
                  <a:pos x="53" y="20"/>
                </a:cxn>
                <a:cxn ang="0">
                  <a:pos x="49" y="17"/>
                </a:cxn>
                <a:cxn ang="0">
                  <a:pos x="42" y="14"/>
                </a:cxn>
                <a:cxn ang="0">
                  <a:pos x="41" y="14"/>
                </a:cxn>
                <a:cxn ang="0">
                  <a:pos x="44" y="11"/>
                </a:cxn>
                <a:cxn ang="0">
                  <a:pos x="50" y="8"/>
                </a:cxn>
                <a:cxn ang="0">
                  <a:pos x="55" y="5"/>
                </a:cxn>
                <a:cxn ang="0">
                  <a:pos x="58" y="1"/>
                </a:cxn>
                <a:cxn ang="0">
                  <a:pos x="55" y="0"/>
                </a:cxn>
                <a:cxn ang="0">
                  <a:pos x="50" y="1"/>
                </a:cxn>
                <a:cxn ang="0">
                  <a:pos x="45" y="3"/>
                </a:cxn>
                <a:cxn ang="0">
                  <a:pos x="41" y="3"/>
                </a:cxn>
                <a:cxn ang="0">
                  <a:pos x="36" y="3"/>
                </a:cxn>
                <a:cxn ang="0">
                  <a:pos x="34" y="5"/>
                </a:cxn>
                <a:cxn ang="0">
                  <a:pos x="33" y="6"/>
                </a:cxn>
                <a:cxn ang="0">
                  <a:pos x="33" y="9"/>
                </a:cxn>
                <a:cxn ang="0">
                  <a:pos x="31" y="12"/>
                </a:cxn>
                <a:cxn ang="0">
                  <a:pos x="30" y="14"/>
                </a:cxn>
                <a:cxn ang="0">
                  <a:pos x="25" y="14"/>
                </a:cxn>
                <a:cxn ang="0">
                  <a:pos x="22" y="12"/>
                </a:cxn>
                <a:cxn ang="0">
                  <a:pos x="22" y="12"/>
                </a:cxn>
              </a:cxnLst>
              <a:rect l="0" t="0" r="r" b="b"/>
              <a:pathLst>
                <a:path w="58" h="41">
                  <a:moveTo>
                    <a:pt x="22" y="12"/>
                  </a:moveTo>
                  <a:lnTo>
                    <a:pt x="20" y="14"/>
                  </a:lnTo>
                  <a:lnTo>
                    <a:pt x="15" y="17"/>
                  </a:lnTo>
                  <a:lnTo>
                    <a:pt x="11" y="17"/>
                  </a:lnTo>
                  <a:lnTo>
                    <a:pt x="9" y="17"/>
                  </a:lnTo>
                  <a:lnTo>
                    <a:pt x="3" y="14"/>
                  </a:lnTo>
                  <a:lnTo>
                    <a:pt x="1" y="14"/>
                  </a:lnTo>
                  <a:lnTo>
                    <a:pt x="0" y="16"/>
                  </a:lnTo>
                  <a:lnTo>
                    <a:pt x="3" y="20"/>
                  </a:lnTo>
                  <a:lnTo>
                    <a:pt x="11" y="23"/>
                  </a:lnTo>
                  <a:lnTo>
                    <a:pt x="19" y="23"/>
                  </a:lnTo>
                  <a:lnTo>
                    <a:pt x="22" y="23"/>
                  </a:lnTo>
                  <a:lnTo>
                    <a:pt x="25" y="30"/>
                  </a:lnTo>
                  <a:lnTo>
                    <a:pt x="28" y="38"/>
                  </a:lnTo>
                  <a:lnTo>
                    <a:pt x="31" y="41"/>
                  </a:lnTo>
                  <a:lnTo>
                    <a:pt x="34" y="41"/>
                  </a:lnTo>
                  <a:lnTo>
                    <a:pt x="34" y="38"/>
                  </a:lnTo>
                  <a:lnTo>
                    <a:pt x="31" y="33"/>
                  </a:lnTo>
                  <a:lnTo>
                    <a:pt x="30" y="28"/>
                  </a:lnTo>
                  <a:lnTo>
                    <a:pt x="30" y="23"/>
                  </a:lnTo>
                  <a:lnTo>
                    <a:pt x="30" y="22"/>
                  </a:lnTo>
                  <a:lnTo>
                    <a:pt x="31" y="23"/>
                  </a:lnTo>
                  <a:lnTo>
                    <a:pt x="36" y="30"/>
                  </a:lnTo>
                  <a:lnTo>
                    <a:pt x="41" y="36"/>
                  </a:lnTo>
                  <a:lnTo>
                    <a:pt x="45" y="39"/>
                  </a:lnTo>
                  <a:lnTo>
                    <a:pt x="49" y="38"/>
                  </a:lnTo>
                  <a:lnTo>
                    <a:pt x="49" y="36"/>
                  </a:lnTo>
                  <a:lnTo>
                    <a:pt x="45" y="31"/>
                  </a:lnTo>
                  <a:lnTo>
                    <a:pt x="41" y="28"/>
                  </a:lnTo>
                  <a:lnTo>
                    <a:pt x="38" y="22"/>
                  </a:lnTo>
                  <a:lnTo>
                    <a:pt x="38" y="20"/>
                  </a:lnTo>
                  <a:lnTo>
                    <a:pt x="41" y="20"/>
                  </a:lnTo>
                  <a:lnTo>
                    <a:pt x="47" y="25"/>
                  </a:lnTo>
                  <a:lnTo>
                    <a:pt x="53" y="28"/>
                  </a:lnTo>
                  <a:lnTo>
                    <a:pt x="56" y="30"/>
                  </a:lnTo>
                  <a:lnTo>
                    <a:pt x="58" y="25"/>
                  </a:lnTo>
                  <a:lnTo>
                    <a:pt x="58" y="23"/>
                  </a:lnTo>
                  <a:lnTo>
                    <a:pt x="53" y="20"/>
                  </a:lnTo>
                  <a:lnTo>
                    <a:pt x="49" y="17"/>
                  </a:lnTo>
                  <a:lnTo>
                    <a:pt x="42" y="14"/>
                  </a:lnTo>
                  <a:lnTo>
                    <a:pt x="41" y="14"/>
                  </a:lnTo>
                  <a:lnTo>
                    <a:pt x="44" y="11"/>
                  </a:lnTo>
                  <a:lnTo>
                    <a:pt x="50" y="8"/>
                  </a:lnTo>
                  <a:lnTo>
                    <a:pt x="55" y="5"/>
                  </a:lnTo>
                  <a:lnTo>
                    <a:pt x="58" y="1"/>
                  </a:lnTo>
                  <a:lnTo>
                    <a:pt x="55" y="0"/>
                  </a:lnTo>
                  <a:lnTo>
                    <a:pt x="50" y="1"/>
                  </a:lnTo>
                  <a:lnTo>
                    <a:pt x="45" y="3"/>
                  </a:lnTo>
                  <a:lnTo>
                    <a:pt x="41" y="3"/>
                  </a:lnTo>
                  <a:lnTo>
                    <a:pt x="36" y="3"/>
                  </a:lnTo>
                  <a:lnTo>
                    <a:pt x="34" y="5"/>
                  </a:lnTo>
                  <a:lnTo>
                    <a:pt x="33" y="6"/>
                  </a:lnTo>
                  <a:lnTo>
                    <a:pt x="33" y="9"/>
                  </a:lnTo>
                  <a:lnTo>
                    <a:pt x="31" y="12"/>
                  </a:lnTo>
                  <a:lnTo>
                    <a:pt x="30" y="14"/>
                  </a:lnTo>
                  <a:lnTo>
                    <a:pt x="25" y="14"/>
                  </a:lnTo>
                  <a:lnTo>
                    <a:pt x="22" y="12"/>
                  </a:lnTo>
                  <a:lnTo>
                    <a:pt x="22"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4" name="Freeform 370"/>
            <p:cNvSpPr>
              <a:spLocks/>
            </p:cNvSpPr>
            <p:nvPr/>
          </p:nvSpPr>
          <p:spPr bwMode="auto">
            <a:xfrm>
              <a:off x="2064544" y="3684476"/>
              <a:ext cx="25400" cy="74613"/>
            </a:xfrm>
            <a:custGeom>
              <a:avLst/>
              <a:gdLst/>
              <a:ahLst/>
              <a:cxnLst>
                <a:cxn ang="0">
                  <a:pos x="6" y="47"/>
                </a:cxn>
                <a:cxn ang="0">
                  <a:pos x="5" y="38"/>
                </a:cxn>
                <a:cxn ang="0">
                  <a:pos x="2" y="24"/>
                </a:cxn>
                <a:cxn ang="0">
                  <a:pos x="0" y="12"/>
                </a:cxn>
                <a:cxn ang="0">
                  <a:pos x="0" y="5"/>
                </a:cxn>
                <a:cxn ang="0">
                  <a:pos x="0" y="0"/>
                </a:cxn>
                <a:cxn ang="0">
                  <a:pos x="3" y="1"/>
                </a:cxn>
                <a:cxn ang="0">
                  <a:pos x="6" y="5"/>
                </a:cxn>
                <a:cxn ang="0">
                  <a:pos x="10" y="11"/>
                </a:cxn>
                <a:cxn ang="0">
                  <a:pos x="11" y="19"/>
                </a:cxn>
                <a:cxn ang="0">
                  <a:pos x="13" y="31"/>
                </a:cxn>
                <a:cxn ang="0">
                  <a:pos x="14" y="42"/>
                </a:cxn>
                <a:cxn ang="0">
                  <a:pos x="16" y="47"/>
                </a:cxn>
                <a:cxn ang="0">
                  <a:pos x="6" y="47"/>
                </a:cxn>
                <a:cxn ang="0">
                  <a:pos x="6" y="47"/>
                </a:cxn>
              </a:cxnLst>
              <a:rect l="0" t="0" r="r" b="b"/>
              <a:pathLst>
                <a:path w="16" h="47">
                  <a:moveTo>
                    <a:pt x="6" y="47"/>
                  </a:moveTo>
                  <a:lnTo>
                    <a:pt x="5" y="38"/>
                  </a:lnTo>
                  <a:lnTo>
                    <a:pt x="2" y="24"/>
                  </a:lnTo>
                  <a:lnTo>
                    <a:pt x="0" y="12"/>
                  </a:lnTo>
                  <a:lnTo>
                    <a:pt x="0" y="5"/>
                  </a:lnTo>
                  <a:lnTo>
                    <a:pt x="0" y="0"/>
                  </a:lnTo>
                  <a:lnTo>
                    <a:pt x="3" y="1"/>
                  </a:lnTo>
                  <a:lnTo>
                    <a:pt x="6" y="5"/>
                  </a:lnTo>
                  <a:lnTo>
                    <a:pt x="10" y="11"/>
                  </a:lnTo>
                  <a:lnTo>
                    <a:pt x="11" y="19"/>
                  </a:lnTo>
                  <a:lnTo>
                    <a:pt x="13" y="31"/>
                  </a:lnTo>
                  <a:lnTo>
                    <a:pt x="14" y="42"/>
                  </a:lnTo>
                  <a:lnTo>
                    <a:pt x="16" y="47"/>
                  </a:lnTo>
                  <a:lnTo>
                    <a:pt x="6" y="47"/>
                  </a:lnTo>
                  <a:lnTo>
                    <a:pt x="6"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5" name="Freeform 371"/>
            <p:cNvSpPr>
              <a:spLocks/>
            </p:cNvSpPr>
            <p:nvPr/>
          </p:nvSpPr>
          <p:spPr bwMode="auto">
            <a:xfrm>
              <a:off x="2104231" y="3686064"/>
              <a:ext cx="60325" cy="84138"/>
            </a:xfrm>
            <a:custGeom>
              <a:avLst/>
              <a:gdLst/>
              <a:ahLst/>
              <a:cxnLst>
                <a:cxn ang="0">
                  <a:pos x="0" y="46"/>
                </a:cxn>
                <a:cxn ang="0">
                  <a:pos x="5" y="34"/>
                </a:cxn>
                <a:cxn ang="0">
                  <a:pos x="13" y="19"/>
                </a:cxn>
                <a:cxn ang="0">
                  <a:pos x="22" y="7"/>
                </a:cxn>
                <a:cxn ang="0">
                  <a:pos x="32" y="0"/>
                </a:cxn>
                <a:cxn ang="0">
                  <a:pos x="37" y="0"/>
                </a:cxn>
                <a:cxn ang="0">
                  <a:pos x="38" y="5"/>
                </a:cxn>
                <a:cxn ang="0">
                  <a:pos x="38" y="10"/>
                </a:cxn>
                <a:cxn ang="0">
                  <a:pos x="35" y="15"/>
                </a:cxn>
                <a:cxn ang="0">
                  <a:pos x="26" y="21"/>
                </a:cxn>
                <a:cxn ang="0">
                  <a:pos x="16" y="35"/>
                </a:cxn>
                <a:cxn ang="0">
                  <a:pos x="8" y="46"/>
                </a:cxn>
                <a:cxn ang="0">
                  <a:pos x="7" y="53"/>
                </a:cxn>
                <a:cxn ang="0">
                  <a:pos x="0" y="46"/>
                </a:cxn>
                <a:cxn ang="0">
                  <a:pos x="0" y="46"/>
                </a:cxn>
              </a:cxnLst>
              <a:rect l="0" t="0" r="r" b="b"/>
              <a:pathLst>
                <a:path w="38" h="53">
                  <a:moveTo>
                    <a:pt x="0" y="46"/>
                  </a:moveTo>
                  <a:lnTo>
                    <a:pt x="5" y="34"/>
                  </a:lnTo>
                  <a:lnTo>
                    <a:pt x="13" y="19"/>
                  </a:lnTo>
                  <a:lnTo>
                    <a:pt x="22" y="7"/>
                  </a:lnTo>
                  <a:lnTo>
                    <a:pt x="32" y="0"/>
                  </a:lnTo>
                  <a:lnTo>
                    <a:pt x="37" y="0"/>
                  </a:lnTo>
                  <a:lnTo>
                    <a:pt x="38" y="5"/>
                  </a:lnTo>
                  <a:lnTo>
                    <a:pt x="38" y="10"/>
                  </a:lnTo>
                  <a:lnTo>
                    <a:pt x="35" y="15"/>
                  </a:lnTo>
                  <a:lnTo>
                    <a:pt x="26" y="21"/>
                  </a:lnTo>
                  <a:lnTo>
                    <a:pt x="16" y="35"/>
                  </a:lnTo>
                  <a:lnTo>
                    <a:pt x="8" y="46"/>
                  </a:lnTo>
                  <a:lnTo>
                    <a:pt x="7" y="53"/>
                  </a:lnTo>
                  <a:lnTo>
                    <a:pt x="0" y="46"/>
                  </a:lnTo>
                  <a:lnTo>
                    <a:pt x="0"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6" name="Freeform 372"/>
            <p:cNvSpPr>
              <a:spLocks/>
            </p:cNvSpPr>
            <p:nvPr/>
          </p:nvSpPr>
          <p:spPr bwMode="auto">
            <a:xfrm>
              <a:off x="1335881" y="3706701"/>
              <a:ext cx="30162" cy="77788"/>
            </a:xfrm>
            <a:custGeom>
              <a:avLst/>
              <a:gdLst/>
              <a:ahLst/>
              <a:cxnLst>
                <a:cxn ang="0">
                  <a:pos x="9" y="49"/>
                </a:cxn>
                <a:cxn ang="0">
                  <a:pos x="6" y="40"/>
                </a:cxn>
                <a:cxn ang="0">
                  <a:pos x="3" y="24"/>
                </a:cxn>
                <a:cxn ang="0">
                  <a:pos x="0" y="8"/>
                </a:cxn>
                <a:cxn ang="0">
                  <a:pos x="3" y="2"/>
                </a:cxn>
                <a:cxn ang="0">
                  <a:pos x="6" y="0"/>
                </a:cxn>
                <a:cxn ang="0">
                  <a:pos x="9" y="3"/>
                </a:cxn>
                <a:cxn ang="0">
                  <a:pos x="9" y="8"/>
                </a:cxn>
                <a:cxn ang="0">
                  <a:pos x="12" y="13"/>
                </a:cxn>
                <a:cxn ang="0">
                  <a:pos x="14" y="19"/>
                </a:cxn>
                <a:cxn ang="0">
                  <a:pos x="17" y="30"/>
                </a:cxn>
                <a:cxn ang="0">
                  <a:pos x="19" y="41"/>
                </a:cxn>
                <a:cxn ang="0">
                  <a:pos x="19" y="49"/>
                </a:cxn>
                <a:cxn ang="0">
                  <a:pos x="16" y="49"/>
                </a:cxn>
                <a:cxn ang="0">
                  <a:pos x="14" y="49"/>
                </a:cxn>
                <a:cxn ang="0">
                  <a:pos x="9" y="49"/>
                </a:cxn>
                <a:cxn ang="0">
                  <a:pos x="9" y="49"/>
                </a:cxn>
                <a:cxn ang="0">
                  <a:pos x="9" y="49"/>
                </a:cxn>
              </a:cxnLst>
              <a:rect l="0" t="0" r="r" b="b"/>
              <a:pathLst>
                <a:path w="19" h="49">
                  <a:moveTo>
                    <a:pt x="9" y="49"/>
                  </a:moveTo>
                  <a:lnTo>
                    <a:pt x="6" y="40"/>
                  </a:lnTo>
                  <a:lnTo>
                    <a:pt x="3" y="24"/>
                  </a:lnTo>
                  <a:lnTo>
                    <a:pt x="0" y="8"/>
                  </a:lnTo>
                  <a:lnTo>
                    <a:pt x="3" y="2"/>
                  </a:lnTo>
                  <a:lnTo>
                    <a:pt x="6" y="0"/>
                  </a:lnTo>
                  <a:lnTo>
                    <a:pt x="9" y="3"/>
                  </a:lnTo>
                  <a:lnTo>
                    <a:pt x="9" y="8"/>
                  </a:lnTo>
                  <a:lnTo>
                    <a:pt x="12" y="13"/>
                  </a:lnTo>
                  <a:lnTo>
                    <a:pt x="14" y="19"/>
                  </a:lnTo>
                  <a:lnTo>
                    <a:pt x="17" y="30"/>
                  </a:lnTo>
                  <a:lnTo>
                    <a:pt x="19" y="41"/>
                  </a:lnTo>
                  <a:lnTo>
                    <a:pt x="19" y="49"/>
                  </a:lnTo>
                  <a:lnTo>
                    <a:pt x="16" y="49"/>
                  </a:lnTo>
                  <a:lnTo>
                    <a:pt x="14" y="49"/>
                  </a:lnTo>
                  <a:lnTo>
                    <a:pt x="9" y="49"/>
                  </a:lnTo>
                  <a:lnTo>
                    <a:pt x="9" y="49"/>
                  </a:lnTo>
                  <a:lnTo>
                    <a:pt x="9"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7" name="Freeform 373"/>
            <p:cNvSpPr>
              <a:spLocks/>
            </p:cNvSpPr>
            <p:nvPr/>
          </p:nvSpPr>
          <p:spPr bwMode="auto">
            <a:xfrm>
              <a:off x="1383506" y="3719401"/>
              <a:ext cx="26987" cy="65088"/>
            </a:xfrm>
            <a:custGeom>
              <a:avLst/>
              <a:gdLst/>
              <a:ahLst/>
              <a:cxnLst>
                <a:cxn ang="0">
                  <a:pos x="0" y="39"/>
                </a:cxn>
                <a:cxn ang="0">
                  <a:pos x="0" y="30"/>
                </a:cxn>
                <a:cxn ang="0">
                  <a:pos x="5" y="17"/>
                </a:cxn>
                <a:cxn ang="0">
                  <a:pos x="8" y="5"/>
                </a:cxn>
                <a:cxn ang="0">
                  <a:pos x="14" y="0"/>
                </a:cxn>
                <a:cxn ang="0">
                  <a:pos x="17" y="0"/>
                </a:cxn>
                <a:cxn ang="0">
                  <a:pos x="17" y="3"/>
                </a:cxn>
                <a:cxn ang="0">
                  <a:pos x="16" y="6"/>
                </a:cxn>
                <a:cxn ang="0">
                  <a:pos x="14" y="11"/>
                </a:cxn>
                <a:cxn ang="0">
                  <a:pos x="11" y="17"/>
                </a:cxn>
                <a:cxn ang="0">
                  <a:pos x="9" y="27"/>
                </a:cxn>
                <a:cxn ang="0">
                  <a:pos x="8" y="36"/>
                </a:cxn>
                <a:cxn ang="0">
                  <a:pos x="8" y="41"/>
                </a:cxn>
                <a:cxn ang="0">
                  <a:pos x="0" y="39"/>
                </a:cxn>
                <a:cxn ang="0">
                  <a:pos x="0" y="39"/>
                </a:cxn>
              </a:cxnLst>
              <a:rect l="0" t="0" r="r" b="b"/>
              <a:pathLst>
                <a:path w="17" h="41">
                  <a:moveTo>
                    <a:pt x="0" y="39"/>
                  </a:moveTo>
                  <a:lnTo>
                    <a:pt x="0" y="30"/>
                  </a:lnTo>
                  <a:lnTo>
                    <a:pt x="5" y="17"/>
                  </a:lnTo>
                  <a:lnTo>
                    <a:pt x="8" y="5"/>
                  </a:lnTo>
                  <a:lnTo>
                    <a:pt x="14" y="0"/>
                  </a:lnTo>
                  <a:lnTo>
                    <a:pt x="17" y="0"/>
                  </a:lnTo>
                  <a:lnTo>
                    <a:pt x="17" y="3"/>
                  </a:lnTo>
                  <a:lnTo>
                    <a:pt x="16" y="6"/>
                  </a:lnTo>
                  <a:lnTo>
                    <a:pt x="14" y="11"/>
                  </a:lnTo>
                  <a:lnTo>
                    <a:pt x="11" y="17"/>
                  </a:lnTo>
                  <a:lnTo>
                    <a:pt x="9" y="27"/>
                  </a:lnTo>
                  <a:lnTo>
                    <a:pt x="8" y="36"/>
                  </a:lnTo>
                  <a:lnTo>
                    <a:pt x="8" y="41"/>
                  </a:lnTo>
                  <a:lnTo>
                    <a:pt x="0" y="39"/>
                  </a:lnTo>
                  <a:lnTo>
                    <a:pt x="0"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8" name="Freeform 374"/>
            <p:cNvSpPr>
              <a:spLocks/>
            </p:cNvSpPr>
            <p:nvPr/>
          </p:nvSpPr>
          <p:spPr bwMode="auto">
            <a:xfrm>
              <a:off x="3450431" y="3849576"/>
              <a:ext cx="130175" cy="193675"/>
            </a:xfrm>
            <a:custGeom>
              <a:avLst/>
              <a:gdLst/>
              <a:ahLst/>
              <a:cxnLst>
                <a:cxn ang="0">
                  <a:pos x="47" y="2"/>
                </a:cxn>
                <a:cxn ang="0">
                  <a:pos x="46" y="8"/>
                </a:cxn>
                <a:cxn ang="0">
                  <a:pos x="46" y="25"/>
                </a:cxn>
                <a:cxn ang="0">
                  <a:pos x="44" y="41"/>
                </a:cxn>
                <a:cxn ang="0">
                  <a:pos x="44" y="52"/>
                </a:cxn>
                <a:cxn ang="0">
                  <a:pos x="39" y="55"/>
                </a:cxn>
                <a:cxn ang="0">
                  <a:pos x="34" y="58"/>
                </a:cxn>
                <a:cxn ang="0">
                  <a:pos x="30" y="60"/>
                </a:cxn>
                <a:cxn ang="0">
                  <a:pos x="25" y="63"/>
                </a:cxn>
                <a:cxn ang="0">
                  <a:pos x="19" y="65"/>
                </a:cxn>
                <a:cxn ang="0">
                  <a:pos x="14" y="69"/>
                </a:cxn>
                <a:cxn ang="0">
                  <a:pos x="9" y="76"/>
                </a:cxn>
                <a:cxn ang="0">
                  <a:pos x="6" y="84"/>
                </a:cxn>
                <a:cxn ang="0">
                  <a:pos x="3" y="90"/>
                </a:cxn>
                <a:cxn ang="0">
                  <a:pos x="1" y="96"/>
                </a:cxn>
                <a:cxn ang="0">
                  <a:pos x="0" y="101"/>
                </a:cxn>
                <a:cxn ang="0">
                  <a:pos x="0" y="104"/>
                </a:cxn>
                <a:cxn ang="0">
                  <a:pos x="1" y="107"/>
                </a:cxn>
                <a:cxn ang="0">
                  <a:pos x="4" y="114"/>
                </a:cxn>
                <a:cxn ang="0">
                  <a:pos x="8" y="120"/>
                </a:cxn>
                <a:cxn ang="0">
                  <a:pos x="9" y="122"/>
                </a:cxn>
                <a:cxn ang="0">
                  <a:pos x="14" y="122"/>
                </a:cxn>
                <a:cxn ang="0">
                  <a:pos x="25" y="120"/>
                </a:cxn>
                <a:cxn ang="0">
                  <a:pos x="36" y="118"/>
                </a:cxn>
                <a:cxn ang="0">
                  <a:pos x="44" y="118"/>
                </a:cxn>
                <a:cxn ang="0">
                  <a:pos x="50" y="115"/>
                </a:cxn>
                <a:cxn ang="0">
                  <a:pos x="64" y="109"/>
                </a:cxn>
                <a:cxn ang="0">
                  <a:pos x="75" y="103"/>
                </a:cxn>
                <a:cxn ang="0">
                  <a:pos x="82" y="101"/>
                </a:cxn>
                <a:cxn ang="0">
                  <a:pos x="82" y="98"/>
                </a:cxn>
                <a:cxn ang="0">
                  <a:pos x="82" y="93"/>
                </a:cxn>
                <a:cxn ang="0">
                  <a:pos x="82" y="85"/>
                </a:cxn>
                <a:cxn ang="0">
                  <a:pos x="82" y="79"/>
                </a:cxn>
                <a:cxn ang="0">
                  <a:pos x="75" y="73"/>
                </a:cxn>
                <a:cxn ang="0">
                  <a:pos x="68" y="65"/>
                </a:cxn>
                <a:cxn ang="0">
                  <a:pos x="61" y="57"/>
                </a:cxn>
                <a:cxn ang="0">
                  <a:pos x="57" y="54"/>
                </a:cxn>
                <a:cxn ang="0">
                  <a:pos x="57" y="47"/>
                </a:cxn>
                <a:cxn ang="0">
                  <a:pos x="57" y="41"/>
                </a:cxn>
                <a:cxn ang="0">
                  <a:pos x="57" y="33"/>
                </a:cxn>
                <a:cxn ang="0">
                  <a:pos x="57" y="30"/>
                </a:cxn>
                <a:cxn ang="0">
                  <a:pos x="57" y="25"/>
                </a:cxn>
                <a:cxn ang="0">
                  <a:pos x="60" y="17"/>
                </a:cxn>
                <a:cxn ang="0">
                  <a:pos x="61" y="11"/>
                </a:cxn>
                <a:cxn ang="0">
                  <a:pos x="63" y="9"/>
                </a:cxn>
                <a:cxn ang="0">
                  <a:pos x="55" y="0"/>
                </a:cxn>
                <a:cxn ang="0">
                  <a:pos x="47" y="2"/>
                </a:cxn>
                <a:cxn ang="0">
                  <a:pos x="47" y="2"/>
                </a:cxn>
              </a:cxnLst>
              <a:rect l="0" t="0" r="r" b="b"/>
              <a:pathLst>
                <a:path w="82" h="122">
                  <a:moveTo>
                    <a:pt x="47" y="2"/>
                  </a:moveTo>
                  <a:lnTo>
                    <a:pt x="46" y="8"/>
                  </a:lnTo>
                  <a:lnTo>
                    <a:pt x="46" y="25"/>
                  </a:lnTo>
                  <a:lnTo>
                    <a:pt x="44" y="41"/>
                  </a:lnTo>
                  <a:lnTo>
                    <a:pt x="44" y="52"/>
                  </a:lnTo>
                  <a:lnTo>
                    <a:pt x="39" y="55"/>
                  </a:lnTo>
                  <a:lnTo>
                    <a:pt x="34" y="58"/>
                  </a:lnTo>
                  <a:lnTo>
                    <a:pt x="30" y="60"/>
                  </a:lnTo>
                  <a:lnTo>
                    <a:pt x="25" y="63"/>
                  </a:lnTo>
                  <a:lnTo>
                    <a:pt x="19" y="65"/>
                  </a:lnTo>
                  <a:lnTo>
                    <a:pt x="14" y="69"/>
                  </a:lnTo>
                  <a:lnTo>
                    <a:pt x="9" y="76"/>
                  </a:lnTo>
                  <a:lnTo>
                    <a:pt x="6" y="84"/>
                  </a:lnTo>
                  <a:lnTo>
                    <a:pt x="3" y="90"/>
                  </a:lnTo>
                  <a:lnTo>
                    <a:pt x="1" y="96"/>
                  </a:lnTo>
                  <a:lnTo>
                    <a:pt x="0" y="101"/>
                  </a:lnTo>
                  <a:lnTo>
                    <a:pt x="0" y="104"/>
                  </a:lnTo>
                  <a:lnTo>
                    <a:pt x="1" y="107"/>
                  </a:lnTo>
                  <a:lnTo>
                    <a:pt x="4" y="114"/>
                  </a:lnTo>
                  <a:lnTo>
                    <a:pt x="8" y="120"/>
                  </a:lnTo>
                  <a:lnTo>
                    <a:pt x="9" y="122"/>
                  </a:lnTo>
                  <a:lnTo>
                    <a:pt x="14" y="122"/>
                  </a:lnTo>
                  <a:lnTo>
                    <a:pt x="25" y="120"/>
                  </a:lnTo>
                  <a:lnTo>
                    <a:pt x="36" y="118"/>
                  </a:lnTo>
                  <a:lnTo>
                    <a:pt x="44" y="118"/>
                  </a:lnTo>
                  <a:lnTo>
                    <a:pt x="50" y="115"/>
                  </a:lnTo>
                  <a:lnTo>
                    <a:pt x="64" y="109"/>
                  </a:lnTo>
                  <a:lnTo>
                    <a:pt x="75" y="103"/>
                  </a:lnTo>
                  <a:lnTo>
                    <a:pt x="82" y="101"/>
                  </a:lnTo>
                  <a:lnTo>
                    <a:pt x="82" y="98"/>
                  </a:lnTo>
                  <a:lnTo>
                    <a:pt x="82" y="93"/>
                  </a:lnTo>
                  <a:lnTo>
                    <a:pt x="82" y="85"/>
                  </a:lnTo>
                  <a:lnTo>
                    <a:pt x="82" y="79"/>
                  </a:lnTo>
                  <a:lnTo>
                    <a:pt x="75" y="73"/>
                  </a:lnTo>
                  <a:lnTo>
                    <a:pt x="68" y="65"/>
                  </a:lnTo>
                  <a:lnTo>
                    <a:pt x="61" y="57"/>
                  </a:lnTo>
                  <a:lnTo>
                    <a:pt x="57" y="54"/>
                  </a:lnTo>
                  <a:lnTo>
                    <a:pt x="57" y="47"/>
                  </a:lnTo>
                  <a:lnTo>
                    <a:pt x="57" y="41"/>
                  </a:lnTo>
                  <a:lnTo>
                    <a:pt x="57" y="33"/>
                  </a:lnTo>
                  <a:lnTo>
                    <a:pt x="57" y="30"/>
                  </a:lnTo>
                  <a:lnTo>
                    <a:pt x="57" y="25"/>
                  </a:lnTo>
                  <a:lnTo>
                    <a:pt x="60" y="17"/>
                  </a:lnTo>
                  <a:lnTo>
                    <a:pt x="61" y="11"/>
                  </a:lnTo>
                  <a:lnTo>
                    <a:pt x="63" y="9"/>
                  </a:lnTo>
                  <a:lnTo>
                    <a:pt x="55" y="0"/>
                  </a:lnTo>
                  <a:lnTo>
                    <a:pt x="47" y="2"/>
                  </a:lnTo>
                  <a:lnTo>
                    <a:pt x="47" y="2"/>
                  </a:lnTo>
                  <a:close/>
                </a:path>
              </a:pathLst>
            </a:custGeom>
            <a:solidFill>
              <a:srgbClr val="FFBF8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9" name="Freeform 375"/>
            <p:cNvSpPr>
              <a:spLocks/>
            </p:cNvSpPr>
            <p:nvPr/>
          </p:nvSpPr>
          <p:spPr bwMode="auto">
            <a:xfrm>
              <a:off x="3447256" y="3854339"/>
              <a:ext cx="82550" cy="190500"/>
            </a:xfrm>
            <a:custGeom>
              <a:avLst/>
              <a:gdLst/>
              <a:ahLst/>
              <a:cxnLst>
                <a:cxn ang="0">
                  <a:pos x="48" y="0"/>
                </a:cxn>
                <a:cxn ang="0">
                  <a:pos x="48" y="6"/>
                </a:cxn>
                <a:cxn ang="0">
                  <a:pos x="48" y="19"/>
                </a:cxn>
                <a:cxn ang="0">
                  <a:pos x="46" y="30"/>
                </a:cxn>
                <a:cxn ang="0">
                  <a:pos x="46" y="40"/>
                </a:cxn>
                <a:cxn ang="0">
                  <a:pos x="43" y="44"/>
                </a:cxn>
                <a:cxn ang="0">
                  <a:pos x="41" y="49"/>
                </a:cxn>
                <a:cxn ang="0">
                  <a:pos x="38" y="51"/>
                </a:cxn>
                <a:cxn ang="0">
                  <a:pos x="36" y="54"/>
                </a:cxn>
                <a:cxn ang="0">
                  <a:pos x="30" y="55"/>
                </a:cxn>
                <a:cxn ang="0">
                  <a:pos x="22" y="62"/>
                </a:cxn>
                <a:cxn ang="0">
                  <a:pos x="14" y="66"/>
                </a:cxn>
                <a:cxn ang="0">
                  <a:pos x="10" y="76"/>
                </a:cxn>
                <a:cxn ang="0">
                  <a:pos x="3" y="82"/>
                </a:cxn>
                <a:cxn ang="0">
                  <a:pos x="2" y="90"/>
                </a:cxn>
                <a:cxn ang="0">
                  <a:pos x="0" y="98"/>
                </a:cxn>
                <a:cxn ang="0">
                  <a:pos x="2" y="104"/>
                </a:cxn>
                <a:cxn ang="0">
                  <a:pos x="2" y="107"/>
                </a:cxn>
                <a:cxn ang="0">
                  <a:pos x="3" y="112"/>
                </a:cxn>
                <a:cxn ang="0">
                  <a:pos x="5" y="115"/>
                </a:cxn>
                <a:cxn ang="0">
                  <a:pos x="6" y="117"/>
                </a:cxn>
                <a:cxn ang="0">
                  <a:pos x="13" y="120"/>
                </a:cxn>
                <a:cxn ang="0">
                  <a:pos x="10" y="117"/>
                </a:cxn>
                <a:cxn ang="0">
                  <a:pos x="6" y="111"/>
                </a:cxn>
                <a:cxn ang="0">
                  <a:pos x="3" y="100"/>
                </a:cxn>
                <a:cxn ang="0">
                  <a:pos x="6" y="90"/>
                </a:cxn>
                <a:cxn ang="0">
                  <a:pos x="10" y="79"/>
                </a:cxn>
                <a:cxn ang="0">
                  <a:pos x="14" y="71"/>
                </a:cxn>
                <a:cxn ang="0">
                  <a:pos x="19" y="66"/>
                </a:cxn>
                <a:cxn ang="0">
                  <a:pos x="22" y="65"/>
                </a:cxn>
                <a:cxn ang="0">
                  <a:pos x="30" y="60"/>
                </a:cxn>
                <a:cxn ang="0">
                  <a:pos x="41" y="54"/>
                </a:cxn>
                <a:cxn ang="0">
                  <a:pos x="43" y="51"/>
                </a:cxn>
                <a:cxn ang="0">
                  <a:pos x="48" y="46"/>
                </a:cxn>
                <a:cxn ang="0">
                  <a:pos x="48" y="41"/>
                </a:cxn>
                <a:cxn ang="0">
                  <a:pos x="49" y="35"/>
                </a:cxn>
                <a:cxn ang="0">
                  <a:pos x="49" y="25"/>
                </a:cxn>
                <a:cxn ang="0">
                  <a:pos x="51" y="18"/>
                </a:cxn>
                <a:cxn ang="0">
                  <a:pos x="51" y="8"/>
                </a:cxn>
                <a:cxn ang="0">
                  <a:pos x="52" y="0"/>
                </a:cxn>
                <a:cxn ang="0">
                  <a:pos x="48" y="0"/>
                </a:cxn>
                <a:cxn ang="0">
                  <a:pos x="48" y="0"/>
                </a:cxn>
              </a:cxnLst>
              <a:rect l="0" t="0" r="r" b="b"/>
              <a:pathLst>
                <a:path w="52" h="120">
                  <a:moveTo>
                    <a:pt x="48" y="0"/>
                  </a:moveTo>
                  <a:lnTo>
                    <a:pt x="48" y="6"/>
                  </a:lnTo>
                  <a:lnTo>
                    <a:pt x="48" y="19"/>
                  </a:lnTo>
                  <a:lnTo>
                    <a:pt x="46" y="30"/>
                  </a:lnTo>
                  <a:lnTo>
                    <a:pt x="46" y="40"/>
                  </a:lnTo>
                  <a:lnTo>
                    <a:pt x="43" y="44"/>
                  </a:lnTo>
                  <a:lnTo>
                    <a:pt x="41" y="49"/>
                  </a:lnTo>
                  <a:lnTo>
                    <a:pt x="38" y="51"/>
                  </a:lnTo>
                  <a:lnTo>
                    <a:pt x="36" y="54"/>
                  </a:lnTo>
                  <a:lnTo>
                    <a:pt x="30" y="55"/>
                  </a:lnTo>
                  <a:lnTo>
                    <a:pt x="22" y="62"/>
                  </a:lnTo>
                  <a:lnTo>
                    <a:pt x="14" y="66"/>
                  </a:lnTo>
                  <a:lnTo>
                    <a:pt x="10" y="76"/>
                  </a:lnTo>
                  <a:lnTo>
                    <a:pt x="3" y="82"/>
                  </a:lnTo>
                  <a:lnTo>
                    <a:pt x="2" y="90"/>
                  </a:lnTo>
                  <a:lnTo>
                    <a:pt x="0" y="98"/>
                  </a:lnTo>
                  <a:lnTo>
                    <a:pt x="2" y="104"/>
                  </a:lnTo>
                  <a:lnTo>
                    <a:pt x="2" y="107"/>
                  </a:lnTo>
                  <a:lnTo>
                    <a:pt x="3" y="112"/>
                  </a:lnTo>
                  <a:lnTo>
                    <a:pt x="5" y="115"/>
                  </a:lnTo>
                  <a:lnTo>
                    <a:pt x="6" y="117"/>
                  </a:lnTo>
                  <a:lnTo>
                    <a:pt x="13" y="120"/>
                  </a:lnTo>
                  <a:lnTo>
                    <a:pt x="10" y="117"/>
                  </a:lnTo>
                  <a:lnTo>
                    <a:pt x="6" y="111"/>
                  </a:lnTo>
                  <a:lnTo>
                    <a:pt x="3" y="100"/>
                  </a:lnTo>
                  <a:lnTo>
                    <a:pt x="6" y="90"/>
                  </a:lnTo>
                  <a:lnTo>
                    <a:pt x="10" y="79"/>
                  </a:lnTo>
                  <a:lnTo>
                    <a:pt x="14" y="71"/>
                  </a:lnTo>
                  <a:lnTo>
                    <a:pt x="19" y="66"/>
                  </a:lnTo>
                  <a:lnTo>
                    <a:pt x="22" y="65"/>
                  </a:lnTo>
                  <a:lnTo>
                    <a:pt x="30" y="60"/>
                  </a:lnTo>
                  <a:lnTo>
                    <a:pt x="41" y="54"/>
                  </a:lnTo>
                  <a:lnTo>
                    <a:pt x="43" y="51"/>
                  </a:lnTo>
                  <a:lnTo>
                    <a:pt x="48" y="46"/>
                  </a:lnTo>
                  <a:lnTo>
                    <a:pt x="48" y="41"/>
                  </a:lnTo>
                  <a:lnTo>
                    <a:pt x="49" y="35"/>
                  </a:lnTo>
                  <a:lnTo>
                    <a:pt x="49" y="25"/>
                  </a:lnTo>
                  <a:lnTo>
                    <a:pt x="51" y="18"/>
                  </a:lnTo>
                  <a:lnTo>
                    <a:pt x="51" y="8"/>
                  </a:lnTo>
                  <a:lnTo>
                    <a:pt x="52" y="0"/>
                  </a:lnTo>
                  <a:lnTo>
                    <a:pt x="48" y="0"/>
                  </a:lnTo>
                  <a:lnTo>
                    <a:pt x="4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0" name="Freeform 376"/>
            <p:cNvSpPr>
              <a:spLocks/>
            </p:cNvSpPr>
            <p:nvPr/>
          </p:nvSpPr>
          <p:spPr bwMode="auto">
            <a:xfrm>
              <a:off x="3534569" y="3859101"/>
              <a:ext cx="47625" cy="150813"/>
            </a:xfrm>
            <a:custGeom>
              <a:avLst/>
              <a:gdLst/>
              <a:ahLst/>
              <a:cxnLst>
                <a:cxn ang="0">
                  <a:pos x="10" y="5"/>
                </a:cxn>
                <a:cxn ang="0">
                  <a:pos x="7" y="11"/>
                </a:cxn>
                <a:cxn ang="0">
                  <a:pos x="5" y="22"/>
                </a:cxn>
                <a:cxn ang="0">
                  <a:pos x="4" y="35"/>
                </a:cxn>
                <a:cxn ang="0">
                  <a:pos x="7" y="43"/>
                </a:cxn>
                <a:cxn ang="0">
                  <a:pos x="7" y="48"/>
                </a:cxn>
                <a:cxn ang="0">
                  <a:pos x="10" y="52"/>
                </a:cxn>
                <a:cxn ang="0">
                  <a:pos x="13" y="56"/>
                </a:cxn>
                <a:cxn ang="0">
                  <a:pos x="18" y="59"/>
                </a:cxn>
                <a:cxn ang="0">
                  <a:pos x="21" y="62"/>
                </a:cxn>
                <a:cxn ang="0">
                  <a:pos x="24" y="67"/>
                </a:cxn>
                <a:cxn ang="0">
                  <a:pos x="27" y="73"/>
                </a:cxn>
                <a:cxn ang="0">
                  <a:pos x="30" y="79"/>
                </a:cxn>
                <a:cxn ang="0">
                  <a:pos x="29" y="84"/>
                </a:cxn>
                <a:cxn ang="0">
                  <a:pos x="29" y="89"/>
                </a:cxn>
                <a:cxn ang="0">
                  <a:pos x="29" y="92"/>
                </a:cxn>
                <a:cxn ang="0">
                  <a:pos x="29" y="93"/>
                </a:cxn>
                <a:cxn ang="0">
                  <a:pos x="24" y="93"/>
                </a:cxn>
                <a:cxn ang="0">
                  <a:pos x="24" y="95"/>
                </a:cxn>
                <a:cxn ang="0">
                  <a:pos x="24" y="92"/>
                </a:cxn>
                <a:cxn ang="0">
                  <a:pos x="26" y="87"/>
                </a:cxn>
                <a:cxn ang="0">
                  <a:pos x="26" y="81"/>
                </a:cxn>
                <a:cxn ang="0">
                  <a:pos x="26" y="75"/>
                </a:cxn>
                <a:cxn ang="0">
                  <a:pos x="22" y="68"/>
                </a:cxn>
                <a:cxn ang="0">
                  <a:pos x="19" y="65"/>
                </a:cxn>
                <a:cxn ang="0">
                  <a:pos x="15" y="62"/>
                </a:cxn>
                <a:cxn ang="0">
                  <a:pos x="10" y="57"/>
                </a:cxn>
                <a:cxn ang="0">
                  <a:pos x="4" y="52"/>
                </a:cxn>
                <a:cxn ang="0">
                  <a:pos x="2" y="48"/>
                </a:cxn>
                <a:cxn ang="0">
                  <a:pos x="0" y="43"/>
                </a:cxn>
                <a:cxn ang="0">
                  <a:pos x="2" y="38"/>
                </a:cxn>
                <a:cxn ang="0">
                  <a:pos x="2" y="30"/>
                </a:cxn>
                <a:cxn ang="0">
                  <a:pos x="2" y="22"/>
                </a:cxn>
                <a:cxn ang="0">
                  <a:pos x="4" y="16"/>
                </a:cxn>
                <a:cxn ang="0">
                  <a:pos x="4" y="11"/>
                </a:cxn>
                <a:cxn ang="0">
                  <a:pos x="7" y="3"/>
                </a:cxn>
                <a:cxn ang="0">
                  <a:pos x="7" y="0"/>
                </a:cxn>
                <a:cxn ang="0">
                  <a:pos x="10" y="5"/>
                </a:cxn>
                <a:cxn ang="0">
                  <a:pos x="10" y="5"/>
                </a:cxn>
              </a:cxnLst>
              <a:rect l="0" t="0" r="r" b="b"/>
              <a:pathLst>
                <a:path w="30" h="95">
                  <a:moveTo>
                    <a:pt x="10" y="5"/>
                  </a:moveTo>
                  <a:lnTo>
                    <a:pt x="7" y="11"/>
                  </a:lnTo>
                  <a:lnTo>
                    <a:pt x="5" y="22"/>
                  </a:lnTo>
                  <a:lnTo>
                    <a:pt x="4" y="35"/>
                  </a:lnTo>
                  <a:lnTo>
                    <a:pt x="7" y="43"/>
                  </a:lnTo>
                  <a:lnTo>
                    <a:pt x="7" y="48"/>
                  </a:lnTo>
                  <a:lnTo>
                    <a:pt x="10" y="52"/>
                  </a:lnTo>
                  <a:lnTo>
                    <a:pt x="13" y="56"/>
                  </a:lnTo>
                  <a:lnTo>
                    <a:pt x="18" y="59"/>
                  </a:lnTo>
                  <a:lnTo>
                    <a:pt x="21" y="62"/>
                  </a:lnTo>
                  <a:lnTo>
                    <a:pt x="24" y="67"/>
                  </a:lnTo>
                  <a:lnTo>
                    <a:pt x="27" y="73"/>
                  </a:lnTo>
                  <a:lnTo>
                    <a:pt x="30" y="79"/>
                  </a:lnTo>
                  <a:lnTo>
                    <a:pt x="29" y="84"/>
                  </a:lnTo>
                  <a:lnTo>
                    <a:pt x="29" y="89"/>
                  </a:lnTo>
                  <a:lnTo>
                    <a:pt x="29" y="92"/>
                  </a:lnTo>
                  <a:lnTo>
                    <a:pt x="29" y="93"/>
                  </a:lnTo>
                  <a:lnTo>
                    <a:pt x="24" y="93"/>
                  </a:lnTo>
                  <a:lnTo>
                    <a:pt x="24" y="95"/>
                  </a:lnTo>
                  <a:lnTo>
                    <a:pt x="24" y="92"/>
                  </a:lnTo>
                  <a:lnTo>
                    <a:pt x="26" y="87"/>
                  </a:lnTo>
                  <a:lnTo>
                    <a:pt x="26" y="81"/>
                  </a:lnTo>
                  <a:lnTo>
                    <a:pt x="26" y="75"/>
                  </a:lnTo>
                  <a:lnTo>
                    <a:pt x="22" y="68"/>
                  </a:lnTo>
                  <a:lnTo>
                    <a:pt x="19" y="65"/>
                  </a:lnTo>
                  <a:lnTo>
                    <a:pt x="15" y="62"/>
                  </a:lnTo>
                  <a:lnTo>
                    <a:pt x="10" y="57"/>
                  </a:lnTo>
                  <a:lnTo>
                    <a:pt x="4" y="52"/>
                  </a:lnTo>
                  <a:lnTo>
                    <a:pt x="2" y="48"/>
                  </a:lnTo>
                  <a:lnTo>
                    <a:pt x="0" y="43"/>
                  </a:lnTo>
                  <a:lnTo>
                    <a:pt x="2" y="38"/>
                  </a:lnTo>
                  <a:lnTo>
                    <a:pt x="2" y="30"/>
                  </a:lnTo>
                  <a:lnTo>
                    <a:pt x="2" y="22"/>
                  </a:lnTo>
                  <a:lnTo>
                    <a:pt x="4" y="16"/>
                  </a:lnTo>
                  <a:lnTo>
                    <a:pt x="4" y="11"/>
                  </a:lnTo>
                  <a:lnTo>
                    <a:pt x="7" y="3"/>
                  </a:lnTo>
                  <a:lnTo>
                    <a:pt x="7" y="0"/>
                  </a:lnTo>
                  <a:lnTo>
                    <a:pt x="10" y="5"/>
                  </a:lnTo>
                  <a:lnTo>
                    <a:pt x="1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1" name="Freeform 377"/>
            <p:cNvSpPr>
              <a:spLocks/>
            </p:cNvSpPr>
            <p:nvPr/>
          </p:nvSpPr>
          <p:spPr bwMode="auto">
            <a:xfrm>
              <a:off x="3477419" y="3733689"/>
              <a:ext cx="128587" cy="123825"/>
            </a:xfrm>
            <a:custGeom>
              <a:avLst/>
              <a:gdLst/>
              <a:ahLst/>
              <a:cxnLst>
                <a:cxn ang="0">
                  <a:pos x="22" y="8"/>
                </a:cxn>
                <a:cxn ang="0">
                  <a:pos x="6" y="21"/>
                </a:cxn>
                <a:cxn ang="0">
                  <a:pos x="0" y="41"/>
                </a:cxn>
                <a:cxn ang="0">
                  <a:pos x="3" y="59"/>
                </a:cxn>
                <a:cxn ang="0">
                  <a:pos x="13" y="71"/>
                </a:cxn>
                <a:cxn ang="0">
                  <a:pos x="19" y="76"/>
                </a:cxn>
                <a:cxn ang="0">
                  <a:pos x="30" y="78"/>
                </a:cxn>
                <a:cxn ang="0">
                  <a:pos x="36" y="73"/>
                </a:cxn>
                <a:cxn ang="0">
                  <a:pos x="44" y="73"/>
                </a:cxn>
                <a:cxn ang="0">
                  <a:pos x="52" y="71"/>
                </a:cxn>
                <a:cxn ang="0">
                  <a:pos x="68" y="65"/>
                </a:cxn>
                <a:cxn ang="0">
                  <a:pos x="76" y="52"/>
                </a:cxn>
                <a:cxn ang="0">
                  <a:pos x="81" y="30"/>
                </a:cxn>
                <a:cxn ang="0">
                  <a:pos x="71" y="11"/>
                </a:cxn>
                <a:cxn ang="0">
                  <a:pos x="60" y="2"/>
                </a:cxn>
                <a:cxn ang="0">
                  <a:pos x="49" y="0"/>
                </a:cxn>
                <a:cxn ang="0">
                  <a:pos x="40" y="2"/>
                </a:cxn>
                <a:cxn ang="0">
                  <a:pos x="38" y="5"/>
                </a:cxn>
                <a:cxn ang="0">
                  <a:pos x="43" y="5"/>
                </a:cxn>
                <a:cxn ang="0">
                  <a:pos x="54" y="5"/>
                </a:cxn>
                <a:cxn ang="0">
                  <a:pos x="68" y="11"/>
                </a:cxn>
                <a:cxn ang="0">
                  <a:pos x="76" y="24"/>
                </a:cxn>
                <a:cxn ang="0">
                  <a:pos x="77" y="38"/>
                </a:cxn>
                <a:cxn ang="0">
                  <a:pos x="71" y="56"/>
                </a:cxn>
                <a:cxn ang="0">
                  <a:pos x="63" y="64"/>
                </a:cxn>
                <a:cxn ang="0">
                  <a:pos x="55" y="67"/>
                </a:cxn>
                <a:cxn ang="0">
                  <a:pos x="44" y="70"/>
                </a:cxn>
                <a:cxn ang="0">
                  <a:pos x="35" y="71"/>
                </a:cxn>
                <a:cxn ang="0">
                  <a:pos x="25" y="73"/>
                </a:cxn>
                <a:cxn ang="0">
                  <a:pos x="11" y="64"/>
                </a:cxn>
                <a:cxn ang="0">
                  <a:pos x="3" y="43"/>
                </a:cxn>
                <a:cxn ang="0">
                  <a:pos x="6" y="24"/>
                </a:cxn>
                <a:cxn ang="0">
                  <a:pos x="16" y="15"/>
                </a:cxn>
                <a:cxn ang="0">
                  <a:pos x="21" y="11"/>
                </a:cxn>
                <a:cxn ang="0">
                  <a:pos x="29" y="8"/>
                </a:cxn>
                <a:cxn ang="0">
                  <a:pos x="32" y="5"/>
                </a:cxn>
                <a:cxn ang="0">
                  <a:pos x="32" y="5"/>
                </a:cxn>
              </a:cxnLst>
              <a:rect l="0" t="0" r="r" b="b"/>
              <a:pathLst>
                <a:path w="81" h="78">
                  <a:moveTo>
                    <a:pt x="32" y="5"/>
                  </a:moveTo>
                  <a:lnTo>
                    <a:pt x="22" y="8"/>
                  </a:lnTo>
                  <a:lnTo>
                    <a:pt x="13" y="13"/>
                  </a:lnTo>
                  <a:lnTo>
                    <a:pt x="6" y="21"/>
                  </a:lnTo>
                  <a:lnTo>
                    <a:pt x="2" y="32"/>
                  </a:lnTo>
                  <a:lnTo>
                    <a:pt x="0" y="41"/>
                  </a:lnTo>
                  <a:lnTo>
                    <a:pt x="2" y="51"/>
                  </a:lnTo>
                  <a:lnTo>
                    <a:pt x="3" y="59"/>
                  </a:lnTo>
                  <a:lnTo>
                    <a:pt x="10" y="67"/>
                  </a:lnTo>
                  <a:lnTo>
                    <a:pt x="13" y="71"/>
                  </a:lnTo>
                  <a:lnTo>
                    <a:pt x="17" y="75"/>
                  </a:lnTo>
                  <a:lnTo>
                    <a:pt x="19" y="76"/>
                  </a:lnTo>
                  <a:lnTo>
                    <a:pt x="27" y="78"/>
                  </a:lnTo>
                  <a:lnTo>
                    <a:pt x="30" y="78"/>
                  </a:lnTo>
                  <a:lnTo>
                    <a:pt x="33" y="76"/>
                  </a:lnTo>
                  <a:lnTo>
                    <a:pt x="36" y="73"/>
                  </a:lnTo>
                  <a:lnTo>
                    <a:pt x="40" y="73"/>
                  </a:lnTo>
                  <a:lnTo>
                    <a:pt x="44" y="73"/>
                  </a:lnTo>
                  <a:lnTo>
                    <a:pt x="47" y="73"/>
                  </a:lnTo>
                  <a:lnTo>
                    <a:pt x="52" y="71"/>
                  </a:lnTo>
                  <a:lnTo>
                    <a:pt x="58" y="70"/>
                  </a:lnTo>
                  <a:lnTo>
                    <a:pt x="68" y="65"/>
                  </a:lnTo>
                  <a:lnTo>
                    <a:pt x="74" y="59"/>
                  </a:lnTo>
                  <a:lnTo>
                    <a:pt x="76" y="52"/>
                  </a:lnTo>
                  <a:lnTo>
                    <a:pt x="79" y="41"/>
                  </a:lnTo>
                  <a:lnTo>
                    <a:pt x="81" y="30"/>
                  </a:lnTo>
                  <a:lnTo>
                    <a:pt x="79" y="21"/>
                  </a:lnTo>
                  <a:lnTo>
                    <a:pt x="71" y="11"/>
                  </a:lnTo>
                  <a:lnTo>
                    <a:pt x="66" y="7"/>
                  </a:lnTo>
                  <a:lnTo>
                    <a:pt x="60" y="2"/>
                  </a:lnTo>
                  <a:lnTo>
                    <a:pt x="55" y="2"/>
                  </a:lnTo>
                  <a:lnTo>
                    <a:pt x="49" y="0"/>
                  </a:lnTo>
                  <a:lnTo>
                    <a:pt x="44" y="0"/>
                  </a:lnTo>
                  <a:lnTo>
                    <a:pt x="40" y="2"/>
                  </a:lnTo>
                  <a:lnTo>
                    <a:pt x="40" y="2"/>
                  </a:lnTo>
                  <a:lnTo>
                    <a:pt x="38" y="5"/>
                  </a:lnTo>
                  <a:lnTo>
                    <a:pt x="40" y="7"/>
                  </a:lnTo>
                  <a:lnTo>
                    <a:pt x="43" y="5"/>
                  </a:lnTo>
                  <a:lnTo>
                    <a:pt x="47" y="5"/>
                  </a:lnTo>
                  <a:lnTo>
                    <a:pt x="54" y="5"/>
                  </a:lnTo>
                  <a:lnTo>
                    <a:pt x="62" y="7"/>
                  </a:lnTo>
                  <a:lnTo>
                    <a:pt x="68" y="11"/>
                  </a:lnTo>
                  <a:lnTo>
                    <a:pt x="73" y="18"/>
                  </a:lnTo>
                  <a:lnTo>
                    <a:pt x="76" y="24"/>
                  </a:lnTo>
                  <a:lnTo>
                    <a:pt x="79" y="32"/>
                  </a:lnTo>
                  <a:lnTo>
                    <a:pt x="77" y="38"/>
                  </a:lnTo>
                  <a:lnTo>
                    <a:pt x="76" y="48"/>
                  </a:lnTo>
                  <a:lnTo>
                    <a:pt x="71" y="56"/>
                  </a:lnTo>
                  <a:lnTo>
                    <a:pt x="68" y="62"/>
                  </a:lnTo>
                  <a:lnTo>
                    <a:pt x="63" y="64"/>
                  </a:lnTo>
                  <a:lnTo>
                    <a:pt x="60" y="65"/>
                  </a:lnTo>
                  <a:lnTo>
                    <a:pt x="55" y="67"/>
                  </a:lnTo>
                  <a:lnTo>
                    <a:pt x="51" y="70"/>
                  </a:lnTo>
                  <a:lnTo>
                    <a:pt x="44" y="70"/>
                  </a:lnTo>
                  <a:lnTo>
                    <a:pt x="40" y="71"/>
                  </a:lnTo>
                  <a:lnTo>
                    <a:pt x="35" y="71"/>
                  </a:lnTo>
                  <a:lnTo>
                    <a:pt x="33" y="73"/>
                  </a:lnTo>
                  <a:lnTo>
                    <a:pt x="25" y="73"/>
                  </a:lnTo>
                  <a:lnTo>
                    <a:pt x="17" y="70"/>
                  </a:lnTo>
                  <a:lnTo>
                    <a:pt x="11" y="64"/>
                  </a:lnTo>
                  <a:lnTo>
                    <a:pt x="6" y="54"/>
                  </a:lnTo>
                  <a:lnTo>
                    <a:pt x="3" y="43"/>
                  </a:lnTo>
                  <a:lnTo>
                    <a:pt x="3" y="34"/>
                  </a:lnTo>
                  <a:lnTo>
                    <a:pt x="6" y="24"/>
                  </a:lnTo>
                  <a:lnTo>
                    <a:pt x="13" y="18"/>
                  </a:lnTo>
                  <a:lnTo>
                    <a:pt x="16" y="15"/>
                  </a:lnTo>
                  <a:lnTo>
                    <a:pt x="17" y="13"/>
                  </a:lnTo>
                  <a:lnTo>
                    <a:pt x="21" y="11"/>
                  </a:lnTo>
                  <a:lnTo>
                    <a:pt x="27" y="8"/>
                  </a:lnTo>
                  <a:lnTo>
                    <a:pt x="29" y="8"/>
                  </a:lnTo>
                  <a:lnTo>
                    <a:pt x="32" y="7"/>
                  </a:lnTo>
                  <a:lnTo>
                    <a:pt x="32" y="5"/>
                  </a:lnTo>
                  <a:lnTo>
                    <a:pt x="32" y="5"/>
                  </a:lnTo>
                  <a:lnTo>
                    <a:pt x="32"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2" name="Freeform 378"/>
            <p:cNvSpPr>
              <a:spLocks/>
            </p:cNvSpPr>
            <p:nvPr/>
          </p:nvSpPr>
          <p:spPr bwMode="auto">
            <a:xfrm>
              <a:off x="3529806" y="3836876"/>
              <a:ext cx="42862" cy="55563"/>
            </a:xfrm>
            <a:custGeom>
              <a:avLst/>
              <a:gdLst/>
              <a:ahLst/>
              <a:cxnLst>
                <a:cxn ang="0">
                  <a:pos x="0" y="10"/>
                </a:cxn>
                <a:cxn ang="0">
                  <a:pos x="7" y="16"/>
                </a:cxn>
                <a:cxn ang="0">
                  <a:pos x="14" y="25"/>
                </a:cxn>
                <a:cxn ang="0">
                  <a:pos x="21" y="32"/>
                </a:cxn>
                <a:cxn ang="0">
                  <a:pos x="22" y="35"/>
                </a:cxn>
                <a:cxn ang="0">
                  <a:pos x="24" y="27"/>
                </a:cxn>
                <a:cxn ang="0">
                  <a:pos x="25" y="16"/>
                </a:cxn>
                <a:cxn ang="0">
                  <a:pos x="27" y="6"/>
                </a:cxn>
                <a:cxn ang="0">
                  <a:pos x="27" y="0"/>
                </a:cxn>
                <a:cxn ang="0">
                  <a:pos x="22" y="3"/>
                </a:cxn>
                <a:cxn ang="0">
                  <a:pos x="22" y="6"/>
                </a:cxn>
                <a:cxn ang="0">
                  <a:pos x="22" y="13"/>
                </a:cxn>
                <a:cxn ang="0">
                  <a:pos x="22" y="21"/>
                </a:cxn>
                <a:cxn ang="0">
                  <a:pos x="22" y="25"/>
                </a:cxn>
                <a:cxn ang="0">
                  <a:pos x="18" y="24"/>
                </a:cxn>
                <a:cxn ang="0">
                  <a:pos x="14" y="16"/>
                </a:cxn>
                <a:cxn ang="0">
                  <a:pos x="8" y="10"/>
                </a:cxn>
                <a:cxn ang="0">
                  <a:pos x="7" y="8"/>
                </a:cxn>
                <a:cxn ang="0">
                  <a:pos x="0" y="10"/>
                </a:cxn>
                <a:cxn ang="0">
                  <a:pos x="0" y="10"/>
                </a:cxn>
              </a:cxnLst>
              <a:rect l="0" t="0" r="r" b="b"/>
              <a:pathLst>
                <a:path w="27" h="35">
                  <a:moveTo>
                    <a:pt x="0" y="10"/>
                  </a:moveTo>
                  <a:lnTo>
                    <a:pt x="7" y="16"/>
                  </a:lnTo>
                  <a:lnTo>
                    <a:pt x="14" y="25"/>
                  </a:lnTo>
                  <a:lnTo>
                    <a:pt x="21" y="32"/>
                  </a:lnTo>
                  <a:lnTo>
                    <a:pt x="22" y="35"/>
                  </a:lnTo>
                  <a:lnTo>
                    <a:pt x="24" y="27"/>
                  </a:lnTo>
                  <a:lnTo>
                    <a:pt x="25" y="16"/>
                  </a:lnTo>
                  <a:lnTo>
                    <a:pt x="27" y="6"/>
                  </a:lnTo>
                  <a:lnTo>
                    <a:pt x="27" y="0"/>
                  </a:lnTo>
                  <a:lnTo>
                    <a:pt x="22" y="3"/>
                  </a:lnTo>
                  <a:lnTo>
                    <a:pt x="22" y="6"/>
                  </a:lnTo>
                  <a:lnTo>
                    <a:pt x="22" y="13"/>
                  </a:lnTo>
                  <a:lnTo>
                    <a:pt x="22" y="21"/>
                  </a:lnTo>
                  <a:lnTo>
                    <a:pt x="22" y="25"/>
                  </a:lnTo>
                  <a:lnTo>
                    <a:pt x="18" y="24"/>
                  </a:lnTo>
                  <a:lnTo>
                    <a:pt x="14" y="16"/>
                  </a:lnTo>
                  <a:lnTo>
                    <a:pt x="8" y="10"/>
                  </a:lnTo>
                  <a:lnTo>
                    <a:pt x="7" y="8"/>
                  </a:lnTo>
                  <a:lnTo>
                    <a:pt x="0" y="1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3" name="Freeform 379"/>
            <p:cNvSpPr>
              <a:spLocks/>
            </p:cNvSpPr>
            <p:nvPr/>
          </p:nvSpPr>
          <p:spPr bwMode="auto">
            <a:xfrm>
              <a:off x="3472656" y="3644789"/>
              <a:ext cx="77787" cy="88900"/>
            </a:xfrm>
            <a:custGeom>
              <a:avLst/>
              <a:gdLst/>
              <a:ahLst/>
              <a:cxnLst>
                <a:cxn ang="0">
                  <a:pos x="43" y="56"/>
                </a:cxn>
                <a:cxn ang="0">
                  <a:pos x="43" y="52"/>
                </a:cxn>
                <a:cxn ang="0">
                  <a:pos x="46" y="42"/>
                </a:cxn>
                <a:cxn ang="0">
                  <a:pos x="47" y="33"/>
                </a:cxn>
                <a:cxn ang="0">
                  <a:pos x="49" y="30"/>
                </a:cxn>
                <a:cxn ang="0">
                  <a:pos x="47" y="25"/>
                </a:cxn>
                <a:cxn ang="0">
                  <a:pos x="46" y="20"/>
                </a:cxn>
                <a:cxn ang="0">
                  <a:pos x="41" y="17"/>
                </a:cxn>
                <a:cxn ang="0">
                  <a:pos x="39" y="15"/>
                </a:cxn>
                <a:cxn ang="0">
                  <a:pos x="33" y="11"/>
                </a:cxn>
                <a:cxn ang="0">
                  <a:pos x="30" y="6"/>
                </a:cxn>
                <a:cxn ang="0">
                  <a:pos x="32" y="1"/>
                </a:cxn>
                <a:cxn ang="0">
                  <a:pos x="32" y="0"/>
                </a:cxn>
                <a:cxn ang="0">
                  <a:pos x="27" y="0"/>
                </a:cxn>
                <a:cxn ang="0">
                  <a:pos x="25" y="4"/>
                </a:cxn>
                <a:cxn ang="0">
                  <a:pos x="20" y="4"/>
                </a:cxn>
                <a:cxn ang="0">
                  <a:pos x="16" y="4"/>
                </a:cxn>
                <a:cxn ang="0">
                  <a:pos x="13" y="6"/>
                </a:cxn>
                <a:cxn ang="0">
                  <a:pos x="11" y="9"/>
                </a:cxn>
                <a:cxn ang="0">
                  <a:pos x="6" y="11"/>
                </a:cxn>
                <a:cxn ang="0">
                  <a:pos x="3" y="12"/>
                </a:cxn>
                <a:cxn ang="0">
                  <a:pos x="0" y="14"/>
                </a:cxn>
                <a:cxn ang="0">
                  <a:pos x="0" y="15"/>
                </a:cxn>
                <a:cxn ang="0">
                  <a:pos x="3" y="19"/>
                </a:cxn>
                <a:cxn ang="0">
                  <a:pos x="9" y="17"/>
                </a:cxn>
                <a:cxn ang="0">
                  <a:pos x="19" y="17"/>
                </a:cxn>
                <a:cxn ang="0">
                  <a:pos x="27" y="22"/>
                </a:cxn>
                <a:cxn ang="0">
                  <a:pos x="32" y="28"/>
                </a:cxn>
                <a:cxn ang="0">
                  <a:pos x="38" y="36"/>
                </a:cxn>
                <a:cxn ang="0">
                  <a:pos x="39" y="42"/>
                </a:cxn>
                <a:cxn ang="0">
                  <a:pos x="39" y="49"/>
                </a:cxn>
                <a:cxn ang="0">
                  <a:pos x="39" y="53"/>
                </a:cxn>
                <a:cxn ang="0">
                  <a:pos x="39" y="56"/>
                </a:cxn>
                <a:cxn ang="0">
                  <a:pos x="43" y="56"/>
                </a:cxn>
                <a:cxn ang="0">
                  <a:pos x="43" y="56"/>
                </a:cxn>
              </a:cxnLst>
              <a:rect l="0" t="0" r="r" b="b"/>
              <a:pathLst>
                <a:path w="49" h="56">
                  <a:moveTo>
                    <a:pt x="43" y="56"/>
                  </a:moveTo>
                  <a:lnTo>
                    <a:pt x="43" y="52"/>
                  </a:lnTo>
                  <a:lnTo>
                    <a:pt x="46" y="42"/>
                  </a:lnTo>
                  <a:lnTo>
                    <a:pt x="47" y="33"/>
                  </a:lnTo>
                  <a:lnTo>
                    <a:pt x="49" y="30"/>
                  </a:lnTo>
                  <a:lnTo>
                    <a:pt x="47" y="25"/>
                  </a:lnTo>
                  <a:lnTo>
                    <a:pt x="46" y="20"/>
                  </a:lnTo>
                  <a:lnTo>
                    <a:pt x="41" y="17"/>
                  </a:lnTo>
                  <a:lnTo>
                    <a:pt x="39" y="15"/>
                  </a:lnTo>
                  <a:lnTo>
                    <a:pt x="33" y="11"/>
                  </a:lnTo>
                  <a:lnTo>
                    <a:pt x="30" y="6"/>
                  </a:lnTo>
                  <a:lnTo>
                    <a:pt x="32" y="1"/>
                  </a:lnTo>
                  <a:lnTo>
                    <a:pt x="32" y="0"/>
                  </a:lnTo>
                  <a:lnTo>
                    <a:pt x="27" y="0"/>
                  </a:lnTo>
                  <a:lnTo>
                    <a:pt x="25" y="4"/>
                  </a:lnTo>
                  <a:lnTo>
                    <a:pt x="20" y="4"/>
                  </a:lnTo>
                  <a:lnTo>
                    <a:pt x="16" y="4"/>
                  </a:lnTo>
                  <a:lnTo>
                    <a:pt x="13" y="6"/>
                  </a:lnTo>
                  <a:lnTo>
                    <a:pt x="11" y="9"/>
                  </a:lnTo>
                  <a:lnTo>
                    <a:pt x="6" y="11"/>
                  </a:lnTo>
                  <a:lnTo>
                    <a:pt x="3" y="12"/>
                  </a:lnTo>
                  <a:lnTo>
                    <a:pt x="0" y="14"/>
                  </a:lnTo>
                  <a:lnTo>
                    <a:pt x="0" y="15"/>
                  </a:lnTo>
                  <a:lnTo>
                    <a:pt x="3" y="19"/>
                  </a:lnTo>
                  <a:lnTo>
                    <a:pt x="9" y="17"/>
                  </a:lnTo>
                  <a:lnTo>
                    <a:pt x="19" y="17"/>
                  </a:lnTo>
                  <a:lnTo>
                    <a:pt x="27" y="22"/>
                  </a:lnTo>
                  <a:lnTo>
                    <a:pt x="32" y="28"/>
                  </a:lnTo>
                  <a:lnTo>
                    <a:pt x="38" y="36"/>
                  </a:lnTo>
                  <a:lnTo>
                    <a:pt x="39" y="42"/>
                  </a:lnTo>
                  <a:lnTo>
                    <a:pt x="39" y="49"/>
                  </a:lnTo>
                  <a:lnTo>
                    <a:pt x="39" y="53"/>
                  </a:lnTo>
                  <a:lnTo>
                    <a:pt x="39" y="56"/>
                  </a:lnTo>
                  <a:lnTo>
                    <a:pt x="43" y="56"/>
                  </a:lnTo>
                  <a:lnTo>
                    <a:pt x="43" y="56"/>
                  </a:lnTo>
                  <a:close/>
                </a:path>
              </a:pathLst>
            </a:custGeom>
            <a:solidFill>
              <a:srgbClr val="C7EDF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4" name="Freeform 380"/>
            <p:cNvSpPr>
              <a:spLocks/>
            </p:cNvSpPr>
            <p:nvPr/>
          </p:nvSpPr>
          <p:spPr bwMode="auto">
            <a:xfrm>
              <a:off x="3380581" y="3982926"/>
              <a:ext cx="279400" cy="88900"/>
            </a:xfrm>
            <a:custGeom>
              <a:avLst/>
              <a:gdLst/>
              <a:ahLst/>
              <a:cxnLst>
                <a:cxn ang="0">
                  <a:pos x="0" y="50"/>
                </a:cxn>
                <a:cxn ang="0">
                  <a:pos x="12" y="41"/>
                </a:cxn>
                <a:cxn ang="0">
                  <a:pos x="26" y="38"/>
                </a:cxn>
                <a:cxn ang="0">
                  <a:pos x="42" y="34"/>
                </a:cxn>
                <a:cxn ang="0">
                  <a:pos x="56" y="34"/>
                </a:cxn>
                <a:cxn ang="0">
                  <a:pos x="71" y="33"/>
                </a:cxn>
                <a:cxn ang="0">
                  <a:pos x="85" y="30"/>
                </a:cxn>
                <a:cxn ang="0">
                  <a:pos x="97" y="25"/>
                </a:cxn>
                <a:cxn ang="0">
                  <a:pos x="110" y="20"/>
                </a:cxn>
                <a:cxn ang="0">
                  <a:pos x="121" y="15"/>
                </a:cxn>
                <a:cxn ang="0">
                  <a:pos x="135" y="12"/>
                </a:cxn>
                <a:cxn ang="0">
                  <a:pos x="146" y="12"/>
                </a:cxn>
                <a:cxn ang="0">
                  <a:pos x="156" y="11"/>
                </a:cxn>
                <a:cxn ang="0">
                  <a:pos x="162" y="4"/>
                </a:cxn>
                <a:cxn ang="0">
                  <a:pos x="170" y="1"/>
                </a:cxn>
                <a:cxn ang="0">
                  <a:pos x="175" y="0"/>
                </a:cxn>
                <a:cxn ang="0">
                  <a:pos x="176" y="0"/>
                </a:cxn>
                <a:cxn ang="0">
                  <a:pos x="176" y="9"/>
                </a:cxn>
                <a:cxn ang="0">
                  <a:pos x="168" y="11"/>
                </a:cxn>
                <a:cxn ang="0">
                  <a:pos x="159" y="15"/>
                </a:cxn>
                <a:cxn ang="0">
                  <a:pos x="146" y="19"/>
                </a:cxn>
                <a:cxn ang="0">
                  <a:pos x="135" y="20"/>
                </a:cxn>
                <a:cxn ang="0">
                  <a:pos x="119" y="20"/>
                </a:cxn>
                <a:cxn ang="0">
                  <a:pos x="105" y="28"/>
                </a:cxn>
                <a:cxn ang="0">
                  <a:pos x="90" y="34"/>
                </a:cxn>
                <a:cxn ang="0">
                  <a:pos x="80" y="39"/>
                </a:cxn>
                <a:cxn ang="0">
                  <a:pos x="72" y="41"/>
                </a:cxn>
                <a:cxn ang="0">
                  <a:pos x="63" y="42"/>
                </a:cxn>
                <a:cxn ang="0">
                  <a:pos x="52" y="44"/>
                </a:cxn>
                <a:cxn ang="0">
                  <a:pos x="39" y="42"/>
                </a:cxn>
                <a:cxn ang="0">
                  <a:pos x="26" y="42"/>
                </a:cxn>
                <a:cxn ang="0">
                  <a:pos x="15" y="47"/>
                </a:cxn>
                <a:cxn ang="0">
                  <a:pos x="9" y="53"/>
                </a:cxn>
                <a:cxn ang="0">
                  <a:pos x="6" y="56"/>
                </a:cxn>
                <a:cxn ang="0">
                  <a:pos x="1" y="55"/>
                </a:cxn>
                <a:cxn ang="0">
                  <a:pos x="1" y="53"/>
                </a:cxn>
                <a:cxn ang="0">
                  <a:pos x="0" y="52"/>
                </a:cxn>
                <a:cxn ang="0">
                  <a:pos x="0" y="50"/>
                </a:cxn>
                <a:cxn ang="0">
                  <a:pos x="0" y="50"/>
                </a:cxn>
              </a:cxnLst>
              <a:rect l="0" t="0" r="r" b="b"/>
              <a:pathLst>
                <a:path w="176" h="56">
                  <a:moveTo>
                    <a:pt x="0" y="50"/>
                  </a:moveTo>
                  <a:lnTo>
                    <a:pt x="12" y="41"/>
                  </a:lnTo>
                  <a:lnTo>
                    <a:pt x="26" y="38"/>
                  </a:lnTo>
                  <a:lnTo>
                    <a:pt x="42" y="34"/>
                  </a:lnTo>
                  <a:lnTo>
                    <a:pt x="56" y="34"/>
                  </a:lnTo>
                  <a:lnTo>
                    <a:pt x="71" y="33"/>
                  </a:lnTo>
                  <a:lnTo>
                    <a:pt x="85" y="30"/>
                  </a:lnTo>
                  <a:lnTo>
                    <a:pt x="97" y="25"/>
                  </a:lnTo>
                  <a:lnTo>
                    <a:pt x="110" y="20"/>
                  </a:lnTo>
                  <a:lnTo>
                    <a:pt x="121" y="15"/>
                  </a:lnTo>
                  <a:lnTo>
                    <a:pt x="135" y="12"/>
                  </a:lnTo>
                  <a:lnTo>
                    <a:pt x="146" y="12"/>
                  </a:lnTo>
                  <a:lnTo>
                    <a:pt x="156" y="11"/>
                  </a:lnTo>
                  <a:lnTo>
                    <a:pt x="162" y="4"/>
                  </a:lnTo>
                  <a:lnTo>
                    <a:pt x="170" y="1"/>
                  </a:lnTo>
                  <a:lnTo>
                    <a:pt x="175" y="0"/>
                  </a:lnTo>
                  <a:lnTo>
                    <a:pt x="176" y="0"/>
                  </a:lnTo>
                  <a:lnTo>
                    <a:pt x="176" y="9"/>
                  </a:lnTo>
                  <a:lnTo>
                    <a:pt x="168" y="11"/>
                  </a:lnTo>
                  <a:lnTo>
                    <a:pt x="159" y="15"/>
                  </a:lnTo>
                  <a:lnTo>
                    <a:pt x="146" y="19"/>
                  </a:lnTo>
                  <a:lnTo>
                    <a:pt x="135" y="20"/>
                  </a:lnTo>
                  <a:lnTo>
                    <a:pt x="119" y="20"/>
                  </a:lnTo>
                  <a:lnTo>
                    <a:pt x="105" y="28"/>
                  </a:lnTo>
                  <a:lnTo>
                    <a:pt x="90" y="34"/>
                  </a:lnTo>
                  <a:lnTo>
                    <a:pt x="80" y="39"/>
                  </a:lnTo>
                  <a:lnTo>
                    <a:pt x="72" y="41"/>
                  </a:lnTo>
                  <a:lnTo>
                    <a:pt x="63" y="42"/>
                  </a:lnTo>
                  <a:lnTo>
                    <a:pt x="52" y="44"/>
                  </a:lnTo>
                  <a:lnTo>
                    <a:pt x="39" y="42"/>
                  </a:lnTo>
                  <a:lnTo>
                    <a:pt x="26" y="42"/>
                  </a:lnTo>
                  <a:lnTo>
                    <a:pt x="15" y="47"/>
                  </a:lnTo>
                  <a:lnTo>
                    <a:pt x="9" y="53"/>
                  </a:lnTo>
                  <a:lnTo>
                    <a:pt x="6" y="56"/>
                  </a:lnTo>
                  <a:lnTo>
                    <a:pt x="1" y="55"/>
                  </a:lnTo>
                  <a:lnTo>
                    <a:pt x="1" y="53"/>
                  </a:lnTo>
                  <a:lnTo>
                    <a:pt x="0" y="52"/>
                  </a:lnTo>
                  <a:lnTo>
                    <a:pt x="0" y="50"/>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5" name="Freeform 381"/>
            <p:cNvSpPr>
              <a:spLocks/>
            </p:cNvSpPr>
            <p:nvPr/>
          </p:nvSpPr>
          <p:spPr bwMode="auto">
            <a:xfrm>
              <a:off x="3380581" y="3995626"/>
              <a:ext cx="57150" cy="52388"/>
            </a:xfrm>
            <a:custGeom>
              <a:avLst/>
              <a:gdLst/>
              <a:ahLst/>
              <a:cxnLst>
                <a:cxn ang="0">
                  <a:pos x="0" y="0"/>
                </a:cxn>
                <a:cxn ang="0">
                  <a:pos x="6" y="12"/>
                </a:cxn>
                <a:cxn ang="0">
                  <a:pos x="18" y="22"/>
                </a:cxn>
                <a:cxn ang="0">
                  <a:pos x="30" y="25"/>
                </a:cxn>
                <a:cxn ang="0">
                  <a:pos x="36" y="28"/>
                </a:cxn>
                <a:cxn ang="0">
                  <a:pos x="31" y="31"/>
                </a:cxn>
                <a:cxn ang="0">
                  <a:pos x="30" y="33"/>
                </a:cxn>
                <a:cxn ang="0">
                  <a:pos x="26" y="30"/>
                </a:cxn>
                <a:cxn ang="0">
                  <a:pos x="22" y="28"/>
                </a:cxn>
                <a:cxn ang="0">
                  <a:pos x="17" y="25"/>
                </a:cxn>
                <a:cxn ang="0">
                  <a:pos x="12" y="22"/>
                </a:cxn>
                <a:cxn ang="0">
                  <a:pos x="6" y="18"/>
                </a:cxn>
                <a:cxn ang="0">
                  <a:pos x="1" y="14"/>
                </a:cxn>
                <a:cxn ang="0">
                  <a:pos x="0" y="12"/>
                </a:cxn>
                <a:cxn ang="0">
                  <a:pos x="0" y="9"/>
                </a:cxn>
                <a:cxn ang="0">
                  <a:pos x="0" y="3"/>
                </a:cxn>
                <a:cxn ang="0">
                  <a:pos x="0" y="0"/>
                </a:cxn>
                <a:cxn ang="0">
                  <a:pos x="0" y="0"/>
                </a:cxn>
              </a:cxnLst>
              <a:rect l="0" t="0" r="r" b="b"/>
              <a:pathLst>
                <a:path w="36" h="33">
                  <a:moveTo>
                    <a:pt x="0" y="0"/>
                  </a:moveTo>
                  <a:lnTo>
                    <a:pt x="6" y="12"/>
                  </a:lnTo>
                  <a:lnTo>
                    <a:pt x="18" y="22"/>
                  </a:lnTo>
                  <a:lnTo>
                    <a:pt x="30" y="25"/>
                  </a:lnTo>
                  <a:lnTo>
                    <a:pt x="36" y="28"/>
                  </a:lnTo>
                  <a:lnTo>
                    <a:pt x="31" y="31"/>
                  </a:lnTo>
                  <a:lnTo>
                    <a:pt x="30" y="33"/>
                  </a:lnTo>
                  <a:lnTo>
                    <a:pt x="26" y="30"/>
                  </a:lnTo>
                  <a:lnTo>
                    <a:pt x="22" y="28"/>
                  </a:lnTo>
                  <a:lnTo>
                    <a:pt x="17" y="25"/>
                  </a:lnTo>
                  <a:lnTo>
                    <a:pt x="12" y="22"/>
                  </a:lnTo>
                  <a:lnTo>
                    <a:pt x="6" y="18"/>
                  </a:lnTo>
                  <a:lnTo>
                    <a:pt x="1" y="14"/>
                  </a:lnTo>
                  <a:lnTo>
                    <a:pt x="0" y="12"/>
                  </a:lnTo>
                  <a:lnTo>
                    <a:pt x="0" y="9"/>
                  </a:lnTo>
                  <a:lnTo>
                    <a:pt x="0" y="3"/>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6" name="Freeform 382"/>
            <p:cNvSpPr>
              <a:spLocks/>
            </p:cNvSpPr>
            <p:nvPr/>
          </p:nvSpPr>
          <p:spPr bwMode="auto">
            <a:xfrm>
              <a:off x="3225006" y="3260614"/>
              <a:ext cx="101600" cy="206375"/>
            </a:xfrm>
            <a:custGeom>
              <a:avLst/>
              <a:gdLst/>
              <a:ahLst/>
              <a:cxnLst>
                <a:cxn ang="0">
                  <a:pos x="64" y="5"/>
                </a:cxn>
                <a:cxn ang="0">
                  <a:pos x="52" y="17"/>
                </a:cxn>
                <a:cxn ang="0">
                  <a:pos x="47" y="32"/>
                </a:cxn>
                <a:cxn ang="0">
                  <a:pos x="45" y="44"/>
                </a:cxn>
                <a:cxn ang="0">
                  <a:pos x="45" y="59"/>
                </a:cxn>
                <a:cxn ang="0">
                  <a:pos x="44" y="70"/>
                </a:cxn>
                <a:cxn ang="0">
                  <a:pos x="41" y="76"/>
                </a:cxn>
                <a:cxn ang="0">
                  <a:pos x="34" y="81"/>
                </a:cxn>
                <a:cxn ang="0">
                  <a:pos x="27" y="87"/>
                </a:cxn>
                <a:cxn ang="0">
                  <a:pos x="17" y="98"/>
                </a:cxn>
                <a:cxn ang="0">
                  <a:pos x="11" y="111"/>
                </a:cxn>
                <a:cxn ang="0">
                  <a:pos x="8" y="123"/>
                </a:cxn>
                <a:cxn ang="0">
                  <a:pos x="6" y="128"/>
                </a:cxn>
                <a:cxn ang="0">
                  <a:pos x="4" y="128"/>
                </a:cxn>
                <a:cxn ang="0">
                  <a:pos x="1" y="130"/>
                </a:cxn>
                <a:cxn ang="0">
                  <a:pos x="0" y="128"/>
                </a:cxn>
                <a:cxn ang="0">
                  <a:pos x="0" y="122"/>
                </a:cxn>
                <a:cxn ang="0">
                  <a:pos x="3" y="112"/>
                </a:cxn>
                <a:cxn ang="0">
                  <a:pos x="4" y="103"/>
                </a:cxn>
                <a:cxn ang="0">
                  <a:pos x="8" y="92"/>
                </a:cxn>
                <a:cxn ang="0">
                  <a:pos x="14" y="85"/>
                </a:cxn>
                <a:cxn ang="0">
                  <a:pos x="19" y="79"/>
                </a:cxn>
                <a:cxn ang="0">
                  <a:pos x="25" y="74"/>
                </a:cxn>
                <a:cxn ang="0">
                  <a:pos x="30" y="68"/>
                </a:cxn>
                <a:cxn ang="0">
                  <a:pos x="33" y="60"/>
                </a:cxn>
                <a:cxn ang="0">
                  <a:pos x="33" y="49"/>
                </a:cxn>
                <a:cxn ang="0">
                  <a:pos x="34" y="38"/>
                </a:cxn>
                <a:cxn ang="0">
                  <a:pos x="36" y="27"/>
                </a:cxn>
                <a:cxn ang="0">
                  <a:pos x="41" y="21"/>
                </a:cxn>
                <a:cxn ang="0">
                  <a:pos x="45" y="14"/>
                </a:cxn>
                <a:cxn ang="0">
                  <a:pos x="50" y="13"/>
                </a:cxn>
                <a:cxn ang="0">
                  <a:pos x="53" y="8"/>
                </a:cxn>
                <a:cxn ang="0">
                  <a:pos x="57" y="3"/>
                </a:cxn>
                <a:cxn ang="0">
                  <a:pos x="58" y="0"/>
                </a:cxn>
                <a:cxn ang="0">
                  <a:pos x="61" y="2"/>
                </a:cxn>
                <a:cxn ang="0">
                  <a:pos x="63" y="3"/>
                </a:cxn>
                <a:cxn ang="0">
                  <a:pos x="64" y="5"/>
                </a:cxn>
                <a:cxn ang="0">
                  <a:pos x="64" y="5"/>
                </a:cxn>
              </a:cxnLst>
              <a:rect l="0" t="0" r="r" b="b"/>
              <a:pathLst>
                <a:path w="64" h="130">
                  <a:moveTo>
                    <a:pt x="64" y="5"/>
                  </a:moveTo>
                  <a:lnTo>
                    <a:pt x="52" y="17"/>
                  </a:lnTo>
                  <a:lnTo>
                    <a:pt x="47" y="32"/>
                  </a:lnTo>
                  <a:lnTo>
                    <a:pt x="45" y="44"/>
                  </a:lnTo>
                  <a:lnTo>
                    <a:pt x="45" y="59"/>
                  </a:lnTo>
                  <a:lnTo>
                    <a:pt x="44" y="70"/>
                  </a:lnTo>
                  <a:lnTo>
                    <a:pt x="41" y="76"/>
                  </a:lnTo>
                  <a:lnTo>
                    <a:pt x="34" y="81"/>
                  </a:lnTo>
                  <a:lnTo>
                    <a:pt x="27" y="87"/>
                  </a:lnTo>
                  <a:lnTo>
                    <a:pt x="17" y="98"/>
                  </a:lnTo>
                  <a:lnTo>
                    <a:pt x="11" y="111"/>
                  </a:lnTo>
                  <a:lnTo>
                    <a:pt x="8" y="123"/>
                  </a:lnTo>
                  <a:lnTo>
                    <a:pt x="6" y="128"/>
                  </a:lnTo>
                  <a:lnTo>
                    <a:pt x="4" y="128"/>
                  </a:lnTo>
                  <a:lnTo>
                    <a:pt x="1" y="130"/>
                  </a:lnTo>
                  <a:lnTo>
                    <a:pt x="0" y="128"/>
                  </a:lnTo>
                  <a:lnTo>
                    <a:pt x="0" y="122"/>
                  </a:lnTo>
                  <a:lnTo>
                    <a:pt x="3" y="112"/>
                  </a:lnTo>
                  <a:lnTo>
                    <a:pt x="4" y="103"/>
                  </a:lnTo>
                  <a:lnTo>
                    <a:pt x="8" y="92"/>
                  </a:lnTo>
                  <a:lnTo>
                    <a:pt x="14" y="85"/>
                  </a:lnTo>
                  <a:lnTo>
                    <a:pt x="19" y="79"/>
                  </a:lnTo>
                  <a:lnTo>
                    <a:pt x="25" y="74"/>
                  </a:lnTo>
                  <a:lnTo>
                    <a:pt x="30" y="68"/>
                  </a:lnTo>
                  <a:lnTo>
                    <a:pt x="33" y="60"/>
                  </a:lnTo>
                  <a:lnTo>
                    <a:pt x="33" y="49"/>
                  </a:lnTo>
                  <a:lnTo>
                    <a:pt x="34" y="38"/>
                  </a:lnTo>
                  <a:lnTo>
                    <a:pt x="36" y="27"/>
                  </a:lnTo>
                  <a:lnTo>
                    <a:pt x="41" y="21"/>
                  </a:lnTo>
                  <a:lnTo>
                    <a:pt x="45" y="14"/>
                  </a:lnTo>
                  <a:lnTo>
                    <a:pt x="50" y="13"/>
                  </a:lnTo>
                  <a:lnTo>
                    <a:pt x="53" y="8"/>
                  </a:lnTo>
                  <a:lnTo>
                    <a:pt x="57" y="3"/>
                  </a:lnTo>
                  <a:lnTo>
                    <a:pt x="58" y="0"/>
                  </a:lnTo>
                  <a:lnTo>
                    <a:pt x="61" y="2"/>
                  </a:lnTo>
                  <a:lnTo>
                    <a:pt x="63" y="3"/>
                  </a:lnTo>
                  <a:lnTo>
                    <a:pt x="64" y="5"/>
                  </a:lnTo>
                  <a:lnTo>
                    <a:pt x="64" y="5"/>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7" name="Freeform 383"/>
            <p:cNvSpPr>
              <a:spLocks/>
            </p:cNvSpPr>
            <p:nvPr/>
          </p:nvSpPr>
          <p:spPr bwMode="auto">
            <a:xfrm>
              <a:off x="3872706" y="4470289"/>
              <a:ext cx="98425" cy="219075"/>
            </a:xfrm>
            <a:custGeom>
              <a:avLst/>
              <a:gdLst/>
              <a:ahLst/>
              <a:cxnLst>
                <a:cxn ang="0">
                  <a:pos x="62" y="8"/>
                </a:cxn>
                <a:cxn ang="0">
                  <a:pos x="46" y="18"/>
                </a:cxn>
                <a:cxn ang="0">
                  <a:pos x="37" y="32"/>
                </a:cxn>
                <a:cxn ang="0">
                  <a:pos x="34" y="43"/>
                </a:cxn>
                <a:cxn ang="0">
                  <a:pos x="35" y="53"/>
                </a:cxn>
                <a:cxn ang="0">
                  <a:pos x="37" y="60"/>
                </a:cxn>
                <a:cxn ang="0">
                  <a:pos x="37" y="71"/>
                </a:cxn>
                <a:cxn ang="0">
                  <a:pos x="35" y="79"/>
                </a:cxn>
                <a:cxn ang="0">
                  <a:pos x="27" y="89"/>
                </a:cxn>
                <a:cxn ang="0">
                  <a:pos x="18" y="100"/>
                </a:cxn>
                <a:cxn ang="0">
                  <a:pos x="13" y="114"/>
                </a:cxn>
                <a:cxn ang="0">
                  <a:pos x="10" y="125"/>
                </a:cxn>
                <a:cxn ang="0">
                  <a:pos x="10" y="130"/>
                </a:cxn>
                <a:cxn ang="0">
                  <a:pos x="8" y="131"/>
                </a:cxn>
                <a:cxn ang="0">
                  <a:pos x="5" y="136"/>
                </a:cxn>
                <a:cxn ang="0">
                  <a:pos x="2" y="138"/>
                </a:cxn>
                <a:cxn ang="0">
                  <a:pos x="2" y="135"/>
                </a:cxn>
                <a:cxn ang="0">
                  <a:pos x="0" y="124"/>
                </a:cxn>
                <a:cxn ang="0">
                  <a:pos x="5" y="109"/>
                </a:cxn>
                <a:cxn ang="0">
                  <a:pos x="10" y="98"/>
                </a:cxn>
                <a:cxn ang="0">
                  <a:pos x="18" y="89"/>
                </a:cxn>
                <a:cxn ang="0">
                  <a:pos x="24" y="83"/>
                </a:cxn>
                <a:cxn ang="0">
                  <a:pos x="29" y="78"/>
                </a:cxn>
                <a:cxn ang="0">
                  <a:pos x="30" y="71"/>
                </a:cxn>
                <a:cxn ang="0">
                  <a:pos x="30" y="67"/>
                </a:cxn>
                <a:cxn ang="0">
                  <a:pos x="26" y="57"/>
                </a:cxn>
                <a:cxn ang="0">
                  <a:pos x="21" y="48"/>
                </a:cxn>
                <a:cxn ang="0">
                  <a:pos x="18" y="40"/>
                </a:cxn>
                <a:cxn ang="0">
                  <a:pos x="21" y="32"/>
                </a:cxn>
                <a:cxn ang="0">
                  <a:pos x="29" y="23"/>
                </a:cxn>
                <a:cxn ang="0">
                  <a:pos x="38" y="16"/>
                </a:cxn>
                <a:cxn ang="0">
                  <a:pos x="46" y="11"/>
                </a:cxn>
                <a:cxn ang="0">
                  <a:pos x="51" y="5"/>
                </a:cxn>
                <a:cxn ang="0">
                  <a:pos x="53" y="0"/>
                </a:cxn>
                <a:cxn ang="0">
                  <a:pos x="57" y="2"/>
                </a:cxn>
                <a:cxn ang="0">
                  <a:pos x="60" y="5"/>
                </a:cxn>
                <a:cxn ang="0">
                  <a:pos x="62" y="8"/>
                </a:cxn>
                <a:cxn ang="0">
                  <a:pos x="62" y="8"/>
                </a:cxn>
              </a:cxnLst>
              <a:rect l="0" t="0" r="r" b="b"/>
              <a:pathLst>
                <a:path w="62" h="138">
                  <a:moveTo>
                    <a:pt x="62" y="8"/>
                  </a:moveTo>
                  <a:lnTo>
                    <a:pt x="46" y="18"/>
                  </a:lnTo>
                  <a:lnTo>
                    <a:pt x="37" y="32"/>
                  </a:lnTo>
                  <a:lnTo>
                    <a:pt x="34" y="43"/>
                  </a:lnTo>
                  <a:lnTo>
                    <a:pt x="35" y="53"/>
                  </a:lnTo>
                  <a:lnTo>
                    <a:pt x="37" y="60"/>
                  </a:lnTo>
                  <a:lnTo>
                    <a:pt x="37" y="71"/>
                  </a:lnTo>
                  <a:lnTo>
                    <a:pt x="35" y="79"/>
                  </a:lnTo>
                  <a:lnTo>
                    <a:pt x="27" y="89"/>
                  </a:lnTo>
                  <a:lnTo>
                    <a:pt x="18" y="100"/>
                  </a:lnTo>
                  <a:lnTo>
                    <a:pt x="13" y="114"/>
                  </a:lnTo>
                  <a:lnTo>
                    <a:pt x="10" y="125"/>
                  </a:lnTo>
                  <a:lnTo>
                    <a:pt x="10" y="130"/>
                  </a:lnTo>
                  <a:lnTo>
                    <a:pt x="8" y="131"/>
                  </a:lnTo>
                  <a:lnTo>
                    <a:pt x="5" y="136"/>
                  </a:lnTo>
                  <a:lnTo>
                    <a:pt x="2" y="138"/>
                  </a:lnTo>
                  <a:lnTo>
                    <a:pt x="2" y="135"/>
                  </a:lnTo>
                  <a:lnTo>
                    <a:pt x="0" y="124"/>
                  </a:lnTo>
                  <a:lnTo>
                    <a:pt x="5" y="109"/>
                  </a:lnTo>
                  <a:lnTo>
                    <a:pt x="10" y="98"/>
                  </a:lnTo>
                  <a:lnTo>
                    <a:pt x="18" y="89"/>
                  </a:lnTo>
                  <a:lnTo>
                    <a:pt x="24" y="83"/>
                  </a:lnTo>
                  <a:lnTo>
                    <a:pt x="29" y="78"/>
                  </a:lnTo>
                  <a:lnTo>
                    <a:pt x="30" y="71"/>
                  </a:lnTo>
                  <a:lnTo>
                    <a:pt x="30" y="67"/>
                  </a:lnTo>
                  <a:lnTo>
                    <a:pt x="26" y="57"/>
                  </a:lnTo>
                  <a:lnTo>
                    <a:pt x="21" y="48"/>
                  </a:lnTo>
                  <a:lnTo>
                    <a:pt x="18" y="40"/>
                  </a:lnTo>
                  <a:lnTo>
                    <a:pt x="21" y="32"/>
                  </a:lnTo>
                  <a:lnTo>
                    <a:pt x="29" y="23"/>
                  </a:lnTo>
                  <a:lnTo>
                    <a:pt x="38" y="16"/>
                  </a:lnTo>
                  <a:lnTo>
                    <a:pt x="46" y="11"/>
                  </a:lnTo>
                  <a:lnTo>
                    <a:pt x="51" y="5"/>
                  </a:lnTo>
                  <a:lnTo>
                    <a:pt x="53" y="0"/>
                  </a:lnTo>
                  <a:lnTo>
                    <a:pt x="57" y="2"/>
                  </a:lnTo>
                  <a:lnTo>
                    <a:pt x="60" y="5"/>
                  </a:lnTo>
                  <a:lnTo>
                    <a:pt x="62" y="8"/>
                  </a:lnTo>
                  <a:lnTo>
                    <a:pt x="62" y="8"/>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8" name="Freeform 384"/>
            <p:cNvSpPr>
              <a:spLocks/>
            </p:cNvSpPr>
            <p:nvPr/>
          </p:nvSpPr>
          <p:spPr bwMode="auto">
            <a:xfrm>
              <a:off x="1588294" y="4975114"/>
              <a:ext cx="230187" cy="147638"/>
            </a:xfrm>
            <a:custGeom>
              <a:avLst/>
              <a:gdLst/>
              <a:ahLst/>
              <a:cxnLst>
                <a:cxn ang="0">
                  <a:pos x="0" y="4"/>
                </a:cxn>
                <a:cxn ang="0">
                  <a:pos x="10" y="4"/>
                </a:cxn>
                <a:cxn ang="0">
                  <a:pos x="16" y="9"/>
                </a:cxn>
                <a:cxn ang="0">
                  <a:pos x="19" y="15"/>
                </a:cxn>
                <a:cxn ang="0">
                  <a:pos x="22" y="30"/>
                </a:cxn>
                <a:cxn ang="0">
                  <a:pos x="27" y="42"/>
                </a:cxn>
                <a:cxn ang="0">
                  <a:pos x="33" y="55"/>
                </a:cxn>
                <a:cxn ang="0">
                  <a:pos x="44" y="61"/>
                </a:cxn>
                <a:cxn ang="0">
                  <a:pos x="57" y="63"/>
                </a:cxn>
                <a:cxn ang="0">
                  <a:pos x="70" y="66"/>
                </a:cxn>
                <a:cxn ang="0">
                  <a:pos x="82" y="77"/>
                </a:cxn>
                <a:cxn ang="0">
                  <a:pos x="93" y="86"/>
                </a:cxn>
                <a:cxn ang="0">
                  <a:pos x="104" y="93"/>
                </a:cxn>
                <a:cxn ang="0">
                  <a:pos x="114" y="93"/>
                </a:cxn>
                <a:cxn ang="0">
                  <a:pos x="128" y="93"/>
                </a:cxn>
                <a:cxn ang="0">
                  <a:pos x="139" y="93"/>
                </a:cxn>
                <a:cxn ang="0">
                  <a:pos x="145" y="93"/>
                </a:cxn>
                <a:cxn ang="0">
                  <a:pos x="145" y="91"/>
                </a:cxn>
                <a:cxn ang="0">
                  <a:pos x="145" y="88"/>
                </a:cxn>
                <a:cxn ang="0">
                  <a:pos x="142" y="83"/>
                </a:cxn>
                <a:cxn ang="0">
                  <a:pos x="138" y="83"/>
                </a:cxn>
                <a:cxn ang="0">
                  <a:pos x="126" y="83"/>
                </a:cxn>
                <a:cxn ang="0">
                  <a:pos x="114" y="85"/>
                </a:cxn>
                <a:cxn ang="0">
                  <a:pos x="103" y="83"/>
                </a:cxn>
                <a:cxn ang="0">
                  <a:pos x="97" y="77"/>
                </a:cxn>
                <a:cxn ang="0">
                  <a:pos x="90" y="68"/>
                </a:cxn>
                <a:cxn ang="0">
                  <a:pos x="85" y="61"/>
                </a:cxn>
                <a:cxn ang="0">
                  <a:pos x="78" y="53"/>
                </a:cxn>
                <a:cxn ang="0">
                  <a:pos x="68" y="52"/>
                </a:cxn>
                <a:cxn ang="0">
                  <a:pos x="59" y="50"/>
                </a:cxn>
                <a:cxn ang="0">
                  <a:pos x="54" y="52"/>
                </a:cxn>
                <a:cxn ang="0">
                  <a:pos x="48" y="50"/>
                </a:cxn>
                <a:cxn ang="0">
                  <a:pos x="44" y="44"/>
                </a:cxn>
                <a:cxn ang="0">
                  <a:pos x="38" y="33"/>
                </a:cxn>
                <a:cxn ang="0">
                  <a:pos x="33" y="22"/>
                </a:cxn>
                <a:cxn ang="0">
                  <a:pos x="27" y="14"/>
                </a:cxn>
                <a:cxn ang="0">
                  <a:pos x="21" y="4"/>
                </a:cxn>
                <a:cxn ang="0">
                  <a:pos x="14" y="0"/>
                </a:cxn>
                <a:cxn ang="0">
                  <a:pos x="8" y="1"/>
                </a:cxn>
                <a:cxn ang="0">
                  <a:pos x="2" y="1"/>
                </a:cxn>
                <a:cxn ang="0">
                  <a:pos x="0" y="4"/>
                </a:cxn>
                <a:cxn ang="0">
                  <a:pos x="0" y="4"/>
                </a:cxn>
              </a:cxnLst>
              <a:rect l="0" t="0" r="r" b="b"/>
              <a:pathLst>
                <a:path w="145" h="93">
                  <a:moveTo>
                    <a:pt x="0" y="4"/>
                  </a:moveTo>
                  <a:lnTo>
                    <a:pt x="10" y="4"/>
                  </a:lnTo>
                  <a:lnTo>
                    <a:pt x="16" y="9"/>
                  </a:lnTo>
                  <a:lnTo>
                    <a:pt x="19" y="15"/>
                  </a:lnTo>
                  <a:lnTo>
                    <a:pt x="22" y="30"/>
                  </a:lnTo>
                  <a:lnTo>
                    <a:pt x="27" y="42"/>
                  </a:lnTo>
                  <a:lnTo>
                    <a:pt x="33" y="55"/>
                  </a:lnTo>
                  <a:lnTo>
                    <a:pt x="44" y="61"/>
                  </a:lnTo>
                  <a:lnTo>
                    <a:pt x="57" y="63"/>
                  </a:lnTo>
                  <a:lnTo>
                    <a:pt x="70" y="66"/>
                  </a:lnTo>
                  <a:lnTo>
                    <a:pt x="82" y="77"/>
                  </a:lnTo>
                  <a:lnTo>
                    <a:pt x="93" y="86"/>
                  </a:lnTo>
                  <a:lnTo>
                    <a:pt x="104" y="93"/>
                  </a:lnTo>
                  <a:lnTo>
                    <a:pt x="114" y="93"/>
                  </a:lnTo>
                  <a:lnTo>
                    <a:pt x="128" y="93"/>
                  </a:lnTo>
                  <a:lnTo>
                    <a:pt x="139" y="93"/>
                  </a:lnTo>
                  <a:lnTo>
                    <a:pt x="145" y="93"/>
                  </a:lnTo>
                  <a:lnTo>
                    <a:pt x="145" y="91"/>
                  </a:lnTo>
                  <a:lnTo>
                    <a:pt x="145" y="88"/>
                  </a:lnTo>
                  <a:lnTo>
                    <a:pt x="142" y="83"/>
                  </a:lnTo>
                  <a:lnTo>
                    <a:pt x="138" y="83"/>
                  </a:lnTo>
                  <a:lnTo>
                    <a:pt x="126" y="83"/>
                  </a:lnTo>
                  <a:lnTo>
                    <a:pt x="114" y="85"/>
                  </a:lnTo>
                  <a:lnTo>
                    <a:pt x="103" y="83"/>
                  </a:lnTo>
                  <a:lnTo>
                    <a:pt x="97" y="77"/>
                  </a:lnTo>
                  <a:lnTo>
                    <a:pt x="90" y="68"/>
                  </a:lnTo>
                  <a:lnTo>
                    <a:pt x="85" y="61"/>
                  </a:lnTo>
                  <a:lnTo>
                    <a:pt x="78" y="53"/>
                  </a:lnTo>
                  <a:lnTo>
                    <a:pt x="68" y="52"/>
                  </a:lnTo>
                  <a:lnTo>
                    <a:pt x="59" y="50"/>
                  </a:lnTo>
                  <a:lnTo>
                    <a:pt x="54" y="52"/>
                  </a:lnTo>
                  <a:lnTo>
                    <a:pt x="48" y="50"/>
                  </a:lnTo>
                  <a:lnTo>
                    <a:pt x="44" y="44"/>
                  </a:lnTo>
                  <a:lnTo>
                    <a:pt x="38" y="33"/>
                  </a:lnTo>
                  <a:lnTo>
                    <a:pt x="33" y="22"/>
                  </a:lnTo>
                  <a:lnTo>
                    <a:pt x="27" y="14"/>
                  </a:lnTo>
                  <a:lnTo>
                    <a:pt x="21" y="4"/>
                  </a:lnTo>
                  <a:lnTo>
                    <a:pt x="14" y="0"/>
                  </a:lnTo>
                  <a:lnTo>
                    <a:pt x="8" y="1"/>
                  </a:lnTo>
                  <a:lnTo>
                    <a:pt x="2" y="1"/>
                  </a:lnTo>
                  <a:lnTo>
                    <a:pt x="0" y="4"/>
                  </a:lnTo>
                  <a:lnTo>
                    <a:pt x="0" y="4"/>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9" name="Freeform 385"/>
            <p:cNvSpPr>
              <a:spLocks/>
            </p:cNvSpPr>
            <p:nvPr/>
          </p:nvSpPr>
          <p:spPr bwMode="auto">
            <a:xfrm>
              <a:off x="3555206" y="4964001"/>
              <a:ext cx="200025" cy="168275"/>
            </a:xfrm>
            <a:custGeom>
              <a:avLst/>
              <a:gdLst/>
              <a:ahLst/>
              <a:cxnLst>
                <a:cxn ang="0">
                  <a:pos x="126" y="8"/>
                </a:cxn>
                <a:cxn ang="0">
                  <a:pos x="115" y="18"/>
                </a:cxn>
                <a:cxn ang="0">
                  <a:pos x="110" y="30"/>
                </a:cxn>
                <a:cxn ang="0">
                  <a:pos x="107" y="43"/>
                </a:cxn>
                <a:cxn ang="0">
                  <a:pos x="104" y="56"/>
                </a:cxn>
                <a:cxn ang="0">
                  <a:pos x="98" y="63"/>
                </a:cxn>
                <a:cxn ang="0">
                  <a:pos x="90" y="65"/>
                </a:cxn>
                <a:cxn ang="0">
                  <a:pos x="82" y="65"/>
                </a:cxn>
                <a:cxn ang="0">
                  <a:pos x="74" y="70"/>
                </a:cxn>
                <a:cxn ang="0">
                  <a:pos x="68" y="78"/>
                </a:cxn>
                <a:cxn ang="0">
                  <a:pos x="63" y="89"/>
                </a:cxn>
                <a:cxn ang="0">
                  <a:pos x="57" y="95"/>
                </a:cxn>
                <a:cxn ang="0">
                  <a:pos x="46" y="103"/>
                </a:cxn>
                <a:cxn ang="0">
                  <a:pos x="28" y="106"/>
                </a:cxn>
                <a:cxn ang="0">
                  <a:pos x="14" y="106"/>
                </a:cxn>
                <a:cxn ang="0">
                  <a:pos x="2" y="103"/>
                </a:cxn>
                <a:cxn ang="0">
                  <a:pos x="0" y="98"/>
                </a:cxn>
                <a:cxn ang="0">
                  <a:pos x="3" y="95"/>
                </a:cxn>
                <a:cxn ang="0">
                  <a:pos x="9" y="95"/>
                </a:cxn>
                <a:cxn ang="0">
                  <a:pos x="16" y="97"/>
                </a:cxn>
                <a:cxn ang="0">
                  <a:pos x="22" y="95"/>
                </a:cxn>
                <a:cxn ang="0">
                  <a:pos x="30" y="90"/>
                </a:cxn>
                <a:cxn ang="0">
                  <a:pos x="41" y="87"/>
                </a:cxn>
                <a:cxn ang="0">
                  <a:pos x="52" y="79"/>
                </a:cxn>
                <a:cxn ang="0">
                  <a:pos x="62" y="70"/>
                </a:cxn>
                <a:cxn ang="0">
                  <a:pos x="68" y="60"/>
                </a:cxn>
                <a:cxn ang="0">
                  <a:pos x="76" y="59"/>
                </a:cxn>
                <a:cxn ang="0">
                  <a:pos x="84" y="57"/>
                </a:cxn>
                <a:cxn ang="0">
                  <a:pos x="92" y="56"/>
                </a:cxn>
                <a:cxn ang="0">
                  <a:pos x="96" y="52"/>
                </a:cxn>
                <a:cxn ang="0">
                  <a:pos x="99" y="45"/>
                </a:cxn>
                <a:cxn ang="0">
                  <a:pos x="99" y="37"/>
                </a:cxn>
                <a:cxn ang="0">
                  <a:pos x="103" y="27"/>
                </a:cxn>
                <a:cxn ang="0">
                  <a:pos x="104" y="18"/>
                </a:cxn>
                <a:cxn ang="0">
                  <a:pos x="109" y="10"/>
                </a:cxn>
                <a:cxn ang="0">
                  <a:pos x="115" y="4"/>
                </a:cxn>
                <a:cxn ang="0">
                  <a:pos x="122" y="0"/>
                </a:cxn>
                <a:cxn ang="0">
                  <a:pos x="125" y="0"/>
                </a:cxn>
                <a:cxn ang="0">
                  <a:pos x="126" y="2"/>
                </a:cxn>
                <a:cxn ang="0">
                  <a:pos x="126" y="7"/>
                </a:cxn>
                <a:cxn ang="0">
                  <a:pos x="126" y="8"/>
                </a:cxn>
                <a:cxn ang="0">
                  <a:pos x="126" y="8"/>
                </a:cxn>
              </a:cxnLst>
              <a:rect l="0" t="0" r="r" b="b"/>
              <a:pathLst>
                <a:path w="126" h="106">
                  <a:moveTo>
                    <a:pt x="126" y="8"/>
                  </a:moveTo>
                  <a:lnTo>
                    <a:pt x="115" y="18"/>
                  </a:lnTo>
                  <a:lnTo>
                    <a:pt x="110" y="30"/>
                  </a:lnTo>
                  <a:lnTo>
                    <a:pt x="107" y="43"/>
                  </a:lnTo>
                  <a:lnTo>
                    <a:pt x="104" y="56"/>
                  </a:lnTo>
                  <a:lnTo>
                    <a:pt x="98" y="63"/>
                  </a:lnTo>
                  <a:lnTo>
                    <a:pt x="90" y="65"/>
                  </a:lnTo>
                  <a:lnTo>
                    <a:pt x="82" y="65"/>
                  </a:lnTo>
                  <a:lnTo>
                    <a:pt x="74" y="70"/>
                  </a:lnTo>
                  <a:lnTo>
                    <a:pt x="68" y="78"/>
                  </a:lnTo>
                  <a:lnTo>
                    <a:pt x="63" y="89"/>
                  </a:lnTo>
                  <a:lnTo>
                    <a:pt x="57" y="95"/>
                  </a:lnTo>
                  <a:lnTo>
                    <a:pt x="46" y="103"/>
                  </a:lnTo>
                  <a:lnTo>
                    <a:pt x="28" y="106"/>
                  </a:lnTo>
                  <a:lnTo>
                    <a:pt x="14" y="106"/>
                  </a:lnTo>
                  <a:lnTo>
                    <a:pt x="2" y="103"/>
                  </a:lnTo>
                  <a:lnTo>
                    <a:pt x="0" y="98"/>
                  </a:lnTo>
                  <a:lnTo>
                    <a:pt x="3" y="95"/>
                  </a:lnTo>
                  <a:lnTo>
                    <a:pt x="9" y="95"/>
                  </a:lnTo>
                  <a:lnTo>
                    <a:pt x="16" y="97"/>
                  </a:lnTo>
                  <a:lnTo>
                    <a:pt x="22" y="95"/>
                  </a:lnTo>
                  <a:lnTo>
                    <a:pt x="30" y="90"/>
                  </a:lnTo>
                  <a:lnTo>
                    <a:pt x="41" y="87"/>
                  </a:lnTo>
                  <a:lnTo>
                    <a:pt x="52" y="79"/>
                  </a:lnTo>
                  <a:lnTo>
                    <a:pt x="62" y="70"/>
                  </a:lnTo>
                  <a:lnTo>
                    <a:pt x="68" y="60"/>
                  </a:lnTo>
                  <a:lnTo>
                    <a:pt x="76" y="59"/>
                  </a:lnTo>
                  <a:lnTo>
                    <a:pt x="84" y="57"/>
                  </a:lnTo>
                  <a:lnTo>
                    <a:pt x="92" y="56"/>
                  </a:lnTo>
                  <a:lnTo>
                    <a:pt x="96" y="52"/>
                  </a:lnTo>
                  <a:lnTo>
                    <a:pt x="99" y="45"/>
                  </a:lnTo>
                  <a:lnTo>
                    <a:pt x="99" y="37"/>
                  </a:lnTo>
                  <a:lnTo>
                    <a:pt x="103" y="27"/>
                  </a:lnTo>
                  <a:lnTo>
                    <a:pt x="104" y="18"/>
                  </a:lnTo>
                  <a:lnTo>
                    <a:pt x="109" y="10"/>
                  </a:lnTo>
                  <a:lnTo>
                    <a:pt x="115" y="4"/>
                  </a:lnTo>
                  <a:lnTo>
                    <a:pt x="122" y="0"/>
                  </a:lnTo>
                  <a:lnTo>
                    <a:pt x="125" y="0"/>
                  </a:lnTo>
                  <a:lnTo>
                    <a:pt x="126" y="2"/>
                  </a:lnTo>
                  <a:lnTo>
                    <a:pt x="126" y="7"/>
                  </a:lnTo>
                  <a:lnTo>
                    <a:pt x="126" y="8"/>
                  </a:lnTo>
                  <a:lnTo>
                    <a:pt x="126" y="8"/>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0" name="Freeform 386"/>
            <p:cNvSpPr>
              <a:spLocks/>
            </p:cNvSpPr>
            <p:nvPr/>
          </p:nvSpPr>
          <p:spPr bwMode="auto">
            <a:xfrm>
              <a:off x="3274219" y="4876689"/>
              <a:ext cx="254000" cy="73025"/>
            </a:xfrm>
            <a:custGeom>
              <a:avLst/>
              <a:gdLst/>
              <a:ahLst/>
              <a:cxnLst>
                <a:cxn ang="0">
                  <a:pos x="3" y="35"/>
                </a:cxn>
                <a:cxn ang="0">
                  <a:pos x="16" y="29"/>
                </a:cxn>
                <a:cxn ang="0">
                  <a:pos x="27" y="29"/>
                </a:cxn>
                <a:cxn ang="0">
                  <a:pos x="37" y="29"/>
                </a:cxn>
                <a:cxn ang="0">
                  <a:pos x="49" y="33"/>
                </a:cxn>
                <a:cxn ang="0">
                  <a:pos x="59" y="35"/>
                </a:cxn>
                <a:cxn ang="0">
                  <a:pos x="68" y="35"/>
                </a:cxn>
                <a:cxn ang="0">
                  <a:pos x="78" y="30"/>
                </a:cxn>
                <a:cxn ang="0">
                  <a:pos x="90" y="21"/>
                </a:cxn>
                <a:cxn ang="0">
                  <a:pos x="103" y="13"/>
                </a:cxn>
                <a:cxn ang="0">
                  <a:pos x="119" y="11"/>
                </a:cxn>
                <a:cxn ang="0">
                  <a:pos x="131" y="13"/>
                </a:cxn>
                <a:cxn ang="0">
                  <a:pos x="142" y="10"/>
                </a:cxn>
                <a:cxn ang="0">
                  <a:pos x="147" y="5"/>
                </a:cxn>
                <a:cxn ang="0">
                  <a:pos x="152" y="2"/>
                </a:cxn>
                <a:cxn ang="0">
                  <a:pos x="155" y="0"/>
                </a:cxn>
                <a:cxn ang="0">
                  <a:pos x="157" y="0"/>
                </a:cxn>
                <a:cxn ang="0">
                  <a:pos x="157" y="0"/>
                </a:cxn>
                <a:cxn ang="0">
                  <a:pos x="160" y="2"/>
                </a:cxn>
                <a:cxn ang="0">
                  <a:pos x="160" y="3"/>
                </a:cxn>
                <a:cxn ang="0">
                  <a:pos x="155" y="8"/>
                </a:cxn>
                <a:cxn ang="0">
                  <a:pos x="149" y="13"/>
                </a:cxn>
                <a:cxn ang="0">
                  <a:pos x="145" y="19"/>
                </a:cxn>
                <a:cxn ang="0">
                  <a:pos x="142" y="24"/>
                </a:cxn>
                <a:cxn ang="0">
                  <a:pos x="136" y="24"/>
                </a:cxn>
                <a:cxn ang="0">
                  <a:pos x="127" y="21"/>
                </a:cxn>
                <a:cxn ang="0">
                  <a:pos x="115" y="19"/>
                </a:cxn>
                <a:cxn ang="0">
                  <a:pos x="106" y="19"/>
                </a:cxn>
                <a:cxn ang="0">
                  <a:pos x="98" y="22"/>
                </a:cxn>
                <a:cxn ang="0">
                  <a:pos x="93" y="27"/>
                </a:cxn>
                <a:cxn ang="0">
                  <a:pos x="89" y="35"/>
                </a:cxn>
                <a:cxn ang="0">
                  <a:pos x="82" y="41"/>
                </a:cxn>
                <a:cxn ang="0">
                  <a:pos x="73" y="46"/>
                </a:cxn>
                <a:cxn ang="0">
                  <a:pos x="60" y="46"/>
                </a:cxn>
                <a:cxn ang="0">
                  <a:pos x="51" y="43"/>
                </a:cxn>
                <a:cxn ang="0">
                  <a:pos x="41" y="38"/>
                </a:cxn>
                <a:cxn ang="0">
                  <a:pos x="32" y="35"/>
                </a:cxn>
                <a:cxn ang="0">
                  <a:pos x="24" y="33"/>
                </a:cxn>
                <a:cxn ang="0">
                  <a:pos x="16" y="36"/>
                </a:cxn>
                <a:cxn ang="0">
                  <a:pos x="10" y="40"/>
                </a:cxn>
                <a:cxn ang="0">
                  <a:pos x="5" y="44"/>
                </a:cxn>
                <a:cxn ang="0">
                  <a:pos x="0" y="43"/>
                </a:cxn>
                <a:cxn ang="0">
                  <a:pos x="0" y="40"/>
                </a:cxn>
                <a:cxn ang="0">
                  <a:pos x="2" y="35"/>
                </a:cxn>
                <a:cxn ang="0">
                  <a:pos x="3" y="35"/>
                </a:cxn>
                <a:cxn ang="0">
                  <a:pos x="3" y="35"/>
                </a:cxn>
              </a:cxnLst>
              <a:rect l="0" t="0" r="r" b="b"/>
              <a:pathLst>
                <a:path w="160" h="46">
                  <a:moveTo>
                    <a:pt x="3" y="35"/>
                  </a:moveTo>
                  <a:lnTo>
                    <a:pt x="16" y="29"/>
                  </a:lnTo>
                  <a:lnTo>
                    <a:pt x="27" y="29"/>
                  </a:lnTo>
                  <a:lnTo>
                    <a:pt x="37" y="29"/>
                  </a:lnTo>
                  <a:lnTo>
                    <a:pt x="49" y="33"/>
                  </a:lnTo>
                  <a:lnTo>
                    <a:pt x="59" y="35"/>
                  </a:lnTo>
                  <a:lnTo>
                    <a:pt x="68" y="35"/>
                  </a:lnTo>
                  <a:lnTo>
                    <a:pt x="78" y="30"/>
                  </a:lnTo>
                  <a:lnTo>
                    <a:pt x="90" y="21"/>
                  </a:lnTo>
                  <a:lnTo>
                    <a:pt x="103" y="13"/>
                  </a:lnTo>
                  <a:lnTo>
                    <a:pt x="119" y="11"/>
                  </a:lnTo>
                  <a:lnTo>
                    <a:pt x="131" y="13"/>
                  </a:lnTo>
                  <a:lnTo>
                    <a:pt x="142" y="10"/>
                  </a:lnTo>
                  <a:lnTo>
                    <a:pt x="147" y="5"/>
                  </a:lnTo>
                  <a:lnTo>
                    <a:pt x="152" y="2"/>
                  </a:lnTo>
                  <a:lnTo>
                    <a:pt x="155" y="0"/>
                  </a:lnTo>
                  <a:lnTo>
                    <a:pt x="157" y="0"/>
                  </a:lnTo>
                  <a:lnTo>
                    <a:pt x="157" y="0"/>
                  </a:lnTo>
                  <a:lnTo>
                    <a:pt x="160" y="2"/>
                  </a:lnTo>
                  <a:lnTo>
                    <a:pt x="160" y="3"/>
                  </a:lnTo>
                  <a:lnTo>
                    <a:pt x="155" y="8"/>
                  </a:lnTo>
                  <a:lnTo>
                    <a:pt x="149" y="13"/>
                  </a:lnTo>
                  <a:lnTo>
                    <a:pt x="145" y="19"/>
                  </a:lnTo>
                  <a:lnTo>
                    <a:pt x="142" y="24"/>
                  </a:lnTo>
                  <a:lnTo>
                    <a:pt x="136" y="24"/>
                  </a:lnTo>
                  <a:lnTo>
                    <a:pt x="127" y="21"/>
                  </a:lnTo>
                  <a:lnTo>
                    <a:pt x="115" y="19"/>
                  </a:lnTo>
                  <a:lnTo>
                    <a:pt x="106" y="19"/>
                  </a:lnTo>
                  <a:lnTo>
                    <a:pt x="98" y="22"/>
                  </a:lnTo>
                  <a:lnTo>
                    <a:pt x="93" y="27"/>
                  </a:lnTo>
                  <a:lnTo>
                    <a:pt x="89" y="35"/>
                  </a:lnTo>
                  <a:lnTo>
                    <a:pt x="82" y="41"/>
                  </a:lnTo>
                  <a:lnTo>
                    <a:pt x="73" y="46"/>
                  </a:lnTo>
                  <a:lnTo>
                    <a:pt x="60" y="46"/>
                  </a:lnTo>
                  <a:lnTo>
                    <a:pt x="51" y="43"/>
                  </a:lnTo>
                  <a:lnTo>
                    <a:pt x="41" y="38"/>
                  </a:lnTo>
                  <a:lnTo>
                    <a:pt x="32" y="35"/>
                  </a:lnTo>
                  <a:lnTo>
                    <a:pt x="24" y="33"/>
                  </a:lnTo>
                  <a:lnTo>
                    <a:pt x="16" y="36"/>
                  </a:lnTo>
                  <a:lnTo>
                    <a:pt x="10" y="40"/>
                  </a:lnTo>
                  <a:lnTo>
                    <a:pt x="5" y="44"/>
                  </a:lnTo>
                  <a:lnTo>
                    <a:pt x="0" y="43"/>
                  </a:lnTo>
                  <a:lnTo>
                    <a:pt x="0" y="40"/>
                  </a:lnTo>
                  <a:lnTo>
                    <a:pt x="2" y="35"/>
                  </a:lnTo>
                  <a:lnTo>
                    <a:pt x="3" y="35"/>
                  </a:lnTo>
                  <a:lnTo>
                    <a:pt x="3" y="35"/>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1" name="Freeform 387"/>
            <p:cNvSpPr>
              <a:spLocks/>
            </p:cNvSpPr>
            <p:nvPr/>
          </p:nvSpPr>
          <p:spPr bwMode="auto">
            <a:xfrm>
              <a:off x="2142331" y="4884626"/>
              <a:ext cx="325437" cy="73025"/>
            </a:xfrm>
            <a:custGeom>
              <a:avLst/>
              <a:gdLst/>
              <a:ahLst/>
              <a:cxnLst>
                <a:cxn ang="0">
                  <a:pos x="2" y="5"/>
                </a:cxn>
                <a:cxn ang="0">
                  <a:pos x="19" y="0"/>
                </a:cxn>
                <a:cxn ang="0">
                  <a:pos x="36" y="1"/>
                </a:cxn>
                <a:cxn ang="0">
                  <a:pos x="54" y="6"/>
                </a:cxn>
                <a:cxn ang="0">
                  <a:pos x="68" y="17"/>
                </a:cxn>
                <a:cxn ang="0">
                  <a:pos x="79" y="25"/>
                </a:cxn>
                <a:cxn ang="0">
                  <a:pos x="92" y="27"/>
                </a:cxn>
                <a:cxn ang="0">
                  <a:pos x="104" y="24"/>
                </a:cxn>
                <a:cxn ang="0">
                  <a:pos x="118" y="20"/>
                </a:cxn>
                <a:cxn ang="0">
                  <a:pos x="133" y="20"/>
                </a:cxn>
                <a:cxn ang="0">
                  <a:pos x="147" y="27"/>
                </a:cxn>
                <a:cxn ang="0">
                  <a:pos x="159" y="33"/>
                </a:cxn>
                <a:cxn ang="0">
                  <a:pos x="169" y="33"/>
                </a:cxn>
                <a:cxn ang="0">
                  <a:pos x="177" y="28"/>
                </a:cxn>
                <a:cxn ang="0">
                  <a:pos x="186" y="27"/>
                </a:cxn>
                <a:cxn ang="0">
                  <a:pos x="193" y="27"/>
                </a:cxn>
                <a:cxn ang="0">
                  <a:pos x="194" y="27"/>
                </a:cxn>
                <a:cxn ang="0">
                  <a:pos x="197" y="30"/>
                </a:cxn>
                <a:cxn ang="0">
                  <a:pos x="202" y="35"/>
                </a:cxn>
                <a:cxn ang="0">
                  <a:pos x="205" y="39"/>
                </a:cxn>
                <a:cxn ang="0">
                  <a:pos x="199" y="39"/>
                </a:cxn>
                <a:cxn ang="0">
                  <a:pos x="186" y="38"/>
                </a:cxn>
                <a:cxn ang="0">
                  <a:pos x="174" y="42"/>
                </a:cxn>
                <a:cxn ang="0">
                  <a:pos x="163" y="46"/>
                </a:cxn>
                <a:cxn ang="0">
                  <a:pos x="155" y="44"/>
                </a:cxn>
                <a:cxn ang="0">
                  <a:pos x="145" y="35"/>
                </a:cxn>
                <a:cxn ang="0">
                  <a:pos x="134" y="30"/>
                </a:cxn>
                <a:cxn ang="0">
                  <a:pos x="122" y="25"/>
                </a:cxn>
                <a:cxn ang="0">
                  <a:pos x="112" y="28"/>
                </a:cxn>
                <a:cxn ang="0">
                  <a:pos x="99" y="31"/>
                </a:cxn>
                <a:cxn ang="0">
                  <a:pos x="87" y="36"/>
                </a:cxn>
                <a:cxn ang="0">
                  <a:pos x="74" y="35"/>
                </a:cxn>
                <a:cxn ang="0">
                  <a:pos x="63" y="28"/>
                </a:cxn>
                <a:cxn ang="0">
                  <a:pos x="52" y="19"/>
                </a:cxn>
                <a:cxn ang="0">
                  <a:pos x="44" y="14"/>
                </a:cxn>
                <a:cxn ang="0">
                  <a:pos x="36" y="12"/>
                </a:cxn>
                <a:cxn ang="0">
                  <a:pos x="30" y="14"/>
                </a:cxn>
                <a:cxn ang="0">
                  <a:pos x="24" y="16"/>
                </a:cxn>
                <a:cxn ang="0">
                  <a:pos x="16" y="19"/>
                </a:cxn>
                <a:cxn ang="0">
                  <a:pos x="9" y="20"/>
                </a:cxn>
                <a:cxn ang="0">
                  <a:pos x="5" y="20"/>
                </a:cxn>
                <a:cxn ang="0">
                  <a:pos x="2" y="14"/>
                </a:cxn>
                <a:cxn ang="0">
                  <a:pos x="0" y="9"/>
                </a:cxn>
                <a:cxn ang="0">
                  <a:pos x="0" y="5"/>
                </a:cxn>
                <a:cxn ang="0">
                  <a:pos x="2" y="5"/>
                </a:cxn>
                <a:cxn ang="0">
                  <a:pos x="2" y="5"/>
                </a:cxn>
              </a:cxnLst>
              <a:rect l="0" t="0" r="r" b="b"/>
              <a:pathLst>
                <a:path w="205" h="46">
                  <a:moveTo>
                    <a:pt x="2" y="5"/>
                  </a:moveTo>
                  <a:lnTo>
                    <a:pt x="19" y="0"/>
                  </a:lnTo>
                  <a:lnTo>
                    <a:pt x="36" y="1"/>
                  </a:lnTo>
                  <a:lnTo>
                    <a:pt x="54" y="6"/>
                  </a:lnTo>
                  <a:lnTo>
                    <a:pt x="68" y="17"/>
                  </a:lnTo>
                  <a:lnTo>
                    <a:pt x="79" y="25"/>
                  </a:lnTo>
                  <a:lnTo>
                    <a:pt x="92" y="27"/>
                  </a:lnTo>
                  <a:lnTo>
                    <a:pt x="104" y="24"/>
                  </a:lnTo>
                  <a:lnTo>
                    <a:pt x="118" y="20"/>
                  </a:lnTo>
                  <a:lnTo>
                    <a:pt x="133" y="20"/>
                  </a:lnTo>
                  <a:lnTo>
                    <a:pt x="147" y="27"/>
                  </a:lnTo>
                  <a:lnTo>
                    <a:pt x="159" y="33"/>
                  </a:lnTo>
                  <a:lnTo>
                    <a:pt x="169" y="33"/>
                  </a:lnTo>
                  <a:lnTo>
                    <a:pt x="177" y="28"/>
                  </a:lnTo>
                  <a:lnTo>
                    <a:pt x="186" y="27"/>
                  </a:lnTo>
                  <a:lnTo>
                    <a:pt x="193" y="27"/>
                  </a:lnTo>
                  <a:lnTo>
                    <a:pt x="194" y="27"/>
                  </a:lnTo>
                  <a:lnTo>
                    <a:pt x="197" y="30"/>
                  </a:lnTo>
                  <a:lnTo>
                    <a:pt x="202" y="35"/>
                  </a:lnTo>
                  <a:lnTo>
                    <a:pt x="205" y="39"/>
                  </a:lnTo>
                  <a:lnTo>
                    <a:pt x="199" y="39"/>
                  </a:lnTo>
                  <a:lnTo>
                    <a:pt x="186" y="38"/>
                  </a:lnTo>
                  <a:lnTo>
                    <a:pt x="174" y="42"/>
                  </a:lnTo>
                  <a:lnTo>
                    <a:pt x="163" y="46"/>
                  </a:lnTo>
                  <a:lnTo>
                    <a:pt x="155" y="44"/>
                  </a:lnTo>
                  <a:lnTo>
                    <a:pt x="145" y="35"/>
                  </a:lnTo>
                  <a:lnTo>
                    <a:pt x="134" y="30"/>
                  </a:lnTo>
                  <a:lnTo>
                    <a:pt x="122" y="25"/>
                  </a:lnTo>
                  <a:lnTo>
                    <a:pt x="112" y="28"/>
                  </a:lnTo>
                  <a:lnTo>
                    <a:pt x="99" y="31"/>
                  </a:lnTo>
                  <a:lnTo>
                    <a:pt x="87" y="36"/>
                  </a:lnTo>
                  <a:lnTo>
                    <a:pt x="74" y="35"/>
                  </a:lnTo>
                  <a:lnTo>
                    <a:pt x="63" y="28"/>
                  </a:lnTo>
                  <a:lnTo>
                    <a:pt x="52" y="19"/>
                  </a:lnTo>
                  <a:lnTo>
                    <a:pt x="44" y="14"/>
                  </a:lnTo>
                  <a:lnTo>
                    <a:pt x="36" y="12"/>
                  </a:lnTo>
                  <a:lnTo>
                    <a:pt x="30" y="14"/>
                  </a:lnTo>
                  <a:lnTo>
                    <a:pt x="24" y="16"/>
                  </a:lnTo>
                  <a:lnTo>
                    <a:pt x="16" y="19"/>
                  </a:lnTo>
                  <a:lnTo>
                    <a:pt x="9" y="20"/>
                  </a:lnTo>
                  <a:lnTo>
                    <a:pt x="5" y="20"/>
                  </a:lnTo>
                  <a:lnTo>
                    <a:pt x="2" y="14"/>
                  </a:lnTo>
                  <a:lnTo>
                    <a:pt x="0" y="9"/>
                  </a:lnTo>
                  <a:lnTo>
                    <a:pt x="0" y="5"/>
                  </a:lnTo>
                  <a:lnTo>
                    <a:pt x="2" y="5"/>
                  </a:lnTo>
                  <a:lnTo>
                    <a:pt x="2" y="5"/>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2" name="Freeform 388"/>
            <p:cNvSpPr>
              <a:spLocks/>
            </p:cNvSpPr>
            <p:nvPr/>
          </p:nvSpPr>
          <p:spPr bwMode="auto">
            <a:xfrm>
              <a:off x="1799431" y="3228864"/>
              <a:ext cx="220662" cy="95250"/>
            </a:xfrm>
            <a:custGeom>
              <a:avLst/>
              <a:gdLst/>
              <a:ahLst/>
              <a:cxnLst>
                <a:cxn ang="0">
                  <a:pos x="0" y="47"/>
                </a:cxn>
                <a:cxn ang="0">
                  <a:pos x="8" y="34"/>
                </a:cxn>
                <a:cxn ang="0">
                  <a:pos x="11" y="25"/>
                </a:cxn>
                <a:cxn ang="0">
                  <a:pos x="12" y="15"/>
                </a:cxn>
                <a:cxn ang="0">
                  <a:pos x="19" y="9"/>
                </a:cxn>
                <a:cxn ang="0">
                  <a:pos x="25" y="6"/>
                </a:cxn>
                <a:cxn ang="0">
                  <a:pos x="31" y="7"/>
                </a:cxn>
                <a:cxn ang="0">
                  <a:pos x="41" y="11"/>
                </a:cxn>
                <a:cxn ang="0">
                  <a:pos x="55" y="12"/>
                </a:cxn>
                <a:cxn ang="0">
                  <a:pos x="69" y="12"/>
                </a:cxn>
                <a:cxn ang="0">
                  <a:pos x="80" y="7"/>
                </a:cxn>
                <a:cxn ang="0">
                  <a:pos x="90" y="3"/>
                </a:cxn>
                <a:cxn ang="0">
                  <a:pos x="104" y="1"/>
                </a:cxn>
                <a:cxn ang="0">
                  <a:pos x="118" y="0"/>
                </a:cxn>
                <a:cxn ang="0">
                  <a:pos x="129" y="3"/>
                </a:cxn>
                <a:cxn ang="0">
                  <a:pos x="136" y="6"/>
                </a:cxn>
                <a:cxn ang="0">
                  <a:pos x="139" y="9"/>
                </a:cxn>
                <a:cxn ang="0">
                  <a:pos x="137" y="11"/>
                </a:cxn>
                <a:cxn ang="0">
                  <a:pos x="137" y="17"/>
                </a:cxn>
                <a:cxn ang="0">
                  <a:pos x="134" y="19"/>
                </a:cxn>
                <a:cxn ang="0">
                  <a:pos x="129" y="17"/>
                </a:cxn>
                <a:cxn ang="0">
                  <a:pos x="120" y="12"/>
                </a:cxn>
                <a:cxn ang="0">
                  <a:pos x="106" y="12"/>
                </a:cxn>
                <a:cxn ang="0">
                  <a:pos x="93" y="14"/>
                </a:cxn>
                <a:cxn ang="0">
                  <a:pos x="83" y="17"/>
                </a:cxn>
                <a:cxn ang="0">
                  <a:pos x="72" y="19"/>
                </a:cxn>
                <a:cxn ang="0">
                  <a:pos x="60" y="20"/>
                </a:cxn>
                <a:cxn ang="0">
                  <a:pos x="46" y="19"/>
                </a:cxn>
                <a:cxn ang="0">
                  <a:pos x="36" y="17"/>
                </a:cxn>
                <a:cxn ang="0">
                  <a:pos x="27" y="19"/>
                </a:cxn>
                <a:cxn ang="0">
                  <a:pos x="22" y="26"/>
                </a:cxn>
                <a:cxn ang="0">
                  <a:pos x="17" y="33"/>
                </a:cxn>
                <a:cxn ang="0">
                  <a:pos x="16" y="37"/>
                </a:cxn>
                <a:cxn ang="0">
                  <a:pos x="14" y="42"/>
                </a:cxn>
                <a:cxn ang="0">
                  <a:pos x="11" y="50"/>
                </a:cxn>
                <a:cxn ang="0">
                  <a:pos x="6" y="58"/>
                </a:cxn>
                <a:cxn ang="0">
                  <a:pos x="3" y="60"/>
                </a:cxn>
                <a:cxn ang="0">
                  <a:pos x="0" y="50"/>
                </a:cxn>
                <a:cxn ang="0">
                  <a:pos x="0" y="47"/>
                </a:cxn>
                <a:cxn ang="0">
                  <a:pos x="0" y="47"/>
                </a:cxn>
              </a:cxnLst>
              <a:rect l="0" t="0" r="r" b="b"/>
              <a:pathLst>
                <a:path w="139" h="60">
                  <a:moveTo>
                    <a:pt x="0" y="47"/>
                  </a:moveTo>
                  <a:lnTo>
                    <a:pt x="8" y="34"/>
                  </a:lnTo>
                  <a:lnTo>
                    <a:pt x="11" y="25"/>
                  </a:lnTo>
                  <a:lnTo>
                    <a:pt x="12" y="15"/>
                  </a:lnTo>
                  <a:lnTo>
                    <a:pt x="19" y="9"/>
                  </a:lnTo>
                  <a:lnTo>
                    <a:pt x="25" y="6"/>
                  </a:lnTo>
                  <a:lnTo>
                    <a:pt x="31" y="7"/>
                  </a:lnTo>
                  <a:lnTo>
                    <a:pt x="41" y="11"/>
                  </a:lnTo>
                  <a:lnTo>
                    <a:pt x="55" y="12"/>
                  </a:lnTo>
                  <a:lnTo>
                    <a:pt x="69" y="12"/>
                  </a:lnTo>
                  <a:lnTo>
                    <a:pt x="80" y="7"/>
                  </a:lnTo>
                  <a:lnTo>
                    <a:pt x="90" y="3"/>
                  </a:lnTo>
                  <a:lnTo>
                    <a:pt x="104" y="1"/>
                  </a:lnTo>
                  <a:lnTo>
                    <a:pt x="118" y="0"/>
                  </a:lnTo>
                  <a:lnTo>
                    <a:pt x="129" y="3"/>
                  </a:lnTo>
                  <a:lnTo>
                    <a:pt x="136" y="6"/>
                  </a:lnTo>
                  <a:lnTo>
                    <a:pt x="139" y="9"/>
                  </a:lnTo>
                  <a:lnTo>
                    <a:pt x="137" y="11"/>
                  </a:lnTo>
                  <a:lnTo>
                    <a:pt x="137" y="17"/>
                  </a:lnTo>
                  <a:lnTo>
                    <a:pt x="134" y="19"/>
                  </a:lnTo>
                  <a:lnTo>
                    <a:pt x="129" y="17"/>
                  </a:lnTo>
                  <a:lnTo>
                    <a:pt x="120" y="12"/>
                  </a:lnTo>
                  <a:lnTo>
                    <a:pt x="106" y="12"/>
                  </a:lnTo>
                  <a:lnTo>
                    <a:pt x="93" y="14"/>
                  </a:lnTo>
                  <a:lnTo>
                    <a:pt x="83" y="17"/>
                  </a:lnTo>
                  <a:lnTo>
                    <a:pt x="72" y="19"/>
                  </a:lnTo>
                  <a:lnTo>
                    <a:pt x="60" y="20"/>
                  </a:lnTo>
                  <a:lnTo>
                    <a:pt x="46" y="19"/>
                  </a:lnTo>
                  <a:lnTo>
                    <a:pt x="36" y="17"/>
                  </a:lnTo>
                  <a:lnTo>
                    <a:pt x="27" y="19"/>
                  </a:lnTo>
                  <a:lnTo>
                    <a:pt x="22" y="26"/>
                  </a:lnTo>
                  <a:lnTo>
                    <a:pt x="17" y="33"/>
                  </a:lnTo>
                  <a:lnTo>
                    <a:pt x="16" y="37"/>
                  </a:lnTo>
                  <a:lnTo>
                    <a:pt x="14" y="42"/>
                  </a:lnTo>
                  <a:lnTo>
                    <a:pt x="11" y="50"/>
                  </a:lnTo>
                  <a:lnTo>
                    <a:pt x="6" y="58"/>
                  </a:lnTo>
                  <a:lnTo>
                    <a:pt x="3" y="60"/>
                  </a:lnTo>
                  <a:lnTo>
                    <a:pt x="0" y="50"/>
                  </a:lnTo>
                  <a:lnTo>
                    <a:pt x="0" y="47"/>
                  </a:lnTo>
                  <a:lnTo>
                    <a:pt x="0" y="47"/>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3" name="Freeform 389"/>
            <p:cNvSpPr>
              <a:spLocks/>
            </p:cNvSpPr>
            <p:nvPr/>
          </p:nvSpPr>
          <p:spPr bwMode="auto">
            <a:xfrm>
              <a:off x="2956719" y="3198701"/>
              <a:ext cx="246062" cy="47625"/>
            </a:xfrm>
            <a:custGeom>
              <a:avLst/>
              <a:gdLst/>
              <a:ahLst/>
              <a:cxnLst>
                <a:cxn ang="0">
                  <a:pos x="3" y="14"/>
                </a:cxn>
                <a:cxn ang="0">
                  <a:pos x="11" y="8"/>
                </a:cxn>
                <a:cxn ang="0">
                  <a:pos x="27" y="4"/>
                </a:cxn>
                <a:cxn ang="0">
                  <a:pos x="42" y="4"/>
                </a:cxn>
                <a:cxn ang="0">
                  <a:pos x="54" y="11"/>
                </a:cxn>
                <a:cxn ang="0">
                  <a:pos x="60" y="17"/>
                </a:cxn>
                <a:cxn ang="0">
                  <a:pos x="71" y="19"/>
                </a:cxn>
                <a:cxn ang="0">
                  <a:pos x="82" y="15"/>
                </a:cxn>
                <a:cxn ang="0">
                  <a:pos x="91" y="9"/>
                </a:cxn>
                <a:cxn ang="0">
                  <a:pos x="99" y="1"/>
                </a:cxn>
                <a:cxn ang="0">
                  <a:pos x="110" y="1"/>
                </a:cxn>
                <a:cxn ang="0">
                  <a:pos x="121" y="3"/>
                </a:cxn>
                <a:cxn ang="0">
                  <a:pos x="131" y="6"/>
                </a:cxn>
                <a:cxn ang="0">
                  <a:pos x="137" y="6"/>
                </a:cxn>
                <a:cxn ang="0">
                  <a:pos x="143" y="4"/>
                </a:cxn>
                <a:cxn ang="0">
                  <a:pos x="148" y="0"/>
                </a:cxn>
                <a:cxn ang="0">
                  <a:pos x="150" y="0"/>
                </a:cxn>
                <a:cxn ang="0">
                  <a:pos x="151" y="0"/>
                </a:cxn>
                <a:cxn ang="0">
                  <a:pos x="153" y="4"/>
                </a:cxn>
                <a:cxn ang="0">
                  <a:pos x="155" y="8"/>
                </a:cxn>
                <a:cxn ang="0">
                  <a:pos x="153" y="9"/>
                </a:cxn>
                <a:cxn ang="0">
                  <a:pos x="150" y="11"/>
                </a:cxn>
                <a:cxn ang="0">
                  <a:pos x="143" y="15"/>
                </a:cxn>
                <a:cxn ang="0">
                  <a:pos x="136" y="15"/>
                </a:cxn>
                <a:cxn ang="0">
                  <a:pos x="125" y="14"/>
                </a:cxn>
                <a:cxn ang="0">
                  <a:pos x="112" y="9"/>
                </a:cxn>
                <a:cxn ang="0">
                  <a:pos x="102" y="11"/>
                </a:cxn>
                <a:cxn ang="0">
                  <a:pos x="93" y="15"/>
                </a:cxn>
                <a:cxn ang="0">
                  <a:pos x="88" y="25"/>
                </a:cxn>
                <a:cxn ang="0">
                  <a:pos x="80" y="30"/>
                </a:cxn>
                <a:cxn ang="0">
                  <a:pos x="71" y="30"/>
                </a:cxn>
                <a:cxn ang="0">
                  <a:pos x="61" y="26"/>
                </a:cxn>
                <a:cxn ang="0">
                  <a:pos x="57" y="25"/>
                </a:cxn>
                <a:cxn ang="0">
                  <a:pos x="50" y="20"/>
                </a:cxn>
                <a:cxn ang="0">
                  <a:pos x="46" y="15"/>
                </a:cxn>
                <a:cxn ang="0">
                  <a:pos x="39" y="12"/>
                </a:cxn>
                <a:cxn ang="0">
                  <a:pos x="35" y="11"/>
                </a:cxn>
                <a:cxn ang="0">
                  <a:pos x="25" y="11"/>
                </a:cxn>
                <a:cxn ang="0">
                  <a:pos x="16" y="14"/>
                </a:cxn>
                <a:cxn ang="0">
                  <a:pos x="8" y="17"/>
                </a:cxn>
                <a:cxn ang="0">
                  <a:pos x="3" y="20"/>
                </a:cxn>
                <a:cxn ang="0">
                  <a:pos x="0" y="20"/>
                </a:cxn>
                <a:cxn ang="0">
                  <a:pos x="1" y="17"/>
                </a:cxn>
                <a:cxn ang="0">
                  <a:pos x="1" y="14"/>
                </a:cxn>
                <a:cxn ang="0">
                  <a:pos x="3" y="14"/>
                </a:cxn>
                <a:cxn ang="0">
                  <a:pos x="3" y="14"/>
                </a:cxn>
              </a:cxnLst>
              <a:rect l="0" t="0" r="r" b="b"/>
              <a:pathLst>
                <a:path w="155" h="30">
                  <a:moveTo>
                    <a:pt x="3" y="14"/>
                  </a:moveTo>
                  <a:lnTo>
                    <a:pt x="11" y="8"/>
                  </a:lnTo>
                  <a:lnTo>
                    <a:pt x="27" y="4"/>
                  </a:lnTo>
                  <a:lnTo>
                    <a:pt x="42" y="4"/>
                  </a:lnTo>
                  <a:lnTo>
                    <a:pt x="54" y="11"/>
                  </a:lnTo>
                  <a:lnTo>
                    <a:pt x="60" y="17"/>
                  </a:lnTo>
                  <a:lnTo>
                    <a:pt x="71" y="19"/>
                  </a:lnTo>
                  <a:lnTo>
                    <a:pt x="82" y="15"/>
                  </a:lnTo>
                  <a:lnTo>
                    <a:pt x="91" y="9"/>
                  </a:lnTo>
                  <a:lnTo>
                    <a:pt x="99" y="1"/>
                  </a:lnTo>
                  <a:lnTo>
                    <a:pt x="110" y="1"/>
                  </a:lnTo>
                  <a:lnTo>
                    <a:pt x="121" y="3"/>
                  </a:lnTo>
                  <a:lnTo>
                    <a:pt x="131" y="6"/>
                  </a:lnTo>
                  <a:lnTo>
                    <a:pt x="137" y="6"/>
                  </a:lnTo>
                  <a:lnTo>
                    <a:pt x="143" y="4"/>
                  </a:lnTo>
                  <a:lnTo>
                    <a:pt x="148" y="0"/>
                  </a:lnTo>
                  <a:lnTo>
                    <a:pt x="150" y="0"/>
                  </a:lnTo>
                  <a:lnTo>
                    <a:pt x="151" y="0"/>
                  </a:lnTo>
                  <a:lnTo>
                    <a:pt x="153" y="4"/>
                  </a:lnTo>
                  <a:lnTo>
                    <a:pt x="155" y="8"/>
                  </a:lnTo>
                  <a:lnTo>
                    <a:pt x="153" y="9"/>
                  </a:lnTo>
                  <a:lnTo>
                    <a:pt x="150" y="11"/>
                  </a:lnTo>
                  <a:lnTo>
                    <a:pt x="143" y="15"/>
                  </a:lnTo>
                  <a:lnTo>
                    <a:pt x="136" y="15"/>
                  </a:lnTo>
                  <a:lnTo>
                    <a:pt x="125" y="14"/>
                  </a:lnTo>
                  <a:lnTo>
                    <a:pt x="112" y="9"/>
                  </a:lnTo>
                  <a:lnTo>
                    <a:pt x="102" y="11"/>
                  </a:lnTo>
                  <a:lnTo>
                    <a:pt x="93" y="15"/>
                  </a:lnTo>
                  <a:lnTo>
                    <a:pt x="88" y="25"/>
                  </a:lnTo>
                  <a:lnTo>
                    <a:pt x="80" y="30"/>
                  </a:lnTo>
                  <a:lnTo>
                    <a:pt x="71" y="30"/>
                  </a:lnTo>
                  <a:lnTo>
                    <a:pt x="61" y="26"/>
                  </a:lnTo>
                  <a:lnTo>
                    <a:pt x="57" y="25"/>
                  </a:lnTo>
                  <a:lnTo>
                    <a:pt x="50" y="20"/>
                  </a:lnTo>
                  <a:lnTo>
                    <a:pt x="46" y="15"/>
                  </a:lnTo>
                  <a:lnTo>
                    <a:pt x="39" y="12"/>
                  </a:lnTo>
                  <a:lnTo>
                    <a:pt x="35" y="11"/>
                  </a:lnTo>
                  <a:lnTo>
                    <a:pt x="25" y="11"/>
                  </a:lnTo>
                  <a:lnTo>
                    <a:pt x="16" y="14"/>
                  </a:lnTo>
                  <a:lnTo>
                    <a:pt x="8" y="17"/>
                  </a:lnTo>
                  <a:lnTo>
                    <a:pt x="3" y="20"/>
                  </a:lnTo>
                  <a:lnTo>
                    <a:pt x="0" y="20"/>
                  </a:lnTo>
                  <a:lnTo>
                    <a:pt x="1" y="17"/>
                  </a:lnTo>
                  <a:lnTo>
                    <a:pt x="1" y="14"/>
                  </a:lnTo>
                  <a:lnTo>
                    <a:pt x="3" y="14"/>
                  </a:lnTo>
                  <a:lnTo>
                    <a:pt x="3" y="14"/>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4" name="Freeform 390"/>
            <p:cNvSpPr>
              <a:spLocks/>
            </p:cNvSpPr>
            <p:nvPr/>
          </p:nvSpPr>
          <p:spPr bwMode="auto">
            <a:xfrm>
              <a:off x="2204244" y="4006739"/>
              <a:ext cx="25400" cy="50800"/>
            </a:xfrm>
            <a:custGeom>
              <a:avLst/>
              <a:gdLst/>
              <a:ahLst/>
              <a:cxnLst>
                <a:cxn ang="0">
                  <a:pos x="2" y="0"/>
                </a:cxn>
                <a:cxn ang="0">
                  <a:pos x="7" y="2"/>
                </a:cxn>
                <a:cxn ang="0">
                  <a:pos x="8" y="2"/>
                </a:cxn>
                <a:cxn ang="0">
                  <a:pos x="7" y="5"/>
                </a:cxn>
                <a:cxn ang="0">
                  <a:pos x="7" y="11"/>
                </a:cxn>
                <a:cxn ang="0">
                  <a:pos x="7" y="18"/>
                </a:cxn>
                <a:cxn ang="0">
                  <a:pos x="10" y="23"/>
                </a:cxn>
                <a:cxn ang="0">
                  <a:pos x="13" y="26"/>
                </a:cxn>
                <a:cxn ang="0">
                  <a:pos x="16" y="27"/>
                </a:cxn>
                <a:cxn ang="0">
                  <a:pos x="16" y="30"/>
                </a:cxn>
                <a:cxn ang="0">
                  <a:pos x="13" y="32"/>
                </a:cxn>
                <a:cxn ang="0">
                  <a:pos x="8" y="30"/>
                </a:cxn>
                <a:cxn ang="0">
                  <a:pos x="5" y="26"/>
                </a:cxn>
                <a:cxn ang="0">
                  <a:pos x="2" y="21"/>
                </a:cxn>
                <a:cxn ang="0">
                  <a:pos x="2" y="18"/>
                </a:cxn>
                <a:cxn ang="0">
                  <a:pos x="2" y="11"/>
                </a:cxn>
                <a:cxn ang="0">
                  <a:pos x="2" y="8"/>
                </a:cxn>
                <a:cxn ang="0">
                  <a:pos x="0" y="5"/>
                </a:cxn>
                <a:cxn ang="0">
                  <a:pos x="2" y="0"/>
                </a:cxn>
                <a:cxn ang="0">
                  <a:pos x="2" y="0"/>
                </a:cxn>
              </a:cxnLst>
              <a:rect l="0" t="0" r="r" b="b"/>
              <a:pathLst>
                <a:path w="16" h="32">
                  <a:moveTo>
                    <a:pt x="2" y="0"/>
                  </a:moveTo>
                  <a:lnTo>
                    <a:pt x="7" y="2"/>
                  </a:lnTo>
                  <a:lnTo>
                    <a:pt x="8" y="2"/>
                  </a:lnTo>
                  <a:lnTo>
                    <a:pt x="7" y="5"/>
                  </a:lnTo>
                  <a:lnTo>
                    <a:pt x="7" y="11"/>
                  </a:lnTo>
                  <a:lnTo>
                    <a:pt x="7" y="18"/>
                  </a:lnTo>
                  <a:lnTo>
                    <a:pt x="10" y="23"/>
                  </a:lnTo>
                  <a:lnTo>
                    <a:pt x="13" y="26"/>
                  </a:lnTo>
                  <a:lnTo>
                    <a:pt x="16" y="27"/>
                  </a:lnTo>
                  <a:lnTo>
                    <a:pt x="16" y="30"/>
                  </a:lnTo>
                  <a:lnTo>
                    <a:pt x="13" y="32"/>
                  </a:lnTo>
                  <a:lnTo>
                    <a:pt x="8" y="30"/>
                  </a:lnTo>
                  <a:lnTo>
                    <a:pt x="5" y="26"/>
                  </a:lnTo>
                  <a:lnTo>
                    <a:pt x="2" y="21"/>
                  </a:lnTo>
                  <a:lnTo>
                    <a:pt x="2" y="18"/>
                  </a:lnTo>
                  <a:lnTo>
                    <a:pt x="2" y="11"/>
                  </a:lnTo>
                  <a:lnTo>
                    <a:pt x="2" y="8"/>
                  </a:lnTo>
                  <a:lnTo>
                    <a:pt x="0" y="5"/>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AutoShape 12"/>
          <p:cNvSpPr>
            <a:spLocks noChangeArrowheads="1"/>
          </p:cNvSpPr>
          <p:nvPr/>
        </p:nvSpPr>
        <p:spPr bwMode="auto">
          <a:xfrm flipH="1">
            <a:off x="5604616" y="3284242"/>
            <a:ext cx="2746467" cy="1770358"/>
          </a:xfrm>
          <a:prstGeom prst="wedgeRoundRectCallout">
            <a:avLst>
              <a:gd name="adj1" fmla="val 67881"/>
              <a:gd name="adj2" fmla="val -7409"/>
              <a:gd name="adj3" fmla="val 16667"/>
            </a:avLst>
          </a:prstGeom>
          <a:solidFill>
            <a:srgbClr val="FFFFCC"/>
          </a:solidFill>
          <a:ln w="9525">
            <a:solidFill>
              <a:schemeClr val="tx1"/>
            </a:solidFill>
            <a:miter lim="800000"/>
            <a:headEnd/>
            <a:tailEnd/>
          </a:ln>
          <a:effectLst>
            <a:outerShdw blurRad="50800" dist="38100" dir="2700000" algn="tl" rotWithShape="0">
              <a:prstClr val="black">
                <a:alpha val="40000"/>
              </a:prstClr>
            </a:outerShdw>
          </a:effectLst>
        </p:spPr>
        <p:txBody>
          <a:bodyPr/>
          <a:lstStyle/>
          <a:p>
            <a:pPr algn="ctr"/>
            <a:r>
              <a:rPr lang="en-GB" sz="2000" b="0" dirty="0" smtClean="0">
                <a:latin typeface="Verdana" pitchFamily="34" charset="0"/>
                <a:ea typeface="Verdana" pitchFamily="34" charset="0"/>
                <a:cs typeface="Verdana" pitchFamily="34" charset="0"/>
              </a:rPr>
              <a:t>Was there a flood and did it actually cover the whole Earth?</a:t>
            </a:r>
            <a:endParaRPr lang="en-US" sz="2000" b="0" dirty="0">
              <a:latin typeface="Verdana" pitchFamily="34" charset="0"/>
              <a:ea typeface="Verdana" pitchFamily="34" charset="0"/>
              <a:cs typeface="Verdana" pitchFamily="34" charset="0"/>
            </a:endParaRPr>
          </a:p>
        </p:txBody>
      </p:sp>
      <p:sp>
        <p:nvSpPr>
          <p:cNvPr id="174" name="AutoShape 12"/>
          <p:cNvSpPr>
            <a:spLocks noChangeArrowheads="1"/>
          </p:cNvSpPr>
          <p:nvPr/>
        </p:nvSpPr>
        <p:spPr bwMode="auto">
          <a:xfrm flipH="1">
            <a:off x="4441084" y="1029887"/>
            <a:ext cx="3474719" cy="1397718"/>
          </a:xfrm>
          <a:prstGeom prst="wedgeRoundRectCallout">
            <a:avLst>
              <a:gd name="adj1" fmla="val 61821"/>
              <a:gd name="adj2" fmla="val 90336"/>
              <a:gd name="adj3" fmla="val 16667"/>
            </a:avLst>
          </a:prstGeom>
          <a:solidFill>
            <a:srgbClr val="FFFFCC"/>
          </a:solidFill>
          <a:ln w="9525">
            <a:solidFill>
              <a:schemeClr val="tx1"/>
            </a:solidFill>
            <a:miter lim="800000"/>
            <a:headEnd/>
            <a:tailEnd/>
          </a:ln>
          <a:effectLst>
            <a:outerShdw blurRad="50800" dist="38100" dir="2700000" algn="tl" rotWithShape="0">
              <a:prstClr val="black">
                <a:alpha val="40000"/>
              </a:prstClr>
            </a:outerShdw>
          </a:effectLst>
        </p:spPr>
        <p:txBody>
          <a:bodyPr/>
          <a:lstStyle/>
          <a:p>
            <a:pPr algn="ctr"/>
            <a:r>
              <a:rPr lang="en-GB" sz="2000" b="0" dirty="0" smtClean="0">
                <a:latin typeface="Verdana" pitchFamily="34" charset="0"/>
                <a:ea typeface="Verdana" pitchFamily="34" charset="0"/>
                <a:cs typeface="Verdana" pitchFamily="34" charset="0"/>
              </a:rPr>
              <a:t>Are we meant to believe it happened or is it just a story?</a:t>
            </a:r>
            <a:endParaRPr lang="en-US" sz="2000" b="0" dirty="0">
              <a:latin typeface="Verdana" pitchFamily="34" charset="0"/>
              <a:ea typeface="Verdana" pitchFamily="34" charset="0"/>
              <a:cs typeface="Verdana" pitchFamily="34" charset="0"/>
            </a:endParaRPr>
          </a:p>
        </p:txBody>
      </p:sp>
      <p:sp>
        <p:nvSpPr>
          <p:cNvPr id="205" name="AutoShape 12"/>
          <p:cNvSpPr>
            <a:spLocks noChangeArrowheads="1"/>
          </p:cNvSpPr>
          <p:nvPr/>
        </p:nvSpPr>
        <p:spPr bwMode="auto">
          <a:xfrm flipH="1">
            <a:off x="636165" y="962744"/>
            <a:ext cx="3474719" cy="1464861"/>
          </a:xfrm>
          <a:prstGeom prst="wedgeRoundRectCallout">
            <a:avLst>
              <a:gd name="adj1" fmla="val 11892"/>
              <a:gd name="adj2" fmla="val 87709"/>
              <a:gd name="adj3" fmla="val 16667"/>
            </a:avLst>
          </a:prstGeom>
          <a:solidFill>
            <a:srgbClr val="FFFFCC"/>
          </a:solidFill>
          <a:ln w="9525">
            <a:solidFill>
              <a:schemeClr val="tx1"/>
            </a:solidFill>
            <a:miter lim="800000"/>
            <a:headEnd/>
            <a:tailEnd/>
          </a:ln>
          <a:effectLst>
            <a:outerShdw blurRad="50800" dist="38100" dir="2700000" algn="tl" rotWithShape="0">
              <a:prstClr val="black">
                <a:alpha val="40000"/>
              </a:prstClr>
            </a:outerShdw>
          </a:effectLst>
        </p:spPr>
        <p:txBody>
          <a:bodyPr/>
          <a:lstStyle/>
          <a:p>
            <a:pPr algn="ctr"/>
            <a:r>
              <a:rPr lang="en-GB" sz="2000" b="0" dirty="0" smtClean="0">
                <a:latin typeface="Verdana" pitchFamily="34" charset="0"/>
                <a:ea typeface="Verdana" pitchFamily="34" charset="0"/>
                <a:cs typeface="Verdana" pitchFamily="34" charset="0"/>
              </a:rPr>
              <a:t>Could you really have a boat that’s big enough to take two of every kind of animal</a:t>
            </a:r>
            <a:endParaRPr lang="en-US" sz="2000" b="0" dirty="0">
              <a:latin typeface="Verdana" pitchFamily="34" charset="0"/>
              <a:ea typeface="Verdana" pitchFamily="34" charset="0"/>
              <a:cs typeface="Verdana" pitchFamily="34" charset="0"/>
            </a:endParaRPr>
          </a:p>
        </p:txBody>
      </p:sp>
      <p:sp>
        <p:nvSpPr>
          <p:cNvPr id="206" name="Rectangle 205"/>
          <p:cNvSpPr/>
          <p:nvPr/>
        </p:nvSpPr>
        <p:spPr>
          <a:xfrm>
            <a:off x="66228" y="131747"/>
            <a:ext cx="6105972" cy="461665"/>
          </a:xfrm>
          <a:prstGeom prst="rect">
            <a:avLst/>
          </a:prstGeom>
        </p:spPr>
        <p:txBody>
          <a:bodyPr wrap="square">
            <a:spAutoFit/>
          </a:bodyPr>
          <a:lstStyle/>
          <a:p>
            <a:pPr marL="0" indent="0">
              <a:buNone/>
            </a:pPr>
            <a:r>
              <a:rPr lang="en-GB" i="1" dirty="0" smtClean="0">
                <a:solidFill>
                  <a:srgbClr val="FF0000"/>
                </a:solidFill>
              </a:rPr>
              <a:t>Here are the questions we came up with.</a:t>
            </a:r>
            <a:endParaRPr lang="en-GB" i="1" dirty="0">
              <a:solidFill>
                <a:srgbClr val="FF0000"/>
              </a:solidFill>
            </a:endParaRPr>
          </a:p>
        </p:txBody>
      </p:sp>
      <p:pic>
        <p:nvPicPr>
          <p:cNvPr id="50" name="Picture 49" descr="four-kids-standing.png"/>
          <p:cNvPicPr>
            <a:picLocks noChangeAspect="1"/>
          </p:cNvPicPr>
          <p:nvPr/>
        </p:nvPicPr>
        <p:blipFill>
          <a:blip r:embed="rId2" cstate="print"/>
          <a:stretch>
            <a:fillRect/>
          </a:stretch>
        </p:blipFill>
        <p:spPr>
          <a:xfrm>
            <a:off x="-186584" y="2599321"/>
            <a:ext cx="5791200" cy="39409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ArkVanJohan.jpg">
            <a:hlinkClick r:id="rId2"/>
          </p:cNvPr>
          <p:cNvPicPr>
            <a:picLocks noChangeAspect="1" noChangeArrowheads="1"/>
          </p:cNvPicPr>
          <p:nvPr/>
        </p:nvPicPr>
        <p:blipFill>
          <a:blip r:embed="rId3" cstate="print"/>
          <a:srcRect l="5077" r="11533"/>
          <a:stretch>
            <a:fillRect/>
          </a:stretch>
        </p:blipFill>
        <p:spPr bwMode="auto">
          <a:xfrm>
            <a:off x="371959" y="249451"/>
            <a:ext cx="8405662" cy="3981586"/>
          </a:xfrm>
          <a:prstGeom prst="rect">
            <a:avLst/>
          </a:prstGeom>
          <a:noFill/>
        </p:spPr>
      </p:pic>
      <p:sp>
        <p:nvSpPr>
          <p:cNvPr id="5" name="Rectangle 4"/>
          <p:cNvSpPr/>
          <p:nvPr/>
        </p:nvSpPr>
        <p:spPr>
          <a:xfrm>
            <a:off x="3301141" y="4489369"/>
            <a:ext cx="5476479" cy="1477328"/>
          </a:xfrm>
          <a:prstGeom prst="rect">
            <a:avLst/>
          </a:prstGeom>
        </p:spPr>
        <p:txBody>
          <a:bodyPr wrap="square">
            <a:spAutoFit/>
          </a:bodyPr>
          <a:lstStyle/>
          <a:p>
            <a:r>
              <a:rPr lang="en-GB" sz="1800" b="0" dirty="0" smtClean="0">
                <a:latin typeface="+mn-lt"/>
              </a:rPr>
              <a:t>According to the Bible, the ark was HUGE. The boat in the photo above is a half-length model. The ark was as long as six tennis courts and three stories high.</a:t>
            </a:r>
          </a:p>
          <a:p>
            <a:endParaRPr lang="en-GB" sz="1800" b="0" dirty="0" smtClean="0">
              <a:latin typeface="+mn-lt"/>
            </a:endParaRPr>
          </a:p>
          <a:p>
            <a:r>
              <a:rPr lang="en-GB" sz="1800" b="0" dirty="0" smtClean="0">
                <a:latin typeface="+mn-lt"/>
              </a:rPr>
              <a:t>So  If it existed, it looked nothing like this!</a:t>
            </a:r>
            <a:endParaRPr lang="en-GB" sz="1800" b="0" dirty="0">
              <a:latin typeface="+mn-lt"/>
            </a:endParaRPr>
          </a:p>
        </p:txBody>
      </p:sp>
      <p:grpSp>
        <p:nvGrpSpPr>
          <p:cNvPr id="2" name="Group 201"/>
          <p:cNvGrpSpPr/>
          <p:nvPr/>
        </p:nvGrpSpPr>
        <p:grpSpPr>
          <a:xfrm>
            <a:off x="757857" y="4654375"/>
            <a:ext cx="2008187" cy="1364248"/>
            <a:chOff x="398463" y="3970338"/>
            <a:chExt cx="2913062" cy="2389188"/>
          </a:xfrm>
        </p:grpSpPr>
        <p:sp>
          <p:nvSpPr>
            <p:cNvPr id="9223" name="Freeform 7"/>
            <p:cNvSpPr>
              <a:spLocks/>
            </p:cNvSpPr>
            <p:nvPr/>
          </p:nvSpPr>
          <p:spPr bwMode="auto">
            <a:xfrm>
              <a:off x="868363" y="4338638"/>
              <a:ext cx="1598613" cy="727075"/>
            </a:xfrm>
            <a:custGeom>
              <a:avLst/>
              <a:gdLst/>
              <a:ahLst/>
              <a:cxnLst>
                <a:cxn ang="0">
                  <a:pos x="16" y="44"/>
                </a:cxn>
                <a:cxn ang="0">
                  <a:pos x="105" y="25"/>
                </a:cxn>
                <a:cxn ang="0">
                  <a:pos x="207" y="21"/>
                </a:cxn>
                <a:cxn ang="0">
                  <a:pos x="378" y="14"/>
                </a:cxn>
                <a:cxn ang="0">
                  <a:pos x="535" y="14"/>
                </a:cxn>
                <a:cxn ang="0">
                  <a:pos x="690" y="0"/>
                </a:cxn>
                <a:cxn ang="0">
                  <a:pos x="799" y="11"/>
                </a:cxn>
                <a:cxn ang="0">
                  <a:pos x="947" y="42"/>
                </a:cxn>
                <a:cxn ang="0">
                  <a:pos x="976" y="55"/>
                </a:cxn>
                <a:cxn ang="0">
                  <a:pos x="970" y="91"/>
                </a:cxn>
                <a:cxn ang="0">
                  <a:pos x="979" y="132"/>
                </a:cxn>
                <a:cxn ang="0">
                  <a:pos x="995" y="224"/>
                </a:cxn>
                <a:cxn ang="0">
                  <a:pos x="1006" y="293"/>
                </a:cxn>
                <a:cxn ang="0">
                  <a:pos x="1007" y="415"/>
                </a:cxn>
                <a:cxn ang="0">
                  <a:pos x="984" y="442"/>
                </a:cxn>
                <a:cxn ang="0">
                  <a:pos x="877" y="448"/>
                </a:cxn>
                <a:cxn ang="0">
                  <a:pos x="817" y="455"/>
                </a:cxn>
                <a:cxn ang="0">
                  <a:pos x="682" y="456"/>
                </a:cxn>
                <a:cxn ang="0">
                  <a:pos x="556" y="453"/>
                </a:cxn>
                <a:cxn ang="0">
                  <a:pos x="440" y="458"/>
                </a:cxn>
                <a:cxn ang="0">
                  <a:pos x="344" y="453"/>
                </a:cxn>
                <a:cxn ang="0">
                  <a:pos x="219" y="440"/>
                </a:cxn>
                <a:cxn ang="0">
                  <a:pos x="148" y="425"/>
                </a:cxn>
                <a:cxn ang="0">
                  <a:pos x="67" y="411"/>
                </a:cxn>
                <a:cxn ang="0">
                  <a:pos x="49" y="393"/>
                </a:cxn>
                <a:cxn ang="0">
                  <a:pos x="54" y="361"/>
                </a:cxn>
                <a:cxn ang="0">
                  <a:pos x="52" y="333"/>
                </a:cxn>
                <a:cxn ang="0">
                  <a:pos x="50" y="287"/>
                </a:cxn>
                <a:cxn ang="0">
                  <a:pos x="49" y="269"/>
                </a:cxn>
                <a:cxn ang="0">
                  <a:pos x="39" y="241"/>
                </a:cxn>
                <a:cxn ang="0">
                  <a:pos x="31" y="206"/>
                </a:cxn>
                <a:cxn ang="0">
                  <a:pos x="20" y="143"/>
                </a:cxn>
                <a:cxn ang="0">
                  <a:pos x="13" y="106"/>
                </a:cxn>
                <a:cxn ang="0">
                  <a:pos x="1" y="58"/>
                </a:cxn>
                <a:cxn ang="0">
                  <a:pos x="0" y="50"/>
                </a:cxn>
              </a:cxnLst>
              <a:rect l="0" t="0" r="r" b="b"/>
              <a:pathLst>
                <a:path w="1007" h="458">
                  <a:moveTo>
                    <a:pt x="0" y="50"/>
                  </a:moveTo>
                  <a:lnTo>
                    <a:pt x="16" y="44"/>
                  </a:lnTo>
                  <a:lnTo>
                    <a:pt x="57" y="35"/>
                  </a:lnTo>
                  <a:lnTo>
                    <a:pt x="105" y="25"/>
                  </a:lnTo>
                  <a:lnTo>
                    <a:pt x="151" y="22"/>
                  </a:lnTo>
                  <a:lnTo>
                    <a:pt x="207" y="21"/>
                  </a:lnTo>
                  <a:lnTo>
                    <a:pt x="289" y="18"/>
                  </a:lnTo>
                  <a:lnTo>
                    <a:pt x="378" y="14"/>
                  </a:lnTo>
                  <a:lnTo>
                    <a:pt x="460" y="17"/>
                  </a:lnTo>
                  <a:lnTo>
                    <a:pt x="535" y="14"/>
                  </a:lnTo>
                  <a:lnTo>
                    <a:pt x="617" y="7"/>
                  </a:lnTo>
                  <a:lnTo>
                    <a:pt x="690" y="0"/>
                  </a:lnTo>
                  <a:lnTo>
                    <a:pt x="742" y="0"/>
                  </a:lnTo>
                  <a:lnTo>
                    <a:pt x="799" y="11"/>
                  </a:lnTo>
                  <a:lnTo>
                    <a:pt x="877" y="28"/>
                  </a:lnTo>
                  <a:lnTo>
                    <a:pt x="947" y="42"/>
                  </a:lnTo>
                  <a:lnTo>
                    <a:pt x="979" y="50"/>
                  </a:lnTo>
                  <a:lnTo>
                    <a:pt x="976" y="55"/>
                  </a:lnTo>
                  <a:lnTo>
                    <a:pt x="973" y="73"/>
                  </a:lnTo>
                  <a:lnTo>
                    <a:pt x="970" y="91"/>
                  </a:lnTo>
                  <a:lnTo>
                    <a:pt x="973" y="107"/>
                  </a:lnTo>
                  <a:lnTo>
                    <a:pt x="979" y="132"/>
                  </a:lnTo>
                  <a:lnTo>
                    <a:pt x="987" y="177"/>
                  </a:lnTo>
                  <a:lnTo>
                    <a:pt x="995" y="224"/>
                  </a:lnTo>
                  <a:lnTo>
                    <a:pt x="1002" y="254"/>
                  </a:lnTo>
                  <a:lnTo>
                    <a:pt x="1006" y="293"/>
                  </a:lnTo>
                  <a:lnTo>
                    <a:pt x="1007" y="356"/>
                  </a:lnTo>
                  <a:lnTo>
                    <a:pt x="1007" y="415"/>
                  </a:lnTo>
                  <a:lnTo>
                    <a:pt x="1007" y="442"/>
                  </a:lnTo>
                  <a:lnTo>
                    <a:pt x="984" y="442"/>
                  </a:lnTo>
                  <a:lnTo>
                    <a:pt x="932" y="444"/>
                  </a:lnTo>
                  <a:lnTo>
                    <a:pt x="877" y="448"/>
                  </a:lnTo>
                  <a:lnTo>
                    <a:pt x="848" y="452"/>
                  </a:lnTo>
                  <a:lnTo>
                    <a:pt x="817" y="455"/>
                  </a:lnTo>
                  <a:lnTo>
                    <a:pt x="756" y="458"/>
                  </a:lnTo>
                  <a:lnTo>
                    <a:pt x="682" y="456"/>
                  </a:lnTo>
                  <a:lnTo>
                    <a:pt x="616" y="455"/>
                  </a:lnTo>
                  <a:lnTo>
                    <a:pt x="556" y="453"/>
                  </a:lnTo>
                  <a:lnTo>
                    <a:pt x="495" y="456"/>
                  </a:lnTo>
                  <a:lnTo>
                    <a:pt x="440" y="458"/>
                  </a:lnTo>
                  <a:lnTo>
                    <a:pt x="396" y="458"/>
                  </a:lnTo>
                  <a:lnTo>
                    <a:pt x="344" y="453"/>
                  </a:lnTo>
                  <a:lnTo>
                    <a:pt x="280" y="448"/>
                  </a:lnTo>
                  <a:lnTo>
                    <a:pt x="219" y="440"/>
                  </a:lnTo>
                  <a:lnTo>
                    <a:pt x="181" y="433"/>
                  </a:lnTo>
                  <a:lnTo>
                    <a:pt x="148" y="425"/>
                  </a:lnTo>
                  <a:lnTo>
                    <a:pt x="105" y="418"/>
                  </a:lnTo>
                  <a:lnTo>
                    <a:pt x="67" y="411"/>
                  </a:lnTo>
                  <a:lnTo>
                    <a:pt x="50" y="405"/>
                  </a:lnTo>
                  <a:lnTo>
                    <a:pt x="49" y="393"/>
                  </a:lnTo>
                  <a:lnTo>
                    <a:pt x="52" y="378"/>
                  </a:lnTo>
                  <a:lnTo>
                    <a:pt x="54" y="361"/>
                  </a:lnTo>
                  <a:lnTo>
                    <a:pt x="54" y="349"/>
                  </a:lnTo>
                  <a:lnTo>
                    <a:pt x="52" y="333"/>
                  </a:lnTo>
                  <a:lnTo>
                    <a:pt x="52" y="309"/>
                  </a:lnTo>
                  <a:lnTo>
                    <a:pt x="50" y="287"/>
                  </a:lnTo>
                  <a:lnTo>
                    <a:pt x="50" y="276"/>
                  </a:lnTo>
                  <a:lnTo>
                    <a:pt x="49" y="269"/>
                  </a:lnTo>
                  <a:lnTo>
                    <a:pt x="45" y="257"/>
                  </a:lnTo>
                  <a:lnTo>
                    <a:pt x="39" y="241"/>
                  </a:lnTo>
                  <a:lnTo>
                    <a:pt x="37" y="227"/>
                  </a:lnTo>
                  <a:lnTo>
                    <a:pt x="31" y="206"/>
                  </a:lnTo>
                  <a:lnTo>
                    <a:pt x="26" y="175"/>
                  </a:lnTo>
                  <a:lnTo>
                    <a:pt x="20" y="143"/>
                  </a:lnTo>
                  <a:lnTo>
                    <a:pt x="17" y="124"/>
                  </a:lnTo>
                  <a:lnTo>
                    <a:pt x="13" y="106"/>
                  </a:lnTo>
                  <a:lnTo>
                    <a:pt x="6" y="81"/>
                  </a:lnTo>
                  <a:lnTo>
                    <a:pt x="1" y="58"/>
                  </a:lnTo>
                  <a:lnTo>
                    <a:pt x="0" y="50"/>
                  </a:lnTo>
                  <a:lnTo>
                    <a:pt x="0" y="50"/>
                  </a:lnTo>
                  <a:close/>
                </a:path>
              </a:pathLst>
            </a:custGeom>
            <a:solidFill>
              <a:srgbClr val="FFE6B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24" name="Freeform 8"/>
            <p:cNvSpPr>
              <a:spLocks/>
            </p:cNvSpPr>
            <p:nvPr/>
          </p:nvSpPr>
          <p:spPr bwMode="auto">
            <a:xfrm>
              <a:off x="1401763" y="4495800"/>
              <a:ext cx="401638" cy="449263"/>
            </a:xfrm>
            <a:custGeom>
              <a:avLst/>
              <a:gdLst/>
              <a:ahLst/>
              <a:cxnLst>
                <a:cxn ang="0">
                  <a:pos x="32" y="66"/>
                </a:cxn>
                <a:cxn ang="0">
                  <a:pos x="38" y="54"/>
                </a:cxn>
                <a:cxn ang="0">
                  <a:pos x="53" y="39"/>
                </a:cxn>
                <a:cxn ang="0">
                  <a:pos x="67" y="24"/>
                </a:cxn>
                <a:cxn ang="0">
                  <a:pos x="80" y="14"/>
                </a:cxn>
                <a:cxn ang="0">
                  <a:pos x="89" y="8"/>
                </a:cxn>
                <a:cxn ang="0">
                  <a:pos x="102" y="4"/>
                </a:cxn>
                <a:cxn ang="0">
                  <a:pos x="115" y="0"/>
                </a:cxn>
                <a:cxn ang="0">
                  <a:pos x="126" y="0"/>
                </a:cxn>
                <a:cxn ang="0">
                  <a:pos x="140" y="0"/>
                </a:cxn>
                <a:cxn ang="0">
                  <a:pos x="156" y="2"/>
                </a:cxn>
                <a:cxn ang="0">
                  <a:pos x="170" y="4"/>
                </a:cxn>
                <a:cxn ang="0">
                  <a:pos x="178" y="8"/>
                </a:cxn>
                <a:cxn ang="0">
                  <a:pos x="187" y="15"/>
                </a:cxn>
                <a:cxn ang="0">
                  <a:pos x="200" y="28"/>
                </a:cxn>
                <a:cxn ang="0">
                  <a:pos x="214" y="40"/>
                </a:cxn>
                <a:cxn ang="0">
                  <a:pos x="226" y="50"/>
                </a:cxn>
                <a:cxn ang="0">
                  <a:pos x="235" y="62"/>
                </a:cxn>
                <a:cxn ang="0">
                  <a:pos x="242" y="85"/>
                </a:cxn>
                <a:cxn ang="0">
                  <a:pos x="246" y="109"/>
                </a:cxn>
                <a:cxn ang="0">
                  <a:pos x="250" y="124"/>
                </a:cxn>
                <a:cxn ang="0">
                  <a:pos x="250" y="139"/>
                </a:cxn>
                <a:cxn ang="0">
                  <a:pos x="251" y="166"/>
                </a:cxn>
                <a:cxn ang="0">
                  <a:pos x="251" y="194"/>
                </a:cxn>
                <a:cxn ang="0">
                  <a:pos x="253" y="208"/>
                </a:cxn>
                <a:cxn ang="0">
                  <a:pos x="224" y="221"/>
                </a:cxn>
                <a:cxn ang="0">
                  <a:pos x="163" y="247"/>
                </a:cxn>
                <a:cxn ang="0">
                  <a:pos x="103" y="272"/>
                </a:cxn>
                <a:cxn ang="0">
                  <a:pos x="77" y="283"/>
                </a:cxn>
                <a:cxn ang="0">
                  <a:pos x="71" y="282"/>
                </a:cxn>
                <a:cxn ang="0">
                  <a:pos x="62" y="279"/>
                </a:cxn>
                <a:cxn ang="0">
                  <a:pos x="49" y="275"/>
                </a:cxn>
                <a:cxn ang="0">
                  <a:pos x="44" y="275"/>
                </a:cxn>
                <a:cxn ang="0">
                  <a:pos x="37" y="275"/>
                </a:cxn>
                <a:cxn ang="0">
                  <a:pos x="27" y="276"/>
                </a:cxn>
                <a:cxn ang="0">
                  <a:pos x="16" y="276"/>
                </a:cxn>
                <a:cxn ang="0">
                  <a:pos x="11" y="275"/>
                </a:cxn>
                <a:cxn ang="0">
                  <a:pos x="10" y="269"/>
                </a:cxn>
                <a:cxn ang="0">
                  <a:pos x="11" y="261"/>
                </a:cxn>
                <a:cxn ang="0">
                  <a:pos x="12" y="247"/>
                </a:cxn>
                <a:cxn ang="0">
                  <a:pos x="12" y="231"/>
                </a:cxn>
                <a:cxn ang="0">
                  <a:pos x="8" y="214"/>
                </a:cxn>
                <a:cxn ang="0">
                  <a:pos x="5" y="199"/>
                </a:cxn>
                <a:cxn ang="0">
                  <a:pos x="1" y="184"/>
                </a:cxn>
                <a:cxn ang="0">
                  <a:pos x="0" y="168"/>
                </a:cxn>
                <a:cxn ang="0">
                  <a:pos x="0" y="146"/>
                </a:cxn>
                <a:cxn ang="0">
                  <a:pos x="7" y="121"/>
                </a:cxn>
                <a:cxn ang="0">
                  <a:pos x="14" y="99"/>
                </a:cxn>
                <a:cxn ang="0">
                  <a:pos x="18" y="91"/>
                </a:cxn>
                <a:cxn ang="0">
                  <a:pos x="21" y="85"/>
                </a:cxn>
                <a:cxn ang="0">
                  <a:pos x="25" y="77"/>
                </a:cxn>
                <a:cxn ang="0">
                  <a:pos x="29" y="69"/>
                </a:cxn>
                <a:cxn ang="0">
                  <a:pos x="32" y="66"/>
                </a:cxn>
                <a:cxn ang="0">
                  <a:pos x="32" y="66"/>
                </a:cxn>
              </a:cxnLst>
              <a:rect l="0" t="0" r="r" b="b"/>
              <a:pathLst>
                <a:path w="253" h="283">
                  <a:moveTo>
                    <a:pt x="32" y="66"/>
                  </a:moveTo>
                  <a:lnTo>
                    <a:pt x="38" y="54"/>
                  </a:lnTo>
                  <a:lnTo>
                    <a:pt x="53" y="39"/>
                  </a:lnTo>
                  <a:lnTo>
                    <a:pt x="67" y="24"/>
                  </a:lnTo>
                  <a:lnTo>
                    <a:pt x="80" y="14"/>
                  </a:lnTo>
                  <a:lnTo>
                    <a:pt x="89" y="8"/>
                  </a:lnTo>
                  <a:lnTo>
                    <a:pt x="102" y="4"/>
                  </a:lnTo>
                  <a:lnTo>
                    <a:pt x="115" y="0"/>
                  </a:lnTo>
                  <a:lnTo>
                    <a:pt x="126" y="0"/>
                  </a:lnTo>
                  <a:lnTo>
                    <a:pt x="140" y="0"/>
                  </a:lnTo>
                  <a:lnTo>
                    <a:pt x="156" y="2"/>
                  </a:lnTo>
                  <a:lnTo>
                    <a:pt x="170" y="4"/>
                  </a:lnTo>
                  <a:lnTo>
                    <a:pt x="178" y="8"/>
                  </a:lnTo>
                  <a:lnTo>
                    <a:pt x="187" y="15"/>
                  </a:lnTo>
                  <a:lnTo>
                    <a:pt x="200" y="28"/>
                  </a:lnTo>
                  <a:lnTo>
                    <a:pt x="214" y="40"/>
                  </a:lnTo>
                  <a:lnTo>
                    <a:pt x="226" y="50"/>
                  </a:lnTo>
                  <a:lnTo>
                    <a:pt x="235" y="62"/>
                  </a:lnTo>
                  <a:lnTo>
                    <a:pt x="242" y="85"/>
                  </a:lnTo>
                  <a:lnTo>
                    <a:pt x="246" y="109"/>
                  </a:lnTo>
                  <a:lnTo>
                    <a:pt x="250" y="124"/>
                  </a:lnTo>
                  <a:lnTo>
                    <a:pt x="250" y="139"/>
                  </a:lnTo>
                  <a:lnTo>
                    <a:pt x="251" y="166"/>
                  </a:lnTo>
                  <a:lnTo>
                    <a:pt x="251" y="194"/>
                  </a:lnTo>
                  <a:lnTo>
                    <a:pt x="253" y="208"/>
                  </a:lnTo>
                  <a:lnTo>
                    <a:pt x="224" y="221"/>
                  </a:lnTo>
                  <a:lnTo>
                    <a:pt x="163" y="247"/>
                  </a:lnTo>
                  <a:lnTo>
                    <a:pt x="103" y="272"/>
                  </a:lnTo>
                  <a:lnTo>
                    <a:pt x="77" y="283"/>
                  </a:lnTo>
                  <a:lnTo>
                    <a:pt x="71" y="282"/>
                  </a:lnTo>
                  <a:lnTo>
                    <a:pt x="62" y="279"/>
                  </a:lnTo>
                  <a:lnTo>
                    <a:pt x="49" y="275"/>
                  </a:lnTo>
                  <a:lnTo>
                    <a:pt x="44" y="275"/>
                  </a:lnTo>
                  <a:lnTo>
                    <a:pt x="37" y="275"/>
                  </a:lnTo>
                  <a:lnTo>
                    <a:pt x="27" y="276"/>
                  </a:lnTo>
                  <a:lnTo>
                    <a:pt x="16" y="276"/>
                  </a:lnTo>
                  <a:lnTo>
                    <a:pt x="11" y="275"/>
                  </a:lnTo>
                  <a:lnTo>
                    <a:pt x="10" y="269"/>
                  </a:lnTo>
                  <a:lnTo>
                    <a:pt x="11" y="261"/>
                  </a:lnTo>
                  <a:lnTo>
                    <a:pt x="12" y="247"/>
                  </a:lnTo>
                  <a:lnTo>
                    <a:pt x="12" y="231"/>
                  </a:lnTo>
                  <a:lnTo>
                    <a:pt x="8" y="214"/>
                  </a:lnTo>
                  <a:lnTo>
                    <a:pt x="5" y="199"/>
                  </a:lnTo>
                  <a:lnTo>
                    <a:pt x="1" y="184"/>
                  </a:lnTo>
                  <a:lnTo>
                    <a:pt x="0" y="168"/>
                  </a:lnTo>
                  <a:lnTo>
                    <a:pt x="0" y="146"/>
                  </a:lnTo>
                  <a:lnTo>
                    <a:pt x="7" y="121"/>
                  </a:lnTo>
                  <a:lnTo>
                    <a:pt x="14" y="99"/>
                  </a:lnTo>
                  <a:lnTo>
                    <a:pt x="18" y="91"/>
                  </a:lnTo>
                  <a:lnTo>
                    <a:pt x="21" y="85"/>
                  </a:lnTo>
                  <a:lnTo>
                    <a:pt x="25" y="77"/>
                  </a:lnTo>
                  <a:lnTo>
                    <a:pt x="29" y="69"/>
                  </a:lnTo>
                  <a:lnTo>
                    <a:pt x="32" y="66"/>
                  </a:lnTo>
                  <a:lnTo>
                    <a:pt x="32" y="66"/>
                  </a:lnTo>
                  <a:close/>
                </a:path>
              </a:pathLst>
            </a:custGeom>
            <a:solidFill>
              <a:srgbClr val="B8B8D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25" name="Freeform 9"/>
            <p:cNvSpPr>
              <a:spLocks/>
            </p:cNvSpPr>
            <p:nvPr/>
          </p:nvSpPr>
          <p:spPr bwMode="auto">
            <a:xfrm>
              <a:off x="1671638" y="4530725"/>
              <a:ext cx="117475" cy="249238"/>
            </a:xfrm>
            <a:custGeom>
              <a:avLst/>
              <a:gdLst/>
              <a:ahLst/>
              <a:cxnLst>
                <a:cxn ang="0">
                  <a:pos x="2" y="56"/>
                </a:cxn>
                <a:cxn ang="0">
                  <a:pos x="0" y="55"/>
                </a:cxn>
                <a:cxn ang="0">
                  <a:pos x="0" y="50"/>
                </a:cxn>
                <a:cxn ang="0">
                  <a:pos x="2" y="41"/>
                </a:cxn>
                <a:cxn ang="0">
                  <a:pos x="6" y="32"/>
                </a:cxn>
                <a:cxn ang="0">
                  <a:pos x="10" y="22"/>
                </a:cxn>
                <a:cxn ang="0">
                  <a:pos x="17" y="14"/>
                </a:cxn>
                <a:cxn ang="0">
                  <a:pos x="22" y="8"/>
                </a:cxn>
                <a:cxn ang="0">
                  <a:pos x="28" y="6"/>
                </a:cxn>
                <a:cxn ang="0">
                  <a:pos x="30" y="3"/>
                </a:cxn>
                <a:cxn ang="0">
                  <a:pos x="39" y="2"/>
                </a:cxn>
                <a:cxn ang="0">
                  <a:pos x="47" y="0"/>
                </a:cxn>
                <a:cxn ang="0">
                  <a:pos x="55" y="2"/>
                </a:cxn>
                <a:cxn ang="0">
                  <a:pos x="61" y="6"/>
                </a:cxn>
                <a:cxn ang="0">
                  <a:pos x="67" y="14"/>
                </a:cxn>
                <a:cxn ang="0">
                  <a:pos x="72" y="22"/>
                </a:cxn>
                <a:cxn ang="0">
                  <a:pos x="74" y="32"/>
                </a:cxn>
                <a:cxn ang="0">
                  <a:pos x="72" y="41"/>
                </a:cxn>
                <a:cxn ang="0">
                  <a:pos x="70" y="51"/>
                </a:cxn>
                <a:cxn ang="0">
                  <a:pos x="66" y="56"/>
                </a:cxn>
                <a:cxn ang="0">
                  <a:pos x="66" y="61"/>
                </a:cxn>
                <a:cxn ang="0">
                  <a:pos x="66" y="63"/>
                </a:cxn>
                <a:cxn ang="0">
                  <a:pos x="67" y="69"/>
                </a:cxn>
                <a:cxn ang="0">
                  <a:pos x="69" y="74"/>
                </a:cxn>
                <a:cxn ang="0">
                  <a:pos x="69" y="80"/>
                </a:cxn>
                <a:cxn ang="0">
                  <a:pos x="66" y="85"/>
                </a:cxn>
                <a:cxn ang="0">
                  <a:pos x="65" y="91"/>
                </a:cxn>
                <a:cxn ang="0">
                  <a:pos x="62" y="96"/>
                </a:cxn>
                <a:cxn ang="0">
                  <a:pos x="62" y="99"/>
                </a:cxn>
                <a:cxn ang="0">
                  <a:pos x="62" y="100"/>
                </a:cxn>
                <a:cxn ang="0">
                  <a:pos x="65" y="106"/>
                </a:cxn>
                <a:cxn ang="0">
                  <a:pos x="66" y="114"/>
                </a:cxn>
                <a:cxn ang="0">
                  <a:pos x="66" y="121"/>
                </a:cxn>
                <a:cxn ang="0">
                  <a:pos x="66" y="127"/>
                </a:cxn>
                <a:cxn ang="0">
                  <a:pos x="65" y="132"/>
                </a:cxn>
                <a:cxn ang="0">
                  <a:pos x="62" y="137"/>
                </a:cxn>
                <a:cxn ang="0">
                  <a:pos x="61" y="142"/>
                </a:cxn>
                <a:cxn ang="0">
                  <a:pos x="55" y="146"/>
                </a:cxn>
                <a:cxn ang="0">
                  <a:pos x="47" y="150"/>
                </a:cxn>
                <a:cxn ang="0">
                  <a:pos x="41" y="154"/>
                </a:cxn>
                <a:cxn ang="0">
                  <a:pos x="39" y="157"/>
                </a:cxn>
                <a:cxn ang="0">
                  <a:pos x="30" y="144"/>
                </a:cxn>
                <a:cxn ang="0">
                  <a:pos x="30" y="143"/>
                </a:cxn>
                <a:cxn ang="0">
                  <a:pos x="33" y="140"/>
                </a:cxn>
                <a:cxn ang="0">
                  <a:pos x="36" y="136"/>
                </a:cxn>
                <a:cxn ang="0">
                  <a:pos x="39" y="132"/>
                </a:cxn>
                <a:cxn ang="0">
                  <a:pos x="39" y="122"/>
                </a:cxn>
                <a:cxn ang="0">
                  <a:pos x="37" y="109"/>
                </a:cxn>
                <a:cxn ang="0">
                  <a:pos x="36" y="96"/>
                </a:cxn>
                <a:cxn ang="0">
                  <a:pos x="36" y="91"/>
                </a:cxn>
                <a:cxn ang="0">
                  <a:pos x="29" y="84"/>
                </a:cxn>
                <a:cxn ang="0">
                  <a:pos x="18" y="73"/>
                </a:cxn>
                <a:cxn ang="0">
                  <a:pos x="6" y="61"/>
                </a:cxn>
                <a:cxn ang="0">
                  <a:pos x="2" y="56"/>
                </a:cxn>
                <a:cxn ang="0">
                  <a:pos x="2" y="56"/>
                </a:cxn>
              </a:cxnLst>
              <a:rect l="0" t="0" r="r" b="b"/>
              <a:pathLst>
                <a:path w="74" h="157">
                  <a:moveTo>
                    <a:pt x="2" y="56"/>
                  </a:moveTo>
                  <a:lnTo>
                    <a:pt x="0" y="55"/>
                  </a:lnTo>
                  <a:lnTo>
                    <a:pt x="0" y="50"/>
                  </a:lnTo>
                  <a:lnTo>
                    <a:pt x="2" y="41"/>
                  </a:lnTo>
                  <a:lnTo>
                    <a:pt x="6" y="32"/>
                  </a:lnTo>
                  <a:lnTo>
                    <a:pt x="10" y="22"/>
                  </a:lnTo>
                  <a:lnTo>
                    <a:pt x="17" y="14"/>
                  </a:lnTo>
                  <a:lnTo>
                    <a:pt x="22" y="8"/>
                  </a:lnTo>
                  <a:lnTo>
                    <a:pt x="28" y="6"/>
                  </a:lnTo>
                  <a:lnTo>
                    <a:pt x="30" y="3"/>
                  </a:lnTo>
                  <a:lnTo>
                    <a:pt x="39" y="2"/>
                  </a:lnTo>
                  <a:lnTo>
                    <a:pt x="47" y="0"/>
                  </a:lnTo>
                  <a:lnTo>
                    <a:pt x="55" y="2"/>
                  </a:lnTo>
                  <a:lnTo>
                    <a:pt x="61" y="6"/>
                  </a:lnTo>
                  <a:lnTo>
                    <a:pt x="67" y="14"/>
                  </a:lnTo>
                  <a:lnTo>
                    <a:pt x="72" y="22"/>
                  </a:lnTo>
                  <a:lnTo>
                    <a:pt x="74" y="32"/>
                  </a:lnTo>
                  <a:lnTo>
                    <a:pt x="72" y="41"/>
                  </a:lnTo>
                  <a:lnTo>
                    <a:pt x="70" y="51"/>
                  </a:lnTo>
                  <a:lnTo>
                    <a:pt x="66" y="56"/>
                  </a:lnTo>
                  <a:lnTo>
                    <a:pt x="66" y="61"/>
                  </a:lnTo>
                  <a:lnTo>
                    <a:pt x="66" y="63"/>
                  </a:lnTo>
                  <a:lnTo>
                    <a:pt x="67" y="69"/>
                  </a:lnTo>
                  <a:lnTo>
                    <a:pt x="69" y="74"/>
                  </a:lnTo>
                  <a:lnTo>
                    <a:pt x="69" y="80"/>
                  </a:lnTo>
                  <a:lnTo>
                    <a:pt x="66" y="85"/>
                  </a:lnTo>
                  <a:lnTo>
                    <a:pt x="65" y="91"/>
                  </a:lnTo>
                  <a:lnTo>
                    <a:pt x="62" y="96"/>
                  </a:lnTo>
                  <a:lnTo>
                    <a:pt x="62" y="99"/>
                  </a:lnTo>
                  <a:lnTo>
                    <a:pt x="62" y="100"/>
                  </a:lnTo>
                  <a:lnTo>
                    <a:pt x="65" y="106"/>
                  </a:lnTo>
                  <a:lnTo>
                    <a:pt x="66" y="114"/>
                  </a:lnTo>
                  <a:lnTo>
                    <a:pt x="66" y="121"/>
                  </a:lnTo>
                  <a:lnTo>
                    <a:pt x="66" y="127"/>
                  </a:lnTo>
                  <a:lnTo>
                    <a:pt x="65" y="132"/>
                  </a:lnTo>
                  <a:lnTo>
                    <a:pt x="62" y="137"/>
                  </a:lnTo>
                  <a:lnTo>
                    <a:pt x="61" y="142"/>
                  </a:lnTo>
                  <a:lnTo>
                    <a:pt x="55" y="146"/>
                  </a:lnTo>
                  <a:lnTo>
                    <a:pt x="47" y="150"/>
                  </a:lnTo>
                  <a:lnTo>
                    <a:pt x="41" y="154"/>
                  </a:lnTo>
                  <a:lnTo>
                    <a:pt x="39" y="157"/>
                  </a:lnTo>
                  <a:lnTo>
                    <a:pt x="30" y="144"/>
                  </a:lnTo>
                  <a:lnTo>
                    <a:pt x="30" y="143"/>
                  </a:lnTo>
                  <a:lnTo>
                    <a:pt x="33" y="140"/>
                  </a:lnTo>
                  <a:lnTo>
                    <a:pt x="36" y="136"/>
                  </a:lnTo>
                  <a:lnTo>
                    <a:pt x="39" y="132"/>
                  </a:lnTo>
                  <a:lnTo>
                    <a:pt x="39" y="122"/>
                  </a:lnTo>
                  <a:lnTo>
                    <a:pt x="37" y="109"/>
                  </a:lnTo>
                  <a:lnTo>
                    <a:pt x="36" y="96"/>
                  </a:lnTo>
                  <a:lnTo>
                    <a:pt x="36" y="91"/>
                  </a:lnTo>
                  <a:lnTo>
                    <a:pt x="29" y="84"/>
                  </a:lnTo>
                  <a:lnTo>
                    <a:pt x="18" y="73"/>
                  </a:lnTo>
                  <a:lnTo>
                    <a:pt x="6" y="61"/>
                  </a:lnTo>
                  <a:lnTo>
                    <a:pt x="2" y="56"/>
                  </a:lnTo>
                  <a:lnTo>
                    <a:pt x="2" y="56"/>
                  </a:lnTo>
                  <a:close/>
                </a:path>
              </a:pathLst>
            </a:custGeom>
            <a:solidFill>
              <a:srgbClr val="E6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26" name="Freeform 10"/>
            <p:cNvSpPr>
              <a:spLocks/>
            </p:cNvSpPr>
            <p:nvPr/>
          </p:nvSpPr>
          <p:spPr bwMode="auto">
            <a:xfrm>
              <a:off x="1501775" y="4773613"/>
              <a:ext cx="303213" cy="173038"/>
            </a:xfrm>
            <a:custGeom>
              <a:avLst/>
              <a:gdLst/>
              <a:ahLst/>
              <a:cxnLst>
                <a:cxn ang="0">
                  <a:pos x="11" y="42"/>
                </a:cxn>
                <a:cxn ang="0">
                  <a:pos x="6" y="50"/>
                </a:cxn>
                <a:cxn ang="0">
                  <a:pos x="3" y="59"/>
                </a:cxn>
                <a:cxn ang="0">
                  <a:pos x="0" y="67"/>
                </a:cxn>
                <a:cxn ang="0">
                  <a:pos x="0" y="74"/>
                </a:cxn>
                <a:cxn ang="0">
                  <a:pos x="3" y="81"/>
                </a:cxn>
                <a:cxn ang="0">
                  <a:pos x="6" y="92"/>
                </a:cxn>
                <a:cxn ang="0">
                  <a:pos x="8" y="100"/>
                </a:cxn>
                <a:cxn ang="0">
                  <a:pos x="10" y="105"/>
                </a:cxn>
                <a:cxn ang="0">
                  <a:pos x="17" y="105"/>
                </a:cxn>
                <a:cxn ang="0">
                  <a:pos x="30" y="105"/>
                </a:cxn>
                <a:cxn ang="0">
                  <a:pos x="44" y="104"/>
                </a:cxn>
                <a:cxn ang="0">
                  <a:pos x="58" y="104"/>
                </a:cxn>
                <a:cxn ang="0">
                  <a:pos x="69" y="105"/>
                </a:cxn>
                <a:cxn ang="0">
                  <a:pos x="84" y="108"/>
                </a:cxn>
                <a:cxn ang="0">
                  <a:pos x="99" y="109"/>
                </a:cxn>
                <a:cxn ang="0">
                  <a:pos x="110" y="109"/>
                </a:cxn>
                <a:cxn ang="0">
                  <a:pos x="121" y="105"/>
                </a:cxn>
                <a:cxn ang="0">
                  <a:pos x="133" y="101"/>
                </a:cxn>
                <a:cxn ang="0">
                  <a:pos x="144" y="98"/>
                </a:cxn>
                <a:cxn ang="0">
                  <a:pos x="151" y="97"/>
                </a:cxn>
                <a:cxn ang="0">
                  <a:pos x="159" y="97"/>
                </a:cxn>
                <a:cxn ang="0">
                  <a:pos x="172" y="97"/>
                </a:cxn>
                <a:cxn ang="0">
                  <a:pos x="184" y="96"/>
                </a:cxn>
                <a:cxn ang="0">
                  <a:pos x="191" y="92"/>
                </a:cxn>
                <a:cxn ang="0">
                  <a:pos x="191" y="82"/>
                </a:cxn>
                <a:cxn ang="0">
                  <a:pos x="188" y="67"/>
                </a:cxn>
                <a:cxn ang="0">
                  <a:pos x="185" y="52"/>
                </a:cxn>
                <a:cxn ang="0">
                  <a:pos x="187" y="44"/>
                </a:cxn>
                <a:cxn ang="0">
                  <a:pos x="188" y="39"/>
                </a:cxn>
                <a:cxn ang="0">
                  <a:pos x="190" y="34"/>
                </a:cxn>
                <a:cxn ang="0">
                  <a:pos x="190" y="30"/>
                </a:cxn>
                <a:cxn ang="0">
                  <a:pos x="187" y="26"/>
                </a:cxn>
                <a:cxn ang="0">
                  <a:pos x="184" y="19"/>
                </a:cxn>
                <a:cxn ang="0">
                  <a:pos x="180" y="11"/>
                </a:cxn>
                <a:cxn ang="0">
                  <a:pos x="176" y="5"/>
                </a:cxn>
                <a:cxn ang="0">
                  <a:pos x="172" y="1"/>
                </a:cxn>
                <a:cxn ang="0">
                  <a:pos x="166" y="1"/>
                </a:cxn>
                <a:cxn ang="0">
                  <a:pos x="161" y="0"/>
                </a:cxn>
                <a:cxn ang="0">
                  <a:pos x="155" y="0"/>
                </a:cxn>
                <a:cxn ang="0">
                  <a:pos x="154" y="0"/>
                </a:cxn>
                <a:cxn ang="0">
                  <a:pos x="151" y="1"/>
                </a:cxn>
                <a:cxn ang="0">
                  <a:pos x="148" y="5"/>
                </a:cxn>
                <a:cxn ang="0">
                  <a:pos x="142" y="8"/>
                </a:cxn>
                <a:cxn ang="0">
                  <a:pos x="135" y="12"/>
                </a:cxn>
                <a:cxn ang="0">
                  <a:pos x="122" y="12"/>
                </a:cxn>
                <a:cxn ang="0">
                  <a:pos x="111" y="15"/>
                </a:cxn>
                <a:cxn ang="0">
                  <a:pos x="100" y="16"/>
                </a:cxn>
                <a:cxn ang="0">
                  <a:pos x="93" y="23"/>
                </a:cxn>
                <a:cxn ang="0">
                  <a:pos x="85" y="24"/>
                </a:cxn>
                <a:cxn ang="0">
                  <a:pos x="74" y="24"/>
                </a:cxn>
                <a:cxn ang="0">
                  <a:pos x="63" y="20"/>
                </a:cxn>
                <a:cxn ang="0">
                  <a:pos x="55" y="17"/>
                </a:cxn>
                <a:cxn ang="0">
                  <a:pos x="48" y="15"/>
                </a:cxn>
                <a:cxn ang="0">
                  <a:pos x="41" y="12"/>
                </a:cxn>
                <a:cxn ang="0">
                  <a:pos x="34" y="9"/>
                </a:cxn>
                <a:cxn ang="0">
                  <a:pos x="32" y="9"/>
                </a:cxn>
                <a:cxn ang="0">
                  <a:pos x="25" y="37"/>
                </a:cxn>
                <a:cxn ang="0">
                  <a:pos x="11" y="42"/>
                </a:cxn>
                <a:cxn ang="0">
                  <a:pos x="11" y="42"/>
                </a:cxn>
              </a:cxnLst>
              <a:rect l="0" t="0" r="r" b="b"/>
              <a:pathLst>
                <a:path w="191" h="109">
                  <a:moveTo>
                    <a:pt x="11" y="42"/>
                  </a:moveTo>
                  <a:lnTo>
                    <a:pt x="6" y="50"/>
                  </a:lnTo>
                  <a:lnTo>
                    <a:pt x="3" y="59"/>
                  </a:lnTo>
                  <a:lnTo>
                    <a:pt x="0" y="67"/>
                  </a:lnTo>
                  <a:lnTo>
                    <a:pt x="0" y="74"/>
                  </a:lnTo>
                  <a:lnTo>
                    <a:pt x="3" y="81"/>
                  </a:lnTo>
                  <a:lnTo>
                    <a:pt x="6" y="92"/>
                  </a:lnTo>
                  <a:lnTo>
                    <a:pt x="8" y="100"/>
                  </a:lnTo>
                  <a:lnTo>
                    <a:pt x="10" y="105"/>
                  </a:lnTo>
                  <a:lnTo>
                    <a:pt x="17" y="105"/>
                  </a:lnTo>
                  <a:lnTo>
                    <a:pt x="30" y="105"/>
                  </a:lnTo>
                  <a:lnTo>
                    <a:pt x="44" y="104"/>
                  </a:lnTo>
                  <a:lnTo>
                    <a:pt x="58" y="104"/>
                  </a:lnTo>
                  <a:lnTo>
                    <a:pt x="69" y="105"/>
                  </a:lnTo>
                  <a:lnTo>
                    <a:pt x="84" y="108"/>
                  </a:lnTo>
                  <a:lnTo>
                    <a:pt x="99" y="109"/>
                  </a:lnTo>
                  <a:lnTo>
                    <a:pt x="110" y="109"/>
                  </a:lnTo>
                  <a:lnTo>
                    <a:pt x="121" y="105"/>
                  </a:lnTo>
                  <a:lnTo>
                    <a:pt x="133" y="101"/>
                  </a:lnTo>
                  <a:lnTo>
                    <a:pt x="144" y="98"/>
                  </a:lnTo>
                  <a:lnTo>
                    <a:pt x="151" y="97"/>
                  </a:lnTo>
                  <a:lnTo>
                    <a:pt x="159" y="97"/>
                  </a:lnTo>
                  <a:lnTo>
                    <a:pt x="172" y="97"/>
                  </a:lnTo>
                  <a:lnTo>
                    <a:pt x="184" y="96"/>
                  </a:lnTo>
                  <a:lnTo>
                    <a:pt x="191" y="92"/>
                  </a:lnTo>
                  <a:lnTo>
                    <a:pt x="191" y="82"/>
                  </a:lnTo>
                  <a:lnTo>
                    <a:pt x="188" y="67"/>
                  </a:lnTo>
                  <a:lnTo>
                    <a:pt x="185" y="52"/>
                  </a:lnTo>
                  <a:lnTo>
                    <a:pt x="187" y="44"/>
                  </a:lnTo>
                  <a:lnTo>
                    <a:pt x="188" y="39"/>
                  </a:lnTo>
                  <a:lnTo>
                    <a:pt x="190" y="34"/>
                  </a:lnTo>
                  <a:lnTo>
                    <a:pt x="190" y="30"/>
                  </a:lnTo>
                  <a:lnTo>
                    <a:pt x="187" y="26"/>
                  </a:lnTo>
                  <a:lnTo>
                    <a:pt x="184" y="19"/>
                  </a:lnTo>
                  <a:lnTo>
                    <a:pt x="180" y="11"/>
                  </a:lnTo>
                  <a:lnTo>
                    <a:pt x="176" y="5"/>
                  </a:lnTo>
                  <a:lnTo>
                    <a:pt x="172" y="1"/>
                  </a:lnTo>
                  <a:lnTo>
                    <a:pt x="166" y="1"/>
                  </a:lnTo>
                  <a:lnTo>
                    <a:pt x="161" y="0"/>
                  </a:lnTo>
                  <a:lnTo>
                    <a:pt x="155" y="0"/>
                  </a:lnTo>
                  <a:lnTo>
                    <a:pt x="154" y="0"/>
                  </a:lnTo>
                  <a:lnTo>
                    <a:pt x="151" y="1"/>
                  </a:lnTo>
                  <a:lnTo>
                    <a:pt x="148" y="5"/>
                  </a:lnTo>
                  <a:lnTo>
                    <a:pt x="142" y="8"/>
                  </a:lnTo>
                  <a:lnTo>
                    <a:pt x="135" y="12"/>
                  </a:lnTo>
                  <a:lnTo>
                    <a:pt x="122" y="12"/>
                  </a:lnTo>
                  <a:lnTo>
                    <a:pt x="111" y="15"/>
                  </a:lnTo>
                  <a:lnTo>
                    <a:pt x="100" y="16"/>
                  </a:lnTo>
                  <a:lnTo>
                    <a:pt x="93" y="23"/>
                  </a:lnTo>
                  <a:lnTo>
                    <a:pt x="85" y="24"/>
                  </a:lnTo>
                  <a:lnTo>
                    <a:pt x="74" y="24"/>
                  </a:lnTo>
                  <a:lnTo>
                    <a:pt x="63" y="20"/>
                  </a:lnTo>
                  <a:lnTo>
                    <a:pt x="55" y="17"/>
                  </a:lnTo>
                  <a:lnTo>
                    <a:pt x="48" y="15"/>
                  </a:lnTo>
                  <a:lnTo>
                    <a:pt x="41" y="12"/>
                  </a:lnTo>
                  <a:lnTo>
                    <a:pt x="34" y="9"/>
                  </a:lnTo>
                  <a:lnTo>
                    <a:pt x="32" y="9"/>
                  </a:lnTo>
                  <a:lnTo>
                    <a:pt x="25" y="37"/>
                  </a:lnTo>
                  <a:lnTo>
                    <a:pt x="11" y="42"/>
                  </a:lnTo>
                  <a:lnTo>
                    <a:pt x="11" y="42"/>
                  </a:lnTo>
                  <a:close/>
                </a:path>
              </a:pathLst>
            </a:custGeom>
            <a:solidFill>
              <a:srgbClr val="B8FAF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27" name="Freeform 11"/>
            <p:cNvSpPr>
              <a:spLocks/>
            </p:cNvSpPr>
            <p:nvPr/>
          </p:nvSpPr>
          <p:spPr bwMode="auto">
            <a:xfrm>
              <a:off x="1573213" y="4852988"/>
              <a:ext cx="57150" cy="38100"/>
            </a:xfrm>
            <a:custGeom>
              <a:avLst/>
              <a:gdLst/>
              <a:ahLst/>
              <a:cxnLst>
                <a:cxn ang="0">
                  <a:pos x="28" y="4"/>
                </a:cxn>
                <a:cxn ang="0">
                  <a:pos x="25" y="3"/>
                </a:cxn>
                <a:cxn ang="0">
                  <a:pos x="21" y="2"/>
                </a:cxn>
                <a:cxn ang="0">
                  <a:pos x="16" y="0"/>
                </a:cxn>
                <a:cxn ang="0">
                  <a:pos x="10" y="2"/>
                </a:cxn>
                <a:cxn ang="0">
                  <a:pos x="5" y="2"/>
                </a:cxn>
                <a:cxn ang="0">
                  <a:pos x="2" y="4"/>
                </a:cxn>
                <a:cxn ang="0">
                  <a:pos x="0" y="7"/>
                </a:cxn>
                <a:cxn ang="0">
                  <a:pos x="2" y="11"/>
                </a:cxn>
                <a:cxn ang="0">
                  <a:pos x="3" y="14"/>
                </a:cxn>
                <a:cxn ang="0">
                  <a:pos x="9" y="18"/>
                </a:cxn>
                <a:cxn ang="0">
                  <a:pos x="14" y="22"/>
                </a:cxn>
                <a:cxn ang="0">
                  <a:pos x="21" y="24"/>
                </a:cxn>
                <a:cxn ang="0">
                  <a:pos x="24" y="24"/>
                </a:cxn>
                <a:cxn ang="0">
                  <a:pos x="29" y="24"/>
                </a:cxn>
                <a:cxn ang="0">
                  <a:pos x="33" y="22"/>
                </a:cxn>
                <a:cxn ang="0">
                  <a:pos x="36" y="20"/>
                </a:cxn>
                <a:cxn ang="0">
                  <a:pos x="35" y="11"/>
                </a:cxn>
                <a:cxn ang="0">
                  <a:pos x="32" y="6"/>
                </a:cxn>
                <a:cxn ang="0">
                  <a:pos x="29" y="4"/>
                </a:cxn>
                <a:cxn ang="0">
                  <a:pos x="28" y="4"/>
                </a:cxn>
                <a:cxn ang="0">
                  <a:pos x="28" y="4"/>
                </a:cxn>
              </a:cxnLst>
              <a:rect l="0" t="0" r="r" b="b"/>
              <a:pathLst>
                <a:path w="36" h="24">
                  <a:moveTo>
                    <a:pt x="28" y="4"/>
                  </a:moveTo>
                  <a:lnTo>
                    <a:pt x="25" y="3"/>
                  </a:lnTo>
                  <a:lnTo>
                    <a:pt x="21" y="2"/>
                  </a:lnTo>
                  <a:lnTo>
                    <a:pt x="16" y="0"/>
                  </a:lnTo>
                  <a:lnTo>
                    <a:pt x="10" y="2"/>
                  </a:lnTo>
                  <a:lnTo>
                    <a:pt x="5" y="2"/>
                  </a:lnTo>
                  <a:lnTo>
                    <a:pt x="2" y="4"/>
                  </a:lnTo>
                  <a:lnTo>
                    <a:pt x="0" y="7"/>
                  </a:lnTo>
                  <a:lnTo>
                    <a:pt x="2" y="11"/>
                  </a:lnTo>
                  <a:lnTo>
                    <a:pt x="3" y="14"/>
                  </a:lnTo>
                  <a:lnTo>
                    <a:pt x="9" y="18"/>
                  </a:lnTo>
                  <a:lnTo>
                    <a:pt x="14" y="22"/>
                  </a:lnTo>
                  <a:lnTo>
                    <a:pt x="21" y="24"/>
                  </a:lnTo>
                  <a:lnTo>
                    <a:pt x="24" y="24"/>
                  </a:lnTo>
                  <a:lnTo>
                    <a:pt x="29" y="24"/>
                  </a:lnTo>
                  <a:lnTo>
                    <a:pt x="33" y="22"/>
                  </a:lnTo>
                  <a:lnTo>
                    <a:pt x="36" y="20"/>
                  </a:lnTo>
                  <a:lnTo>
                    <a:pt x="35" y="11"/>
                  </a:lnTo>
                  <a:lnTo>
                    <a:pt x="32" y="6"/>
                  </a:lnTo>
                  <a:lnTo>
                    <a:pt x="29" y="4"/>
                  </a:lnTo>
                  <a:lnTo>
                    <a:pt x="28" y="4"/>
                  </a:lnTo>
                  <a:lnTo>
                    <a:pt x="28" y="4"/>
                  </a:lnTo>
                  <a:close/>
                </a:path>
              </a:pathLst>
            </a:custGeom>
            <a:solidFill>
              <a:srgbClr val="00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28" name="Freeform 12"/>
            <p:cNvSpPr>
              <a:spLocks/>
            </p:cNvSpPr>
            <p:nvPr/>
          </p:nvSpPr>
          <p:spPr bwMode="auto">
            <a:xfrm>
              <a:off x="1458913" y="4611688"/>
              <a:ext cx="295275" cy="373063"/>
            </a:xfrm>
            <a:custGeom>
              <a:avLst/>
              <a:gdLst/>
              <a:ahLst/>
              <a:cxnLst>
                <a:cxn ang="0">
                  <a:pos x="39" y="27"/>
                </a:cxn>
                <a:cxn ang="0">
                  <a:pos x="20" y="16"/>
                </a:cxn>
                <a:cxn ang="0">
                  <a:pos x="2" y="18"/>
                </a:cxn>
                <a:cxn ang="0">
                  <a:pos x="0" y="80"/>
                </a:cxn>
                <a:cxn ang="0">
                  <a:pos x="8" y="100"/>
                </a:cxn>
                <a:cxn ang="0">
                  <a:pos x="13" y="115"/>
                </a:cxn>
                <a:cxn ang="0">
                  <a:pos x="20" y="135"/>
                </a:cxn>
                <a:cxn ang="0">
                  <a:pos x="31" y="143"/>
                </a:cxn>
                <a:cxn ang="0">
                  <a:pos x="49" y="143"/>
                </a:cxn>
                <a:cxn ang="0">
                  <a:pos x="59" y="132"/>
                </a:cxn>
                <a:cxn ang="0">
                  <a:pos x="63" y="113"/>
                </a:cxn>
                <a:cxn ang="0">
                  <a:pos x="72" y="119"/>
                </a:cxn>
                <a:cxn ang="0">
                  <a:pos x="89" y="126"/>
                </a:cxn>
                <a:cxn ang="0">
                  <a:pos x="105" y="129"/>
                </a:cxn>
                <a:cxn ang="0">
                  <a:pos x="120" y="128"/>
                </a:cxn>
                <a:cxn ang="0">
                  <a:pos x="127" y="119"/>
                </a:cxn>
                <a:cxn ang="0">
                  <a:pos x="136" y="126"/>
                </a:cxn>
                <a:cxn ang="0">
                  <a:pos x="151" y="141"/>
                </a:cxn>
                <a:cxn ang="0">
                  <a:pos x="153" y="158"/>
                </a:cxn>
                <a:cxn ang="0">
                  <a:pos x="153" y="176"/>
                </a:cxn>
                <a:cxn ang="0">
                  <a:pos x="149" y="192"/>
                </a:cxn>
                <a:cxn ang="0">
                  <a:pos x="140" y="196"/>
                </a:cxn>
                <a:cxn ang="0">
                  <a:pos x="131" y="207"/>
                </a:cxn>
                <a:cxn ang="0">
                  <a:pos x="116" y="206"/>
                </a:cxn>
                <a:cxn ang="0">
                  <a:pos x="107" y="199"/>
                </a:cxn>
                <a:cxn ang="0">
                  <a:pos x="101" y="185"/>
                </a:cxn>
                <a:cxn ang="0">
                  <a:pos x="101" y="176"/>
                </a:cxn>
                <a:cxn ang="0">
                  <a:pos x="90" y="174"/>
                </a:cxn>
                <a:cxn ang="0">
                  <a:pos x="75" y="163"/>
                </a:cxn>
                <a:cxn ang="0">
                  <a:pos x="71" y="170"/>
                </a:cxn>
                <a:cxn ang="0">
                  <a:pos x="71" y="183"/>
                </a:cxn>
                <a:cxn ang="0">
                  <a:pos x="74" y="195"/>
                </a:cxn>
                <a:cxn ang="0">
                  <a:pos x="86" y="213"/>
                </a:cxn>
                <a:cxn ang="0">
                  <a:pos x="105" y="226"/>
                </a:cxn>
                <a:cxn ang="0">
                  <a:pos x="123" y="235"/>
                </a:cxn>
                <a:cxn ang="0">
                  <a:pos x="151" y="229"/>
                </a:cxn>
                <a:cxn ang="0">
                  <a:pos x="164" y="221"/>
                </a:cxn>
                <a:cxn ang="0">
                  <a:pos x="173" y="203"/>
                </a:cxn>
                <a:cxn ang="0">
                  <a:pos x="181" y="188"/>
                </a:cxn>
                <a:cxn ang="0">
                  <a:pos x="186" y="173"/>
                </a:cxn>
                <a:cxn ang="0">
                  <a:pos x="186" y="147"/>
                </a:cxn>
                <a:cxn ang="0">
                  <a:pos x="181" y="124"/>
                </a:cxn>
                <a:cxn ang="0">
                  <a:pos x="174" y="107"/>
                </a:cxn>
                <a:cxn ang="0">
                  <a:pos x="164" y="95"/>
                </a:cxn>
                <a:cxn ang="0">
                  <a:pos x="170" y="86"/>
                </a:cxn>
                <a:cxn ang="0">
                  <a:pos x="174" y="66"/>
                </a:cxn>
                <a:cxn ang="0">
                  <a:pos x="171" y="45"/>
                </a:cxn>
                <a:cxn ang="0">
                  <a:pos x="167" y="34"/>
                </a:cxn>
                <a:cxn ang="0">
                  <a:pos x="158" y="27"/>
                </a:cxn>
                <a:cxn ang="0">
                  <a:pos x="145" y="11"/>
                </a:cxn>
                <a:cxn ang="0">
                  <a:pos x="125" y="4"/>
                </a:cxn>
                <a:cxn ang="0">
                  <a:pos x="100" y="1"/>
                </a:cxn>
                <a:cxn ang="0">
                  <a:pos x="82" y="4"/>
                </a:cxn>
                <a:cxn ang="0">
                  <a:pos x="64" y="12"/>
                </a:cxn>
                <a:cxn ang="0">
                  <a:pos x="53" y="26"/>
                </a:cxn>
                <a:cxn ang="0">
                  <a:pos x="49" y="36"/>
                </a:cxn>
              </a:cxnLst>
              <a:rect l="0" t="0" r="r" b="b"/>
              <a:pathLst>
                <a:path w="186" h="235">
                  <a:moveTo>
                    <a:pt x="49" y="36"/>
                  </a:moveTo>
                  <a:lnTo>
                    <a:pt x="45" y="32"/>
                  </a:lnTo>
                  <a:lnTo>
                    <a:pt x="39" y="27"/>
                  </a:lnTo>
                  <a:lnTo>
                    <a:pt x="33" y="22"/>
                  </a:lnTo>
                  <a:lnTo>
                    <a:pt x="27" y="18"/>
                  </a:lnTo>
                  <a:lnTo>
                    <a:pt x="20" y="16"/>
                  </a:lnTo>
                  <a:lnTo>
                    <a:pt x="12" y="16"/>
                  </a:lnTo>
                  <a:lnTo>
                    <a:pt x="4" y="16"/>
                  </a:lnTo>
                  <a:lnTo>
                    <a:pt x="2" y="18"/>
                  </a:lnTo>
                  <a:lnTo>
                    <a:pt x="1" y="27"/>
                  </a:lnTo>
                  <a:lnTo>
                    <a:pt x="1" y="54"/>
                  </a:lnTo>
                  <a:lnTo>
                    <a:pt x="0" y="80"/>
                  </a:lnTo>
                  <a:lnTo>
                    <a:pt x="2" y="93"/>
                  </a:lnTo>
                  <a:lnTo>
                    <a:pt x="4" y="96"/>
                  </a:lnTo>
                  <a:lnTo>
                    <a:pt x="8" y="100"/>
                  </a:lnTo>
                  <a:lnTo>
                    <a:pt x="12" y="106"/>
                  </a:lnTo>
                  <a:lnTo>
                    <a:pt x="13" y="111"/>
                  </a:lnTo>
                  <a:lnTo>
                    <a:pt x="13" y="115"/>
                  </a:lnTo>
                  <a:lnTo>
                    <a:pt x="16" y="122"/>
                  </a:lnTo>
                  <a:lnTo>
                    <a:pt x="17" y="129"/>
                  </a:lnTo>
                  <a:lnTo>
                    <a:pt x="20" y="135"/>
                  </a:lnTo>
                  <a:lnTo>
                    <a:pt x="23" y="137"/>
                  </a:lnTo>
                  <a:lnTo>
                    <a:pt x="27" y="140"/>
                  </a:lnTo>
                  <a:lnTo>
                    <a:pt x="31" y="143"/>
                  </a:lnTo>
                  <a:lnTo>
                    <a:pt x="37" y="144"/>
                  </a:lnTo>
                  <a:lnTo>
                    <a:pt x="44" y="143"/>
                  </a:lnTo>
                  <a:lnTo>
                    <a:pt x="49" y="143"/>
                  </a:lnTo>
                  <a:lnTo>
                    <a:pt x="53" y="140"/>
                  </a:lnTo>
                  <a:lnTo>
                    <a:pt x="57" y="139"/>
                  </a:lnTo>
                  <a:lnTo>
                    <a:pt x="59" y="132"/>
                  </a:lnTo>
                  <a:lnTo>
                    <a:pt x="61" y="125"/>
                  </a:lnTo>
                  <a:lnTo>
                    <a:pt x="61" y="117"/>
                  </a:lnTo>
                  <a:lnTo>
                    <a:pt x="63" y="113"/>
                  </a:lnTo>
                  <a:lnTo>
                    <a:pt x="64" y="113"/>
                  </a:lnTo>
                  <a:lnTo>
                    <a:pt x="68" y="117"/>
                  </a:lnTo>
                  <a:lnTo>
                    <a:pt x="72" y="119"/>
                  </a:lnTo>
                  <a:lnTo>
                    <a:pt x="77" y="122"/>
                  </a:lnTo>
                  <a:lnTo>
                    <a:pt x="82" y="122"/>
                  </a:lnTo>
                  <a:lnTo>
                    <a:pt x="89" y="126"/>
                  </a:lnTo>
                  <a:lnTo>
                    <a:pt x="96" y="128"/>
                  </a:lnTo>
                  <a:lnTo>
                    <a:pt x="101" y="130"/>
                  </a:lnTo>
                  <a:lnTo>
                    <a:pt x="105" y="129"/>
                  </a:lnTo>
                  <a:lnTo>
                    <a:pt x="111" y="129"/>
                  </a:lnTo>
                  <a:lnTo>
                    <a:pt x="116" y="129"/>
                  </a:lnTo>
                  <a:lnTo>
                    <a:pt x="120" y="128"/>
                  </a:lnTo>
                  <a:lnTo>
                    <a:pt x="122" y="125"/>
                  </a:lnTo>
                  <a:lnTo>
                    <a:pt x="125" y="122"/>
                  </a:lnTo>
                  <a:lnTo>
                    <a:pt x="127" y="119"/>
                  </a:lnTo>
                  <a:lnTo>
                    <a:pt x="129" y="118"/>
                  </a:lnTo>
                  <a:lnTo>
                    <a:pt x="130" y="121"/>
                  </a:lnTo>
                  <a:lnTo>
                    <a:pt x="136" y="126"/>
                  </a:lnTo>
                  <a:lnTo>
                    <a:pt x="141" y="133"/>
                  </a:lnTo>
                  <a:lnTo>
                    <a:pt x="148" y="139"/>
                  </a:lnTo>
                  <a:lnTo>
                    <a:pt x="151" y="141"/>
                  </a:lnTo>
                  <a:lnTo>
                    <a:pt x="153" y="147"/>
                  </a:lnTo>
                  <a:lnTo>
                    <a:pt x="153" y="152"/>
                  </a:lnTo>
                  <a:lnTo>
                    <a:pt x="153" y="158"/>
                  </a:lnTo>
                  <a:lnTo>
                    <a:pt x="153" y="163"/>
                  </a:lnTo>
                  <a:lnTo>
                    <a:pt x="153" y="170"/>
                  </a:lnTo>
                  <a:lnTo>
                    <a:pt x="153" y="176"/>
                  </a:lnTo>
                  <a:lnTo>
                    <a:pt x="153" y="180"/>
                  </a:lnTo>
                  <a:lnTo>
                    <a:pt x="152" y="187"/>
                  </a:lnTo>
                  <a:lnTo>
                    <a:pt x="149" y="192"/>
                  </a:lnTo>
                  <a:lnTo>
                    <a:pt x="145" y="195"/>
                  </a:lnTo>
                  <a:lnTo>
                    <a:pt x="142" y="196"/>
                  </a:lnTo>
                  <a:lnTo>
                    <a:pt x="140" y="196"/>
                  </a:lnTo>
                  <a:lnTo>
                    <a:pt x="137" y="199"/>
                  </a:lnTo>
                  <a:lnTo>
                    <a:pt x="136" y="203"/>
                  </a:lnTo>
                  <a:lnTo>
                    <a:pt x="131" y="207"/>
                  </a:lnTo>
                  <a:lnTo>
                    <a:pt x="126" y="209"/>
                  </a:lnTo>
                  <a:lnTo>
                    <a:pt x="120" y="207"/>
                  </a:lnTo>
                  <a:lnTo>
                    <a:pt x="116" y="206"/>
                  </a:lnTo>
                  <a:lnTo>
                    <a:pt x="114" y="205"/>
                  </a:lnTo>
                  <a:lnTo>
                    <a:pt x="109" y="202"/>
                  </a:lnTo>
                  <a:lnTo>
                    <a:pt x="107" y="199"/>
                  </a:lnTo>
                  <a:lnTo>
                    <a:pt x="104" y="195"/>
                  </a:lnTo>
                  <a:lnTo>
                    <a:pt x="103" y="189"/>
                  </a:lnTo>
                  <a:lnTo>
                    <a:pt x="101" y="185"/>
                  </a:lnTo>
                  <a:lnTo>
                    <a:pt x="101" y="183"/>
                  </a:lnTo>
                  <a:lnTo>
                    <a:pt x="100" y="177"/>
                  </a:lnTo>
                  <a:lnTo>
                    <a:pt x="101" y="176"/>
                  </a:lnTo>
                  <a:lnTo>
                    <a:pt x="98" y="177"/>
                  </a:lnTo>
                  <a:lnTo>
                    <a:pt x="94" y="177"/>
                  </a:lnTo>
                  <a:lnTo>
                    <a:pt x="90" y="174"/>
                  </a:lnTo>
                  <a:lnTo>
                    <a:pt x="85" y="170"/>
                  </a:lnTo>
                  <a:lnTo>
                    <a:pt x="78" y="166"/>
                  </a:lnTo>
                  <a:lnTo>
                    <a:pt x="75" y="163"/>
                  </a:lnTo>
                  <a:lnTo>
                    <a:pt x="74" y="165"/>
                  </a:lnTo>
                  <a:lnTo>
                    <a:pt x="72" y="167"/>
                  </a:lnTo>
                  <a:lnTo>
                    <a:pt x="71" y="170"/>
                  </a:lnTo>
                  <a:lnTo>
                    <a:pt x="71" y="174"/>
                  </a:lnTo>
                  <a:lnTo>
                    <a:pt x="71" y="177"/>
                  </a:lnTo>
                  <a:lnTo>
                    <a:pt x="71" y="183"/>
                  </a:lnTo>
                  <a:lnTo>
                    <a:pt x="71" y="187"/>
                  </a:lnTo>
                  <a:lnTo>
                    <a:pt x="72" y="191"/>
                  </a:lnTo>
                  <a:lnTo>
                    <a:pt x="74" y="195"/>
                  </a:lnTo>
                  <a:lnTo>
                    <a:pt x="78" y="202"/>
                  </a:lnTo>
                  <a:lnTo>
                    <a:pt x="82" y="209"/>
                  </a:lnTo>
                  <a:lnTo>
                    <a:pt x="86" y="213"/>
                  </a:lnTo>
                  <a:lnTo>
                    <a:pt x="90" y="217"/>
                  </a:lnTo>
                  <a:lnTo>
                    <a:pt x="98" y="222"/>
                  </a:lnTo>
                  <a:lnTo>
                    <a:pt x="105" y="226"/>
                  </a:lnTo>
                  <a:lnTo>
                    <a:pt x="112" y="232"/>
                  </a:lnTo>
                  <a:lnTo>
                    <a:pt x="116" y="233"/>
                  </a:lnTo>
                  <a:lnTo>
                    <a:pt x="123" y="235"/>
                  </a:lnTo>
                  <a:lnTo>
                    <a:pt x="131" y="235"/>
                  </a:lnTo>
                  <a:lnTo>
                    <a:pt x="142" y="233"/>
                  </a:lnTo>
                  <a:lnTo>
                    <a:pt x="151" y="229"/>
                  </a:lnTo>
                  <a:lnTo>
                    <a:pt x="158" y="226"/>
                  </a:lnTo>
                  <a:lnTo>
                    <a:pt x="162" y="222"/>
                  </a:lnTo>
                  <a:lnTo>
                    <a:pt x="164" y="221"/>
                  </a:lnTo>
                  <a:lnTo>
                    <a:pt x="167" y="216"/>
                  </a:lnTo>
                  <a:lnTo>
                    <a:pt x="171" y="209"/>
                  </a:lnTo>
                  <a:lnTo>
                    <a:pt x="173" y="203"/>
                  </a:lnTo>
                  <a:lnTo>
                    <a:pt x="175" y="198"/>
                  </a:lnTo>
                  <a:lnTo>
                    <a:pt x="177" y="194"/>
                  </a:lnTo>
                  <a:lnTo>
                    <a:pt x="181" y="188"/>
                  </a:lnTo>
                  <a:lnTo>
                    <a:pt x="184" y="181"/>
                  </a:lnTo>
                  <a:lnTo>
                    <a:pt x="186" y="178"/>
                  </a:lnTo>
                  <a:lnTo>
                    <a:pt x="186" y="173"/>
                  </a:lnTo>
                  <a:lnTo>
                    <a:pt x="186" y="165"/>
                  </a:lnTo>
                  <a:lnTo>
                    <a:pt x="186" y="156"/>
                  </a:lnTo>
                  <a:lnTo>
                    <a:pt x="186" y="147"/>
                  </a:lnTo>
                  <a:lnTo>
                    <a:pt x="184" y="139"/>
                  </a:lnTo>
                  <a:lnTo>
                    <a:pt x="182" y="130"/>
                  </a:lnTo>
                  <a:lnTo>
                    <a:pt x="181" y="124"/>
                  </a:lnTo>
                  <a:lnTo>
                    <a:pt x="181" y="119"/>
                  </a:lnTo>
                  <a:lnTo>
                    <a:pt x="177" y="114"/>
                  </a:lnTo>
                  <a:lnTo>
                    <a:pt x="174" y="107"/>
                  </a:lnTo>
                  <a:lnTo>
                    <a:pt x="171" y="100"/>
                  </a:lnTo>
                  <a:lnTo>
                    <a:pt x="169" y="97"/>
                  </a:lnTo>
                  <a:lnTo>
                    <a:pt x="164" y="95"/>
                  </a:lnTo>
                  <a:lnTo>
                    <a:pt x="164" y="93"/>
                  </a:lnTo>
                  <a:lnTo>
                    <a:pt x="167" y="91"/>
                  </a:lnTo>
                  <a:lnTo>
                    <a:pt x="170" y="86"/>
                  </a:lnTo>
                  <a:lnTo>
                    <a:pt x="173" y="81"/>
                  </a:lnTo>
                  <a:lnTo>
                    <a:pt x="173" y="73"/>
                  </a:lnTo>
                  <a:lnTo>
                    <a:pt x="174" y="66"/>
                  </a:lnTo>
                  <a:lnTo>
                    <a:pt x="173" y="59"/>
                  </a:lnTo>
                  <a:lnTo>
                    <a:pt x="173" y="52"/>
                  </a:lnTo>
                  <a:lnTo>
                    <a:pt x="171" y="45"/>
                  </a:lnTo>
                  <a:lnTo>
                    <a:pt x="171" y="40"/>
                  </a:lnTo>
                  <a:lnTo>
                    <a:pt x="170" y="36"/>
                  </a:lnTo>
                  <a:lnTo>
                    <a:pt x="167" y="34"/>
                  </a:lnTo>
                  <a:lnTo>
                    <a:pt x="164" y="32"/>
                  </a:lnTo>
                  <a:lnTo>
                    <a:pt x="162" y="30"/>
                  </a:lnTo>
                  <a:lnTo>
                    <a:pt x="158" y="27"/>
                  </a:lnTo>
                  <a:lnTo>
                    <a:pt x="155" y="22"/>
                  </a:lnTo>
                  <a:lnTo>
                    <a:pt x="149" y="15"/>
                  </a:lnTo>
                  <a:lnTo>
                    <a:pt x="145" y="11"/>
                  </a:lnTo>
                  <a:lnTo>
                    <a:pt x="140" y="8"/>
                  </a:lnTo>
                  <a:lnTo>
                    <a:pt x="134" y="5"/>
                  </a:lnTo>
                  <a:lnTo>
                    <a:pt x="125" y="4"/>
                  </a:lnTo>
                  <a:lnTo>
                    <a:pt x="114" y="3"/>
                  </a:lnTo>
                  <a:lnTo>
                    <a:pt x="104" y="1"/>
                  </a:lnTo>
                  <a:lnTo>
                    <a:pt x="100" y="1"/>
                  </a:lnTo>
                  <a:lnTo>
                    <a:pt x="96" y="0"/>
                  </a:lnTo>
                  <a:lnTo>
                    <a:pt x="90" y="3"/>
                  </a:lnTo>
                  <a:lnTo>
                    <a:pt x="82" y="4"/>
                  </a:lnTo>
                  <a:lnTo>
                    <a:pt x="77" y="5"/>
                  </a:lnTo>
                  <a:lnTo>
                    <a:pt x="71" y="8"/>
                  </a:lnTo>
                  <a:lnTo>
                    <a:pt x="64" y="12"/>
                  </a:lnTo>
                  <a:lnTo>
                    <a:pt x="59" y="16"/>
                  </a:lnTo>
                  <a:lnTo>
                    <a:pt x="55" y="22"/>
                  </a:lnTo>
                  <a:lnTo>
                    <a:pt x="53" y="26"/>
                  </a:lnTo>
                  <a:lnTo>
                    <a:pt x="50" y="32"/>
                  </a:lnTo>
                  <a:lnTo>
                    <a:pt x="49" y="34"/>
                  </a:lnTo>
                  <a:lnTo>
                    <a:pt x="49" y="36"/>
                  </a:lnTo>
                  <a:lnTo>
                    <a:pt x="49" y="36"/>
                  </a:lnTo>
                  <a:close/>
                </a:path>
              </a:pathLst>
            </a:custGeom>
            <a:solidFill>
              <a:srgbClr val="E6FFE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29" name="Freeform 13"/>
            <p:cNvSpPr>
              <a:spLocks/>
            </p:cNvSpPr>
            <p:nvPr/>
          </p:nvSpPr>
          <p:spPr bwMode="auto">
            <a:xfrm>
              <a:off x="974725" y="4498975"/>
              <a:ext cx="314325" cy="417513"/>
            </a:xfrm>
            <a:custGeom>
              <a:avLst/>
              <a:gdLst/>
              <a:ahLst/>
              <a:cxnLst>
                <a:cxn ang="0">
                  <a:pos x="14" y="251"/>
                </a:cxn>
                <a:cxn ang="0">
                  <a:pos x="15" y="219"/>
                </a:cxn>
                <a:cxn ang="0">
                  <a:pos x="11" y="200"/>
                </a:cxn>
                <a:cxn ang="0">
                  <a:pos x="4" y="174"/>
                </a:cxn>
                <a:cxn ang="0">
                  <a:pos x="3" y="156"/>
                </a:cxn>
                <a:cxn ang="0">
                  <a:pos x="0" y="97"/>
                </a:cxn>
                <a:cxn ang="0">
                  <a:pos x="1" y="76"/>
                </a:cxn>
                <a:cxn ang="0">
                  <a:pos x="8" y="53"/>
                </a:cxn>
                <a:cxn ang="0">
                  <a:pos x="20" y="39"/>
                </a:cxn>
                <a:cxn ang="0">
                  <a:pos x="33" y="26"/>
                </a:cxn>
                <a:cxn ang="0">
                  <a:pos x="40" y="16"/>
                </a:cxn>
                <a:cxn ang="0">
                  <a:pos x="53" y="6"/>
                </a:cxn>
                <a:cxn ang="0">
                  <a:pos x="79" y="0"/>
                </a:cxn>
                <a:cxn ang="0">
                  <a:pos x="99" y="0"/>
                </a:cxn>
                <a:cxn ang="0">
                  <a:pos x="114" y="4"/>
                </a:cxn>
                <a:cxn ang="0">
                  <a:pos x="132" y="15"/>
                </a:cxn>
                <a:cxn ang="0">
                  <a:pos x="140" y="20"/>
                </a:cxn>
                <a:cxn ang="0">
                  <a:pos x="149" y="24"/>
                </a:cxn>
                <a:cxn ang="0">
                  <a:pos x="158" y="31"/>
                </a:cxn>
                <a:cxn ang="0">
                  <a:pos x="165" y="45"/>
                </a:cxn>
                <a:cxn ang="0">
                  <a:pos x="169" y="59"/>
                </a:cxn>
                <a:cxn ang="0">
                  <a:pos x="173" y="81"/>
                </a:cxn>
                <a:cxn ang="0">
                  <a:pos x="177" y="97"/>
                </a:cxn>
                <a:cxn ang="0">
                  <a:pos x="191" y="155"/>
                </a:cxn>
                <a:cxn ang="0">
                  <a:pos x="195" y="186"/>
                </a:cxn>
                <a:cxn ang="0">
                  <a:pos x="195" y="219"/>
                </a:cxn>
                <a:cxn ang="0">
                  <a:pos x="196" y="233"/>
                </a:cxn>
                <a:cxn ang="0">
                  <a:pos x="198" y="248"/>
                </a:cxn>
                <a:cxn ang="0">
                  <a:pos x="191" y="251"/>
                </a:cxn>
                <a:cxn ang="0">
                  <a:pos x="169" y="251"/>
                </a:cxn>
                <a:cxn ang="0">
                  <a:pos x="156" y="251"/>
                </a:cxn>
                <a:cxn ang="0">
                  <a:pos x="137" y="256"/>
                </a:cxn>
                <a:cxn ang="0">
                  <a:pos x="122" y="255"/>
                </a:cxn>
                <a:cxn ang="0">
                  <a:pos x="90" y="254"/>
                </a:cxn>
                <a:cxn ang="0">
                  <a:pos x="73" y="255"/>
                </a:cxn>
                <a:cxn ang="0">
                  <a:pos x="33" y="262"/>
                </a:cxn>
                <a:cxn ang="0">
                  <a:pos x="16" y="260"/>
                </a:cxn>
                <a:cxn ang="0">
                  <a:pos x="14" y="259"/>
                </a:cxn>
              </a:cxnLst>
              <a:rect l="0" t="0" r="r" b="b"/>
              <a:pathLst>
                <a:path w="198" h="263">
                  <a:moveTo>
                    <a:pt x="14" y="259"/>
                  </a:moveTo>
                  <a:lnTo>
                    <a:pt x="14" y="251"/>
                  </a:lnTo>
                  <a:lnTo>
                    <a:pt x="15" y="236"/>
                  </a:lnTo>
                  <a:lnTo>
                    <a:pt x="15" y="219"/>
                  </a:lnTo>
                  <a:lnTo>
                    <a:pt x="14" y="210"/>
                  </a:lnTo>
                  <a:lnTo>
                    <a:pt x="11" y="200"/>
                  </a:lnTo>
                  <a:lnTo>
                    <a:pt x="8" y="185"/>
                  </a:lnTo>
                  <a:lnTo>
                    <a:pt x="4" y="174"/>
                  </a:lnTo>
                  <a:lnTo>
                    <a:pt x="4" y="168"/>
                  </a:lnTo>
                  <a:lnTo>
                    <a:pt x="3" y="156"/>
                  </a:lnTo>
                  <a:lnTo>
                    <a:pt x="3" y="127"/>
                  </a:lnTo>
                  <a:lnTo>
                    <a:pt x="0" y="97"/>
                  </a:lnTo>
                  <a:lnTo>
                    <a:pt x="1" y="83"/>
                  </a:lnTo>
                  <a:lnTo>
                    <a:pt x="1" y="76"/>
                  </a:lnTo>
                  <a:lnTo>
                    <a:pt x="4" y="66"/>
                  </a:lnTo>
                  <a:lnTo>
                    <a:pt x="8" y="53"/>
                  </a:lnTo>
                  <a:lnTo>
                    <a:pt x="14" y="46"/>
                  </a:lnTo>
                  <a:lnTo>
                    <a:pt x="20" y="39"/>
                  </a:lnTo>
                  <a:lnTo>
                    <a:pt x="26" y="31"/>
                  </a:lnTo>
                  <a:lnTo>
                    <a:pt x="33" y="26"/>
                  </a:lnTo>
                  <a:lnTo>
                    <a:pt x="37" y="20"/>
                  </a:lnTo>
                  <a:lnTo>
                    <a:pt x="40" y="16"/>
                  </a:lnTo>
                  <a:lnTo>
                    <a:pt x="45" y="12"/>
                  </a:lnTo>
                  <a:lnTo>
                    <a:pt x="53" y="6"/>
                  </a:lnTo>
                  <a:lnTo>
                    <a:pt x="67" y="4"/>
                  </a:lnTo>
                  <a:lnTo>
                    <a:pt x="79" y="0"/>
                  </a:lnTo>
                  <a:lnTo>
                    <a:pt x="90" y="0"/>
                  </a:lnTo>
                  <a:lnTo>
                    <a:pt x="99" y="0"/>
                  </a:lnTo>
                  <a:lnTo>
                    <a:pt x="106" y="1"/>
                  </a:lnTo>
                  <a:lnTo>
                    <a:pt x="114" y="4"/>
                  </a:lnTo>
                  <a:lnTo>
                    <a:pt x="123" y="9"/>
                  </a:lnTo>
                  <a:lnTo>
                    <a:pt x="132" y="15"/>
                  </a:lnTo>
                  <a:lnTo>
                    <a:pt x="137" y="17"/>
                  </a:lnTo>
                  <a:lnTo>
                    <a:pt x="140" y="20"/>
                  </a:lnTo>
                  <a:lnTo>
                    <a:pt x="144" y="22"/>
                  </a:lnTo>
                  <a:lnTo>
                    <a:pt x="149" y="24"/>
                  </a:lnTo>
                  <a:lnTo>
                    <a:pt x="155" y="28"/>
                  </a:lnTo>
                  <a:lnTo>
                    <a:pt x="158" y="31"/>
                  </a:lnTo>
                  <a:lnTo>
                    <a:pt x="162" y="38"/>
                  </a:lnTo>
                  <a:lnTo>
                    <a:pt x="165" y="45"/>
                  </a:lnTo>
                  <a:lnTo>
                    <a:pt x="167" y="52"/>
                  </a:lnTo>
                  <a:lnTo>
                    <a:pt x="169" y="59"/>
                  </a:lnTo>
                  <a:lnTo>
                    <a:pt x="171" y="71"/>
                  </a:lnTo>
                  <a:lnTo>
                    <a:pt x="173" y="81"/>
                  </a:lnTo>
                  <a:lnTo>
                    <a:pt x="176" y="85"/>
                  </a:lnTo>
                  <a:lnTo>
                    <a:pt x="177" y="97"/>
                  </a:lnTo>
                  <a:lnTo>
                    <a:pt x="184" y="125"/>
                  </a:lnTo>
                  <a:lnTo>
                    <a:pt x="191" y="155"/>
                  </a:lnTo>
                  <a:lnTo>
                    <a:pt x="195" y="174"/>
                  </a:lnTo>
                  <a:lnTo>
                    <a:pt x="195" y="186"/>
                  </a:lnTo>
                  <a:lnTo>
                    <a:pt x="195" y="203"/>
                  </a:lnTo>
                  <a:lnTo>
                    <a:pt x="195" y="219"/>
                  </a:lnTo>
                  <a:lnTo>
                    <a:pt x="196" y="227"/>
                  </a:lnTo>
                  <a:lnTo>
                    <a:pt x="196" y="233"/>
                  </a:lnTo>
                  <a:lnTo>
                    <a:pt x="198" y="241"/>
                  </a:lnTo>
                  <a:lnTo>
                    <a:pt x="198" y="248"/>
                  </a:lnTo>
                  <a:lnTo>
                    <a:pt x="198" y="251"/>
                  </a:lnTo>
                  <a:lnTo>
                    <a:pt x="191" y="251"/>
                  </a:lnTo>
                  <a:lnTo>
                    <a:pt x="181" y="251"/>
                  </a:lnTo>
                  <a:lnTo>
                    <a:pt x="169" y="251"/>
                  </a:lnTo>
                  <a:lnTo>
                    <a:pt x="163" y="251"/>
                  </a:lnTo>
                  <a:lnTo>
                    <a:pt x="156" y="251"/>
                  </a:lnTo>
                  <a:lnTo>
                    <a:pt x="147" y="255"/>
                  </a:lnTo>
                  <a:lnTo>
                    <a:pt x="137" y="256"/>
                  </a:lnTo>
                  <a:lnTo>
                    <a:pt x="132" y="256"/>
                  </a:lnTo>
                  <a:lnTo>
                    <a:pt x="122" y="255"/>
                  </a:lnTo>
                  <a:lnTo>
                    <a:pt x="107" y="255"/>
                  </a:lnTo>
                  <a:lnTo>
                    <a:pt x="90" y="254"/>
                  </a:lnTo>
                  <a:lnTo>
                    <a:pt x="82" y="254"/>
                  </a:lnTo>
                  <a:lnTo>
                    <a:pt x="73" y="255"/>
                  </a:lnTo>
                  <a:lnTo>
                    <a:pt x="53" y="259"/>
                  </a:lnTo>
                  <a:lnTo>
                    <a:pt x="33" y="262"/>
                  </a:lnTo>
                  <a:lnTo>
                    <a:pt x="22" y="263"/>
                  </a:lnTo>
                  <a:lnTo>
                    <a:pt x="16" y="260"/>
                  </a:lnTo>
                  <a:lnTo>
                    <a:pt x="14" y="259"/>
                  </a:lnTo>
                  <a:lnTo>
                    <a:pt x="14" y="259"/>
                  </a:lnTo>
                  <a:close/>
                </a:path>
              </a:pathLst>
            </a:custGeom>
            <a:solidFill>
              <a:srgbClr val="B8B8D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0" name="Freeform 14"/>
            <p:cNvSpPr>
              <a:spLocks/>
            </p:cNvSpPr>
            <p:nvPr/>
          </p:nvSpPr>
          <p:spPr bwMode="auto">
            <a:xfrm>
              <a:off x="1117600" y="4476750"/>
              <a:ext cx="388938" cy="428625"/>
            </a:xfrm>
            <a:custGeom>
              <a:avLst/>
              <a:gdLst/>
              <a:ahLst/>
              <a:cxnLst>
                <a:cxn ang="0">
                  <a:pos x="3" y="182"/>
                </a:cxn>
                <a:cxn ang="0">
                  <a:pos x="16" y="156"/>
                </a:cxn>
                <a:cxn ang="0">
                  <a:pos x="37" y="130"/>
                </a:cxn>
                <a:cxn ang="0">
                  <a:pos x="50" y="115"/>
                </a:cxn>
                <a:cxn ang="0">
                  <a:pos x="65" y="104"/>
                </a:cxn>
                <a:cxn ang="0">
                  <a:pos x="92" y="81"/>
                </a:cxn>
                <a:cxn ang="0">
                  <a:pos x="109" y="71"/>
                </a:cxn>
                <a:cxn ang="0">
                  <a:pos x="128" y="60"/>
                </a:cxn>
                <a:cxn ang="0">
                  <a:pos x="140" y="53"/>
                </a:cxn>
                <a:cxn ang="0">
                  <a:pos x="150" y="40"/>
                </a:cxn>
                <a:cxn ang="0">
                  <a:pos x="150" y="27"/>
                </a:cxn>
                <a:cxn ang="0">
                  <a:pos x="145" y="16"/>
                </a:cxn>
                <a:cxn ang="0">
                  <a:pos x="145" y="4"/>
                </a:cxn>
                <a:cxn ang="0">
                  <a:pos x="147" y="3"/>
                </a:cxn>
                <a:cxn ang="0">
                  <a:pos x="153" y="10"/>
                </a:cxn>
                <a:cxn ang="0">
                  <a:pos x="157" y="14"/>
                </a:cxn>
                <a:cxn ang="0">
                  <a:pos x="164" y="22"/>
                </a:cxn>
                <a:cxn ang="0">
                  <a:pos x="168" y="36"/>
                </a:cxn>
                <a:cxn ang="0">
                  <a:pos x="195" y="40"/>
                </a:cxn>
                <a:cxn ang="0">
                  <a:pos x="202" y="34"/>
                </a:cxn>
                <a:cxn ang="0">
                  <a:pos x="212" y="27"/>
                </a:cxn>
                <a:cxn ang="0">
                  <a:pos x="224" y="22"/>
                </a:cxn>
                <a:cxn ang="0">
                  <a:pos x="234" y="18"/>
                </a:cxn>
                <a:cxn ang="0">
                  <a:pos x="230" y="26"/>
                </a:cxn>
                <a:cxn ang="0">
                  <a:pos x="224" y="38"/>
                </a:cxn>
                <a:cxn ang="0">
                  <a:pos x="215" y="48"/>
                </a:cxn>
                <a:cxn ang="0">
                  <a:pos x="206" y="58"/>
                </a:cxn>
                <a:cxn ang="0">
                  <a:pos x="209" y="70"/>
                </a:cxn>
                <a:cxn ang="0">
                  <a:pos x="215" y="86"/>
                </a:cxn>
                <a:cxn ang="0">
                  <a:pos x="219" y="106"/>
                </a:cxn>
                <a:cxn ang="0">
                  <a:pos x="223" y="123"/>
                </a:cxn>
                <a:cxn ang="0">
                  <a:pos x="231" y="129"/>
                </a:cxn>
                <a:cxn ang="0">
                  <a:pos x="239" y="136"/>
                </a:cxn>
                <a:cxn ang="0">
                  <a:pos x="242" y="143"/>
                </a:cxn>
                <a:cxn ang="0">
                  <a:pos x="245" y="154"/>
                </a:cxn>
                <a:cxn ang="0">
                  <a:pos x="238" y="165"/>
                </a:cxn>
                <a:cxn ang="0">
                  <a:pos x="231" y="174"/>
                </a:cxn>
                <a:cxn ang="0">
                  <a:pos x="223" y="176"/>
                </a:cxn>
                <a:cxn ang="0">
                  <a:pos x="215" y="180"/>
                </a:cxn>
                <a:cxn ang="0">
                  <a:pos x="206" y="180"/>
                </a:cxn>
                <a:cxn ang="0">
                  <a:pos x="201" y="180"/>
                </a:cxn>
                <a:cxn ang="0">
                  <a:pos x="193" y="174"/>
                </a:cxn>
                <a:cxn ang="0">
                  <a:pos x="187" y="166"/>
                </a:cxn>
                <a:cxn ang="0">
                  <a:pos x="186" y="158"/>
                </a:cxn>
                <a:cxn ang="0">
                  <a:pos x="184" y="151"/>
                </a:cxn>
                <a:cxn ang="0">
                  <a:pos x="176" y="140"/>
                </a:cxn>
                <a:cxn ang="0">
                  <a:pos x="165" y="130"/>
                </a:cxn>
                <a:cxn ang="0">
                  <a:pos x="154" y="128"/>
                </a:cxn>
                <a:cxn ang="0">
                  <a:pos x="146" y="126"/>
                </a:cxn>
                <a:cxn ang="0">
                  <a:pos x="134" y="118"/>
                </a:cxn>
                <a:cxn ang="0">
                  <a:pos x="114" y="133"/>
                </a:cxn>
                <a:cxn ang="0">
                  <a:pos x="103" y="143"/>
                </a:cxn>
                <a:cxn ang="0">
                  <a:pos x="83" y="170"/>
                </a:cxn>
                <a:cxn ang="0">
                  <a:pos x="73" y="192"/>
                </a:cxn>
                <a:cxn ang="0">
                  <a:pos x="65" y="215"/>
                </a:cxn>
                <a:cxn ang="0">
                  <a:pos x="64" y="235"/>
                </a:cxn>
                <a:cxn ang="0">
                  <a:pos x="65" y="261"/>
                </a:cxn>
                <a:cxn ang="0">
                  <a:pos x="44" y="270"/>
                </a:cxn>
                <a:cxn ang="0">
                  <a:pos x="32" y="250"/>
                </a:cxn>
                <a:cxn ang="0">
                  <a:pos x="17" y="226"/>
                </a:cxn>
                <a:cxn ang="0">
                  <a:pos x="7" y="206"/>
                </a:cxn>
                <a:cxn ang="0">
                  <a:pos x="0" y="189"/>
                </a:cxn>
              </a:cxnLst>
              <a:rect l="0" t="0" r="r" b="b"/>
              <a:pathLst>
                <a:path w="245" h="270">
                  <a:moveTo>
                    <a:pt x="0" y="189"/>
                  </a:moveTo>
                  <a:lnTo>
                    <a:pt x="3" y="182"/>
                  </a:lnTo>
                  <a:lnTo>
                    <a:pt x="7" y="170"/>
                  </a:lnTo>
                  <a:lnTo>
                    <a:pt x="16" y="156"/>
                  </a:lnTo>
                  <a:lnTo>
                    <a:pt x="28" y="143"/>
                  </a:lnTo>
                  <a:lnTo>
                    <a:pt x="37" y="130"/>
                  </a:lnTo>
                  <a:lnTo>
                    <a:pt x="46" y="122"/>
                  </a:lnTo>
                  <a:lnTo>
                    <a:pt x="50" y="115"/>
                  </a:lnTo>
                  <a:lnTo>
                    <a:pt x="55" y="111"/>
                  </a:lnTo>
                  <a:lnTo>
                    <a:pt x="65" y="104"/>
                  </a:lnTo>
                  <a:lnTo>
                    <a:pt x="79" y="93"/>
                  </a:lnTo>
                  <a:lnTo>
                    <a:pt x="92" y="81"/>
                  </a:lnTo>
                  <a:lnTo>
                    <a:pt x="102" y="75"/>
                  </a:lnTo>
                  <a:lnTo>
                    <a:pt x="109" y="71"/>
                  </a:lnTo>
                  <a:lnTo>
                    <a:pt x="119" y="66"/>
                  </a:lnTo>
                  <a:lnTo>
                    <a:pt x="128" y="60"/>
                  </a:lnTo>
                  <a:lnTo>
                    <a:pt x="135" y="58"/>
                  </a:lnTo>
                  <a:lnTo>
                    <a:pt x="140" y="53"/>
                  </a:lnTo>
                  <a:lnTo>
                    <a:pt x="146" y="48"/>
                  </a:lnTo>
                  <a:lnTo>
                    <a:pt x="150" y="40"/>
                  </a:lnTo>
                  <a:lnTo>
                    <a:pt x="151" y="34"/>
                  </a:lnTo>
                  <a:lnTo>
                    <a:pt x="150" y="27"/>
                  </a:lnTo>
                  <a:lnTo>
                    <a:pt x="149" y="22"/>
                  </a:lnTo>
                  <a:lnTo>
                    <a:pt x="145" y="16"/>
                  </a:lnTo>
                  <a:lnTo>
                    <a:pt x="145" y="12"/>
                  </a:lnTo>
                  <a:lnTo>
                    <a:pt x="145" y="4"/>
                  </a:lnTo>
                  <a:lnTo>
                    <a:pt x="146" y="0"/>
                  </a:lnTo>
                  <a:lnTo>
                    <a:pt x="147" y="3"/>
                  </a:lnTo>
                  <a:lnTo>
                    <a:pt x="150" y="7"/>
                  </a:lnTo>
                  <a:lnTo>
                    <a:pt x="153" y="10"/>
                  </a:lnTo>
                  <a:lnTo>
                    <a:pt x="156" y="12"/>
                  </a:lnTo>
                  <a:lnTo>
                    <a:pt x="157" y="14"/>
                  </a:lnTo>
                  <a:lnTo>
                    <a:pt x="161" y="19"/>
                  </a:lnTo>
                  <a:lnTo>
                    <a:pt x="164" y="22"/>
                  </a:lnTo>
                  <a:lnTo>
                    <a:pt x="165" y="25"/>
                  </a:lnTo>
                  <a:lnTo>
                    <a:pt x="168" y="36"/>
                  </a:lnTo>
                  <a:lnTo>
                    <a:pt x="179" y="34"/>
                  </a:lnTo>
                  <a:lnTo>
                    <a:pt x="195" y="40"/>
                  </a:lnTo>
                  <a:lnTo>
                    <a:pt x="197" y="38"/>
                  </a:lnTo>
                  <a:lnTo>
                    <a:pt x="202" y="34"/>
                  </a:lnTo>
                  <a:lnTo>
                    <a:pt x="208" y="30"/>
                  </a:lnTo>
                  <a:lnTo>
                    <a:pt x="212" y="27"/>
                  </a:lnTo>
                  <a:lnTo>
                    <a:pt x="216" y="25"/>
                  </a:lnTo>
                  <a:lnTo>
                    <a:pt x="224" y="22"/>
                  </a:lnTo>
                  <a:lnTo>
                    <a:pt x="231" y="19"/>
                  </a:lnTo>
                  <a:lnTo>
                    <a:pt x="234" y="18"/>
                  </a:lnTo>
                  <a:lnTo>
                    <a:pt x="232" y="20"/>
                  </a:lnTo>
                  <a:lnTo>
                    <a:pt x="230" y="26"/>
                  </a:lnTo>
                  <a:lnTo>
                    <a:pt x="227" y="33"/>
                  </a:lnTo>
                  <a:lnTo>
                    <a:pt x="224" y="38"/>
                  </a:lnTo>
                  <a:lnTo>
                    <a:pt x="220" y="42"/>
                  </a:lnTo>
                  <a:lnTo>
                    <a:pt x="215" y="48"/>
                  </a:lnTo>
                  <a:lnTo>
                    <a:pt x="209" y="53"/>
                  </a:lnTo>
                  <a:lnTo>
                    <a:pt x="206" y="58"/>
                  </a:lnTo>
                  <a:lnTo>
                    <a:pt x="206" y="62"/>
                  </a:lnTo>
                  <a:lnTo>
                    <a:pt x="209" y="70"/>
                  </a:lnTo>
                  <a:lnTo>
                    <a:pt x="212" y="78"/>
                  </a:lnTo>
                  <a:lnTo>
                    <a:pt x="215" y="86"/>
                  </a:lnTo>
                  <a:lnTo>
                    <a:pt x="217" y="93"/>
                  </a:lnTo>
                  <a:lnTo>
                    <a:pt x="219" y="106"/>
                  </a:lnTo>
                  <a:lnTo>
                    <a:pt x="221" y="117"/>
                  </a:lnTo>
                  <a:lnTo>
                    <a:pt x="223" y="123"/>
                  </a:lnTo>
                  <a:lnTo>
                    <a:pt x="226" y="126"/>
                  </a:lnTo>
                  <a:lnTo>
                    <a:pt x="231" y="129"/>
                  </a:lnTo>
                  <a:lnTo>
                    <a:pt x="235" y="133"/>
                  </a:lnTo>
                  <a:lnTo>
                    <a:pt x="239" y="136"/>
                  </a:lnTo>
                  <a:lnTo>
                    <a:pt x="241" y="137"/>
                  </a:lnTo>
                  <a:lnTo>
                    <a:pt x="242" y="143"/>
                  </a:lnTo>
                  <a:lnTo>
                    <a:pt x="243" y="148"/>
                  </a:lnTo>
                  <a:lnTo>
                    <a:pt x="245" y="154"/>
                  </a:lnTo>
                  <a:lnTo>
                    <a:pt x="242" y="159"/>
                  </a:lnTo>
                  <a:lnTo>
                    <a:pt x="238" y="165"/>
                  </a:lnTo>
                  <a:lnTo>
                    <a:pt x="234" y="170"/>
                  </a:lnTo>
                  <a:lnTo>
                    <a:pt x="231" y="174"/>
                  </a:lnTo>
                  <a:lnTo>
                    <a:pt x="227" y="174"/>
                  </a:lnTo>
                  <a:lnTo>
                    <a:pt x="223" y="176"/>
                  </a:lnTo>
                  <a:lnTo>
                    <a:pt x="217" y="177"/>
                  </a:lnTo>
                  <a:lnTo>
                    <a:pt x="215" y="180"/>
                  </a:lnTo>
                  <a:lnTo>
                    <a:pt x="211" y="180"/>
                  </a:lnTo>
                  <a:lnTo>
                    <a:pt x="206" y="180"/>
                  </a:lnTo>
                  <a:lnTo>
                    <a:pt x="202" y="180"/>
                  </a:lnTo>
                  <a:lnTo>
                    <a:pt x="201" y="180"/>
                  </a:lnTo>
                  <a:lnTo>
                    <a:pt x="197" y="178"/>
                  </a:lnTo>
                  <a:lnTo>
                    <a:pt x="193" y="174"/>
                  </a:lnTo>
                  <a:lnTo>
                    <a:pt x="189" y="170"/>
                  </a:lnTo>
                  <a:lnTo>
                    <a:pt x="187" y="166"/>
                  </a:lnTo>
                  <a:lnTo>
                    <a:pt x="187" y="162"/>
                  </a:lnTo>
                  <a:lnTo>
                    <a:pt x="186" y="158"/>
                  </a:lnTo>
                  <a:lnTo>
                    <a:pt x="184" y="154"/>
                  </a:lnTo>
                  <a:lnTo>
                    <a:pt x="184" y="151"/>
                  </a:lnTo>
                  <a:lnTo>
                    <a:pt x="182" y="145"/>
                  </a:lnTo>
                  <a:lnTo>
                    <a:pt x="176" y="140"/>
                  </a:lnTo>
                  <a:lnTo>
                    <a:pt x="169" y="134"/>
                  </a:lnTo>
                  <a:lnTo>
                    <a:pt x="165" y="130"/>
                  </a:lnTo>
                  <a:lnTo>
                    <a:pt x="161" y="129"/>
                  </a:lnTo>
                  <a:lnTo>
                    <a:pt x="154" y="128"/>
                  </a:lnTo>
                  <a:lnTo>
                    <a:pt x="149" y="126"/>
                  </a:lnTo>
                  <a:lnTo>
                    <a:pt x="146" y="126"/>
                  </a:lnTo>
                  <a:lnTo>
                    <a:pt x="138" y="115"/>
                  </a:lnTo>
                  <a:lnTo>
                    <a:pt x="134" y="118"/>
                  </a:lnTo>
                  <a:lnTo>
                    <a:pt x="125" y="125"/>
                  </a:lnTo>
                  <a:lnTo>
                    <a:pt x="114" y="133"/>
                  </a:lnTo>
                  <a:lnTo>
                    <a:pt x="110" y="137"/>
                  </a:lnTo>
                  <a:lnTo>
                    <a:pt x="103" y="143"/>
                  </a:lnTo>
                  <a:lnTo>
                    <a:pt x="92" y="156"/>
                  </a:lnTo>
                  <a:lnTo>
                    <a:pt x="83" y="170"/>
                  </a:lnTo>
                  <a:lnTo>
                    <a:pt x="77" y="182"/>
                  </a:lnTo>
                  <a:lnTo>
                    <a:pt x="73" y="192"/>
                  </a:lnTo>
                  <a:lnTo>
                    <a:pt x="69" y="203"/>
                  </a:lnTo>
                  <a:lnTo>
                    <a:pt x="65" y="215"/>
                  </a:lnTo>
                  <a:lnTo>
                    <a:pt x="65" y="225"/>
                  </a:lnTo>
                  <a:lnTo>
                    <a:pt x="64" y="235"/>
                  </a:lnTo>
                  <a:lnTo>
                    <a:pt x="65" y="248"/>
                  </a:lnTo>
                  <a:lnTo>
                    <a:pt x="65" y="261"/>
                  </a:lnTo>
                  <a:lnTo>
                    <a:pt x="66" y="266"/>
                  </a:lnTo>
                  <a:lnTo>
                    <a:pt x="44" y="270"/>
                  </a:lnTo>
                  <a:lnTo>
                    <a:pt x="40" y="263"/>
                  </a:lnTo>
                  <a:lnTo>
                    <a:pt x="32" y="250"/>
                  </a:lnTo>
                  <a:lnTo>
                    <a:pt x="22" y="235"/>
                  </a:lnTo>
                  <a:lnTo>
                    <a:pt x="17" y="226"/>
                  </a:lnTo>
                  <a:lnTo>
                    <a:pt x="13" y="218"/>
                  </a:lnTo>
                  <a:lnTo>
                    <a:pt x="7" y="206"/>
                  </a:lnTo>
                  <a:lnTo>
                    <a:pt x="3" y="193"/>
                  </a:lnTo>
                  <a:lnTo>
                    <a:pt x="0" y="189"/>
                  </a:lnTo>
                  <a:lnTo>
                    <a:pt x="0" y="18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1" name="Freeform 15"/>
            <p:cNvSpPr>
              <a:spLocks/>
            </p:cNvSpPr>
            <p:nvPr/>
          </p:nvSpPr>
          <p:spPr bwMode="auto">
            <a:xfrm>
              <a:off x="690563" y="4518025"/>
              <a:ext cx="501650" cy="387350"/>
            </a:xfrm>
            <a:custGeom>
              <a:avLst/>
              <a:gdLst/>
              <a:ahLst/>
              <a:cxnLst>
                <a:cxn ang="0">
                  <a:pos x="301" y="226"/>
                </a:cxn>
                <a:cxn ang="0">
                  <a:pos x="285" y="196"/>
                </a:cxn>
                <a:cxn ang="0">
                  <a:pos x="269" y="167"/>
                </a:cxn>
                <a:cxn ang="0">
                  <a:pos x="232" y="124"/>
                </a:cxn>
                <a:cxn ang="0">
                  <a:pos x="194" y="91"/>
                </a:cxn>
                <a:cxn ang="0">
                  <a:pos x="172" y="75"/>
                </a:cxn>
                <a:cxn ang="0">
                  <a:pos x="143" y="62"/>
                </a:cxn>
                <a:cxn ang="0">
                  <a:pos x="91" y="41"/>
                </a:cxn>
                <a:cxn ang="0">
                  <a:pos x="84" y="30"/>
                </a:cxn>
                <a:cxn ang="0">
                  <a:pos x="88" y="23"/>
                </a:cxn>
                <a:cxn ang="0">
                  <a:pos x="95" y="14"/>
                </a:cxn>
                <a:cxn ang="0">
                  <a:pos x="95" y="1"/>
                </a:cxn>
                <a:cxn ang="0">
                  <a:pos x="87" y="5"/>
                </a:cxn>
                <a:cxn ang="0">
                  <a:pos x="72" y="18"/>
                </a:cxn>
                <a:cxn ang="0">
                  <a:pos x="54" y="22"/>
                </a:cxn>
                <a:cxn ang="0">
                  <a:pos x="44" y="21"/>
                </a:cxn>
                <a:cxn ang="0">
                  <a:pos x="33" y="8"/>
                </a:cxn>
                <a:cxn ang="0">
                  <a:pos x="24" y="1"/>
                </a:cxn>
                <a:cxn ang="0">
                  <a:pos x="22" y="11"/>
                </a:cxn>
                <a:cxn ang="0">
                  <a:pos x="26" y="22"/>
                </a:cxn>
                <a:cxn ang="0">
                  <a:pos x="32" y="38"/>
                </a:cxn>
                <a:cxn ang="0">
                  <a:pos x="28" y="60"/>
                </a:cxn>
                <a:cxn ang="0">
                  <a:pos x="21" y="86"/>
                </a:cxn>
                <a:cxn ang="0">
                  <a:pos x="13" y="103"/>
                </a:cxn>
                <a:cxn ang="0">
                  <a:pos x="2" y="118"/>
                </a:cxn>
                <a:cxn ang="0">
                  <a:pos x="4" y="130"/>
                </a:cxn>
                <a:cxn ang="0">
                  <a:pos x="15" y="136"/>
                </a:cxn>
                <a:cxn ang="0">
                  <a:pos x="22" y="139"/>
                </a:cxn>
                <a:cxn ang="0">
                  <a:pos x="33" y="139"/>
                </a:cxn>
                <a:cxn ang="0">
                  <a:pos x="43" y="139"/>
                </a:cxn>
                <a:cxn ang="0">
                  <a:pos x="55" y="136"/>
                </a:cxn>
                <a:cxn ang="0">
                  <a:pos x="57" y="122"/>
                </a:cxn>
                <a:cxn ang="0">
                  <a:pos x="68" y="108"/>
                </a:cxn>
                <a:cxn ang="0">
                  <a:pos x="81" y="93"/>
                </a:cxn>
                <a:cxn ang="0">
                  <a:pos x="102" y="92"/>
                </a:cxn>
                <a:cxn ang="0">
                  <a:pos x="114" y="95"/>
                </a:cxn>
                <a:cxn ang="0">
                  <a:pos x="135" y="104"/>
                </a:cxn>
                <a:cxn ang="0">
                  <a:pos x="160" y="117"/>
                </a:cxn>
                <a:cxn ang="0">
                  <a:pos x="173" y="128"/>
                </a:cxn>
                <a:cxn ang="0">
                  <a:pos x="187" y="140"/>
                </a:cxn>
                <a:cxn ang="0">
                  <a:pos x="213" y="170"/>
                </a:cxn>
                <a:cxn ang="0">
                  <a:pos x="228" y="195"/>
                </a:cxn>
                <a:cxn ang="0">
                  <a:pos x="236" y="224"/>
                </a:cxn>
                <a:cxn ang="0">
                  <a:pos x="247" y="243"/>
                </a:cxn>
                <a:cxn ang="0">
                  <a:pos x="268" y="243"/>
                </a:cxn>
                <a:cxn ang="0">
                  <a:pos x="293" y="243"/>
                </a:cxn>
                <a:cxn ang="0">
                  <a:pos x="311" y="244"/>
                </a:cxn>
                <a:cxn ang="0">
                  <a:pos x="316" y="244"/>
                </a:cxn>
              </a:cxnLst>
              <a:rect l="0" t="0" r="r" b="b"/>
              <a:pathLst>
                <a:path w="316" h="244">
                  <a:moveTo>
                    <a:pt x="316" y="244"/>
                  </a:moveTo>
                  <a:lnTo>
                    <a:pt x="311" y="239"/>
                  </a:lnTo>
                  <a:lnTo>
                    <a:pt x="301" y="226"/>
                  </a:lnTo>
                  <a:lnTo>
                    <a:pt x="291" y="213"/>
                  </a:lnTo>
                  <a:lnTo>
                    <a:pt x="287" y="205"/>
                  </a:lnTo>
                  <a:lnTo>
                    <a:pt x="285" y="196"/>
                  </a:lnTo>
                  <a:lnTo>
                    <a:pt x="279" y="185"/>
                  </a:lnTo>
                  <a:lnTo>
                    <a:pt x="274" y="173"/>
                  </a:lnTo>
                  <a:lnTo>
                    <a:pt x="269" y="167"/>
                  </a:lnTo>
                  <a:lnTo>
                    <a:pt x="261" y="158"/>
                  </a:lnTo>
                  <a:lnTo>
                    <a:pt x="247" y="141"/>
                  </a:lnTo>
                  <a:lnTo>
                    <a:pt x="232" y="124"/>
                  </a:lnTo>
                  <a:lnTo>
                    <a:pt x="220" y="110"/>
                  </a:lnTo>
                  <a:lnTo>
                    <a:pt x="206" y="99"/>
                  </a:lnTo>
                  <a:lnTo>
                    <a:pt x="194" y="91"/>
                  </a:lnTo>
                  <a:lnTo>
                    <a:pt x="183" y="84"/>
                  </a:lnTo>
                  <a:lnTo>
                    <a:pt x="179" y="80"/>
                  </a:lnTo>
                  <a:lnTo>
                    <a:pt x="172" y="75"/>
                  </a:lnTo>
                  <a:lnTo>
                    <a:pt x="162" y="71"/>
                  </a:lnTo>
                  <a:lnTo>
                    <a:pt x="151" y="64"/>
                  </a:lnTo>
                  <a:lnTo>
                    <a:pt x="143" y="62"/>
                  </a:lnTo>
                  <a:lnTo>
                    <a:pt x="128" y="56"/>
                  </a:lnTo>
                  <a:lnTo>
                    <a:pt x="109" y="49"/>
                  </a:lnTo>
                  <a:lnTo>
                    <a:pt x="91" y="41"/>
                  </a:lnTo>
                  <a:lnTo>
                    <a:pt x="83" y="37"/>
                  </a:lnTo>
                  <a:lnTo>
                    <a:pt x="83" y="33"/>
                  </a:lnTo>
                  <a:lnTo>
                    <a:pt x="84" y="30"/>
                  </a:lnTo>
                  <a:lnTo>
                    <a:pt x="85" y="27"/>
                  </a:lnTo>
                  <a:lnTo>
                    <a:pt x="88" y="26"/>
                  </a:lnTo>
                  <a:lnTo>
                    <a:pt x="88" y="23"/>
                  </a:lnTo>
                  <a:lnTo>
                    <a:pt x="91" y="19"/>
                  </a:lnTo>
                  <a:lnTo>
                    <a:pt x="92" y="16"/>
                  </a:lnTo>
                  <a:lnTo>
                    <a:pt x="95" y="14"/>
                  </a:lnTo>
                  <a:lnTo>
                    <a:pt x="95" y="10"/>
                  </a:lnTo>
                  <a:lnTo>
                    <a:pt x="95" y="5"/>
                  </a:lnTo>
                  <a:lnTo>
                    <a:pt x="95" y="1"/>
                  </a:lnTo>
                  <a:lnTo>
                    <a:pt x="95" y="0"/>
                  </a:lnTo>
                  <a:lnTo>
                    <a:pt x="91" y="1"/>
                  </a:lnTo>
                  <a:lnTo>
                    <a:pt x="87" y="5"/>
                  </a:lnTo>
                  <a:lnTo>
                    <a:pt x="83" y="10"/>
                  </a:lnTo>
                  <a:lnTo>
                    <a:pt x="79" y="14"/>
                  </a:lnTo>
                  <a:lnTo>
                    <a:pt x="72" y="18"/>
                  </a:lnTo>
                  <a:lnTo>
                    <a:pt x="66" y="22"/>
                  </a:lnTo>
                  <a:lnTo>
                    <a:pt x="61" y="21"/>
                  </a:lnTo>
                  <a:lnTo>
                    <a:pt x="54" y="22"/>
                  </a:lnTo>
                  <a:lnTo>
                    <a:pt x="47" y="23"/>
                  </a:lnTo>
                  <a:lnTo>
                    <a:pt x="46" y="23"/>
                  </a:lnTo>
                  <a:lnTo>
                    <a:pt x="44" y="21"/>
                  </a:lnTo>
                  <a:lnTo>
                    <a:pt x="40" y="16"/>
                  </a:lnTo>
                  <a:lnTo>
                    <a:pt x="36" y="10"/>
                  </a:lnTo>
                  <a:lnTo>
                    <a:pt x="33" y="8"/>
                  </a:lnTo>
                  <a:lnTo>
                    <a:pt x="30" y="5"/>
                  </a:lnTo>
                  <a:lnTo>
                    <a:pt x="28" y="3"/>
                  </a:lnTo>
                  <a:lnTo>
                    <a:pt x="24" y="1"/>
                  </a:lnTo>
                  <a:lnTo>
                    <a:pt x="22" y="3"/>
                  </a:lnTo>
                  <a:lnTo>
                    <a:pt x="22" y="5"/>
                  </a:lnTo>
                  <a:lnTo>
                    <a:pt x="22" y="11"/>
                  </a:lnTo>
                  <a:lnTo>
                    <a:pt x="24" y="16"/>
                  </a:lnTo>
                  <a:lnTo>
                    <a:pt x="26" y="21"/>
                  </a:lnTo>
                  <a:lnTo>
                    <a:pt x="26" y="22"/>
                  </a:lnTo>
                  <a:lnTo>
                    <a:pt x="29" y="27"/>
                  </a:lnTo>
                  <a:lnTo>
                    <a:pt x="30" y="33"/>
                  </a:lnTo>
                  <a:lnTo>
                    <a:pt x="32" y="38"/>
                  </a:lnTo>
                  <a:lnTo>
                    <a:pt x="32" y="44"/>
                  </a:lnTo>
                  <a:lnTo>
                    <a:pt x="30" y="52"/>
                  </a:lnTo>
                  <a:lnTo>
                    <a:pt x="28" y="60"/>
                  </a:lnTo>
                  <a:lnTo>
                    <a:pt x="26" y="69"/>
                  </a:lnTo>
                  <a:lnTo>
                    <a:pt x="24" y="77"/>
                  </a:lnTo>
                  <a:lnTo>
                    <a:pt x="21" y="86"/>
                  </a:lnTo>
                  <a:lnTo>
                    <a:pt x="18" y="95"/>
                  </a:lnTo>
                  <a:lnTo>
                    <a:pt x="17" y="100"/>
                  </a:lnTo>
                  <a:lnTo>
                    <a:pt x="13" y="103"/>
                  </a:lnTo>
                  <a:lnTo>
                    <a:pt x="9" y="108"/>
                  </a:lnTo>
                  <a:lnTo>
                    <a:pt x="3" y="113"/>
                  </a:lnTo>
                  <a:lnTo>
                    <a:pt x="2" y="118"/>
                  </a:lnTo>
                  <a:lnTo>
                    <a:pt x="0" y="122"/>
                  </a:lnTo>
                  <a:lnTo>
                    <a:pt x="2" y="128"/>
                  </a:lnTo>
                  <a:lnTo>
                    <a:pt x="4" y="130"/>
                  </a:lnTo>
                  <a:lnTo>
                    <a:pt x="7" y="135"/>
                  </a:lnTo>
                  <a:lnTo>
                    <a:pt x="11" y="135"/>
                  </a:lnTo>
                  <a:lnTo>
                    <a:pt x="15" y="136"/>
                  </a:lnTo>
                  <a:lnTo>
                    <a:pt x="18" y="136"/>
                  </a:lnTo>
                  <a:lnTo>
                    <a:pt x="20" y="136"/>
                  </a:lnTo>
                  <a:lnTo>
                    <a:pt x="22" y="139"/>
                  </a:lnTo>
                  <a:lnTo>
                    <a:pt x="26" y="141"/>
                  </a:lnTo>
                  <a:lnTo>
                    <a:pt x="28" y="140"/>
                  </a:lnTo>
                  <a:lnTo>
                    <a:pt x="33" y="139"/>
                  </a:lnTo>
                  <a:lnTo>
                    <a:pt x="37" y="137"/>
                  </a:lnTo>
                  <a:lnTo>
                    <a:pt x="40" y="136"/>
                  </a:lnTo>
                  <a:lnTo>
                    <a:pt x="43" y="139"/>
                  </a:lnTo>
                  <a:lnTo>
                    <a:pt x="48" y="141"/>
                  </a:lnTo>
                  <a:lnTo>
                    <a:pt x="52" y="140"/>
                  </a:lnTo>
                  <a:lnTo>
                    <a:pt x="55" y="136"/>
                  </a:lnTo>
                  <a:lnTo>
                    <a:pt x="55" y="132"/>
                  </a:lnTo>
                  <a:lnTo>
                    <a:pt x="55" y="128"/>
                  </a:lnTo>
                  <a:lnTo>
                    <a:pt x="57" y="122"/>
                  </a:lnTo>
                  <a:lnTo>
                    <a:pt x="59" y="121"/>
                  </a:lnTo>
                  <a:lnTo>
                    <a:pt x="62" y="115"/>
                  </a:lnTo>
                  <a:lnTo>
                    <a:pt x="68" y="108"/>
                  </a:lnTo>
                  <a:lnTo>
                    <a:pt x="73" y="100"/>
                  </a:lnTo>
                  <a:lnTo>
                    <a:pt x="77" y="97"/>
                  </a:lnTo>
                  <a:lnTo>
                    <a:pt x="81" y="93"/>
                  </a:lnTo>
                  <a:lnTo>
                    <a:pt x="88" y="91"/>
                  </a:lnTo>
                  <a:lnTo>
                    <a:pt x="95" y="91"/>
                  </a:lnTo>
                  <a:lnTo>
                    <a:pt x="102" y="92"/>
                  </a:lnTo>
                  <a:lnTo>
                    <a:pt x="109" y="93"/>
                  </a:lnTo>
                  <a:lnTo>
                    <a:pt x="113" y="95"/>
                  </a:lnTo>
                  <a:lnTo>
                    <a:pt x="114" y="95"/>
                  </a:lnTo>
                  <a:lnTo>
                    <a:pt x="120" y="96"/>
                  </a:lnTo>
                  <a:lnTo>
                    <a:pt x="127" y="99"/>
                  </a:lnTo>
                  <a:lnTo>
                    <a:pt x="135" y="104"/>
                  </a:lnTo>
                  <a:lnTo>
                    <a:pt x="142" y="108"/>
                  </a:lnTo>
                  <a:lnTo>
                    <a:pt x="151" y="114"/>
                  </a:lnTo>
                  <a:lnTo>
                    <a:pt x="160" y="117"/>
                  </a:lnTo>
                  <a:lnTo>
                    <a:pt x="165" y="118"/>
                  </a:lnTo>
                  <a:lnTo>
                    <a:pt x="168" y="122"/>
                  </a:lnTo>
                  <a:lnTo>
                    <a:pt x="173" y="128"/>
                  </a:lnTo>
                  <a:lnTo>
                    <a:pt x="179" y="132"/>
                  </a:lnTo>
                  <a:lnTo>
                    <a:pt x="183" y="136"/>
                  </a:lnTo>
                  <a:lnTo>
                    <a:pt x="187" y="140"/>
                  </a:lnTo>
                  <a:lnTo>
                    <a:pt x="197" y="150"/>
                  </a:lnTo>
                  <a:lnTo>
                    <a:pt x="205" y="159"/>
                  </a:lnTo>
                  <a:lnTo>
                    <a:pt x="213" y="170"/>
                  </a:lnTo>
                  <a:lnTo>
                    <a:pt x="217" y="178"/>
                  </a:lnTo>
                  <a:lnTo>
                    <a:pt x="224" y="188"/>
                  </a:lnTo>
                  <a:lnTo>
                    <a:pt x="228" y="195"/>
                  </a:lnTo>
                  <a:lnTo>
                    <a:pt x="232" y="200"/>
                  </a:lnTo>
                  <a:lnTo>
                    <a:pt x="234" y="209"/>
                  </a:lnTo>
                  <a:lnTo>
                    <a:pt x="236" y="224"/>
                  </a:lnTo>
                  <a:lnTo>
                    <a:pt x="241" y="236"/>
                  </a:lnTo>
                  <a:lnTo>
                    <a:pt x="243" y="243"/>
                  </a:lnTo>
                  <a:lnTo>
                    <a:pt x="247" y="243"/>
                  </a:lnTo>
                  <a:lnTo>
                    <a:pt x="254" y="243"/>
                  </a:lnTo>
                  <a:lnTo>
                    <a:pt x="261" y="243"/>
                  </a:lnTo>
                  <a:lnTo>
                    <a:pt x="268" y="243"/>
                  </a:lnTo>
                  <a:lnTo>
                    <a:pt x="274" y="243"/>
                  </a:lnTo>
                  <a:lnTo>
                    <a:pt x="283" y="243"/>
                  </a:lnTo>
                  <a:lnTo>
                    <a:pt x="293" y="243"/>
                  </a:lnTo>
                  <a:lnTo>
                    <a:pt x="300" y="244"/>
                  </a:lnTo>
                  <a:lnTo>
                    <a:pt x="305" y="244"/>
                  </a:lnTo>
                  <a:lnTo>
                    <a:pt x="311" y="244"/>
                  </a:lnTo>
                  <a:lnTo>
                    <a:pt x="315" y="244"/>
                  </a:lnTo>
                  <a:lnTo>
                    <a:pt x="316" y="244"/>
                  </a:lnTo>
                  <a:lnTo>
                    <a:pt x="316" y="244"/>
                  </a:lnTo>
                  <a:close/>
                </a:path>
              </a:pathLst>
            </a:custGeom>
            <a:solidFill>
              <a:srgbClr val="FFFF9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2" name="Freeform 16"/>
            <p:cNvSpPr>
              <a:spLocks/>
            </p:cNvSpPr>
            <p:nvPr/>
          </p:nvSpPr>
          <p:spPr bwMode="auto">
            <a:xfrm>
              <a:off x="696913" y="5770563"/>
              <a:ext cx="2422525" cy="588963"/>
            </a:xfrm>
            <a:custGeom>
              <a:avLst/>
              <a:gdLst/>
              <a:ahLst/>
              <a:cxnLst>
                <a:cxn ang="0">
                  <a:pos x="97" y="15"/>
                </a:cxn>
                <a:cxn ang="0">
                  <a:pos x="154" y="3"/>
                </a:cxn>
                <a:cxn ang="0">
                  <a:pos x="205" y="28"/>
                </a:cxn>
                <a:cxn ang="0">
                  <a:pos x="250" y="40"/>
                </a:cxn>
                <a:cxn ang="0">
                  <a:pos x="289" y="22"/>
                </a:cxn>
                <a:cxn ang="0">
                  <a:pos x="363" y="4"/>
                </a:cxn>
                <a:cxn ang="0">
                  <a:pos x="388" y="15"/>
                </a:cxn>
                <a:cxn ang="0">
                  <a:pos x="423" y="36"/>
                </a:cxn>
                <a:cxn ang="0">
                  <a:pos x="474" y="44"/>
                </a:cxn>
                <a:cxn ang="0">
                  <a:pos x="506" y="28"/>
                </a:cxn>
                <a:cxn ang="0">
                  <a:pos x="568" y="17"/>
                </a:cxn>
                <a:cxn ang="0">
                  <a:pos x="621" y="43"/>
                </a:cxn>
                <a:cxn ang="0">
                  <a:pos x="670" y="51"/>
                </a:cxn>
                <a:cxn ang="0">
                  <a:pos x="708" y="39"/>
                </a:cxn>
                <a:cxn ang="0">
                  <a:pos x="757" y="21"/>
                </a:cxn>
                <a:cxn ang="0">
                  <a:pos x="813" y="30"/>
                </a:cxn>
                <a:cxn ang="0">
                  <a:pos x="882" y="58"/>
                </a:cxn>
                <a:cxn ang="0">
                  <a:pos x="945" y="43"/>
                </a:cxn>
                <a:cxn ang="0">
                  <a:pos x="1003" y="14"/>
                </a:cxn>
                <a:cxn ang="0">
                  <a:pos x="1054" y="0"/>
                </a:cxn>
                <a:cxn ang="0">
                  <a:pos x="1121" y="28"/>
                </a:cxn>
                <a:cxn ang="0">
                  <a:pos x="1158" y="50"/>
                </a:cxn>
                <a:cxn ang="0">
                  <a:pos x="1192" y="39"/>
                </a:cxn>
                <a:cxn ang="0">
                  <a:pos x="1242" y="7"/>
                </a:cxn>
                <a:cxn ang="0">
                  <a:pos x="1313" y="4"/>
                </a:cxn>
                <a:cxn ang="0">
                  <a:pos x="1346" y="21"/>
                </a:cxn>
                <a:cxn ang="0">
                  <a:pos x="1382" y="39"/>
                </a:cxn>
                <a:cxn ang="0">
                  <a:pos x="1417" y="40"/>
                </a:cxn>
                <a:cxn ang="0">
                  <a:pos x="1441" y="32"/>
                </a:cxn>
                <a:cxn ang="0">
                  <a:pos x="1464" y="28"/>
                </a:cxn>
                <a:cxn ang="0">
                  <a:pos x="1504" y="28"/>
                </a:cxn>
                <a:cxn ang="0">
                  <a:pos x="1523" y="57"/>
                </a:cxn>
                <a:cxn ang="0">
                  <a:pos x="1518" y="131"/>
                </a:cxn>
                <a:cxn ang="0">
                  <a:pos x="1496" y="195"/>
                </a:cxn>
                <a:cxn ang="0">
                  <a:pos x="1505" y="268"/>
                </a:cxn>
                <a:cxn ang="0">
                  <a:pos x="1505" y="353"/>
                </a:cxn>
                <a:cxn ang="0">
                  <a:pos x="1368" y="320"/>
                </a:cxn>
                <a:cxn ang="0">
                  <a:pos x="1177" y="356"/>
                </a:cxn>
                <a:cxn ang="0">
                  <a:pos x="1017" y="323"/>
                </a:cxn>
                <a:cxn ang="0">
                  <a:pos x="849" y="371"/>
                </a:cxn>
                <a:cxn ang="0">
                  <a:pos x="673" y="341"/>
                </a:cxn>
                <a:cxn ang="0">
                  <a:pos x="488" y="371"/>
                </a:cxn>
                <a:cxn ang="0">
                  <a:pos x="351" y="339"/>
                </a:cxn>
                <a:cxn ang="0">
                  <a:pos x="157" y="315"/>
                </a:cxn>
                <a:cxn ang="0">
                  <a:pos x="24" y="346"/>
                </a:cxn>
                <a:cxn ang="0">
                  <a:pos x="11" y="256"/>
                </a:cxn>
                <a:cxn ang="0">
                  <a:pos x="14" y="132"/>
                </a:cxn>
                <a:cxn ang="0">
                  <a:pos x="46" y="33"/>
                </a:cxn>
              </a:cxnLst>
              <a:rect l="0" t="0" r="r" b="b"/>
              <a:pathLst>
                <a:path w="1526" h="371">
                  <a:moveTo>
                    <a:pt x="57" y="28"/>
                  </a:moveTo>
                  <a:lnTo>
                    <a:pt x="73" y="22"/>
                  </a:lnTo>
                  <a:lnTo>
                    <a:pt x="97" y="15"/>
                  </a:lnTo>
                  <a:lnTo>
                    <a:pt x="120" y="7"/>
                  </a:lnTo>
                  <a:lnTo>
                    <a:pt x="139" y="4"/>
                  </a:lnTo>
                  <a:lnTo>
                    <a:pt x="154" y="3"/>
                  </a:lnTo>
                  <a:lnTo>
                    <a:pt x="173" y="8"/>
                  </a:lnTo>
                  <a:lnTo>
                    <a:pt x="191" y="17"/>
                  </a:lnTo>
                  <a:lnTo>
                    <a:pt x="205" y="28"/>
                  </a:lnTo>
                  <a:lnTo>
                    <a:pt x="216" y="35"/>
                  </a:lnTo>
                  <a:lnTo>
                    <a:pt x="234" y="39"/>
                  </a:lnTo>
                  <a:lnTo>
                    <a:pt x="250" y="40"/>
                  </a:lnTo>
                  <a:lnTo>
                    <a:pt x="260" y="40"/>
                  </a:lnTo>
                  <a:lnTo>
                    <a:pt x="271" y="33"/>
                  </a:lnTo>
                  <a:lnTo>
                    <a:pt x="289" y="22"/>
                  </a:lnTo>
                  <a:lnTo>
                    <a:pt x="313" y="11"/>
                  </a:lnTo>
                  <a:lnTo>
                    <a:pt x="342" y="6"/>
                  </a:lnTo>
                  <a:lnTo>
                    <a:pt x="363" y="4"/>
                  </a:lnTo>
                  <a:lnTo>
                    <a:pt x="375" y="7"/>
                  </a:lnTo>
                  <a:lnTo>
                    <a:pt x="382" y="11"/>
                  </a:lnTo>
                  <a:lnTo>
                    <a:pt x="388" y="15"/>
                  </a:lnTo>
                  <a:lnTo>
                    <a:pt x="394" y="19"/>
                  </a:lnTo>
                  <a:lnTo>
                    <a:pt x="407" y="28"/>
                  </a:lnTo>
                  <a:lnTo>
                    <a:pt x="423" y="36"/>
                  </a:lnTo>
                  <a:lnTo>
                    <a:pt x="443" y="43"/>
                  </a:lnTo>
                  <a:lnTo>
                    <a:pt x="459" y="44"/>
                  </a:lnTo>
                  <a:lnTo>
                    <a:pt x="474" y="44"/>
                  </a:lnTo>
                  <a:lnTo>
                    <a:pt x="486" y="41"/>
                  </a:lnTo>
                  <a:lnTo>
                    <a:pt x="496" y="36"/>
                  </a:lnTo>
                  <a:lnTo>
                    <a:pt x="506" y="28"/>
                  </a:lnTo>
                  <a:lnTo>
                    <a:pt x="524" y="19"/>
                  </a:lnTo>
                  <a:lnTo>
                    <a:pt x="544" y="14"/>
                  </a:lnTo>
                  <a:lnTo>
                    <a:pt x="568" y="17"/>
                  </a:lnTo>
                  <a:lnTo>
                    <a:pt x="587" y="25"/>
                  </a:lnTo>
                  <a:lnTo>
                    <a:pt x="605" y="35"/>
                  </a:lnTo>
                  <a:lnTo>
                    <a:pt x="621" y="43"/>
                  </a:lnTo>
                  <a:lnTo>
                    <a:pt x="638" y="50"/>
                  </a:lnTo>
                  <a:lnTo>
                    <a:pt x="653" y="52"/>
                  </a:lnTo>
                  <a:lnTo>
                    <a:pt x="670" y="51"/>
                  </a:lnTo>
                  <a:lnTo>
                    <a:pt x="686" y="48"/>
                  </a:lnTo>
                  <a:lnTo>
                    <a:pt x="697" y="44"/>
                  </a:lnTo>
                  <a:lnTo>
                    <a:pt x="708" y="39"/>
                  </a:lnTo>
                  <a:lnTo>
                    <a:pt x="721" y="30"/>
                  </a:lnTo>
                  <a:lnTo>
                    <a:pt x="738" y="24"/>
                  </a:lnTo>
                  <a:lnTo>
                    <a:pt x="757" y="21"/>
                  </a:lnTo>
                  <a:lnTo>
                    <a:pt x="775" y="22"/>
                  </a:lnTo>
                  <a:lnTo>
                    <a:pt x="794" y="25"/>
                  </a:lnTo>
                  <a:lnTo>
                    <a:pt x="813" y="30"/>
                  </a:lnTo>
                  <a:lnTo>
                    <a:pt x="837" y="43"/>
                  </a:lnTo>
                  <a:lnTo>
                    <a:pt x="859" y="54"/>
                  </a:lnTo>
                  <a:lnTo>
                    <a:pt x="882" y="58"/>
                  </a:lnTo>
                  <a:lnTo>
                    <a:pt x="904" y="57"/>
                  </a:lnTo>
                  <a:lnTo>
                    <a:pt x="925" y="52"/>
                  </a:lnTo>
                  <a:lnTo>
                    <a:pt x="945" y="43"/>
                  </a:lnTo>
                  <a:lnTo>
                    <a:pt x="968" y="30"/>
                  </a:lnTo>
                  <a:lnTo>
                    <a:pt x="989" y="19"/>
                  </a:lnTo>
                  <a:lnTo>
                    <a:pt x="1003" y="14"/>
                  </a:lnTo>
                  <a:lnTo>
                    <a:pt x="1014" y="8"/>
                  </a:lnTo>
                  <a:lnTo>
                    <a:pt x="1032" y="3"/>
                  </a:lnTo>
                  <a:lnTo>
                    <a:pt x="1054" y="0"/>
                  </a:lnTo>
                  <a:lnTo>
                    <a:pt x="1077" y="3"/>
                  </a:lnTo>
                  <a:lnTo>
                    <a:pt x="1100" y="13"/>
                  </a:lnTo>
                  <a:lnTo>
                    <a:pt x="1121" y="28"/>
                  </a:lnTo>
                  <a:lnTo>
                    <a:pt x="1136" y="40"/>
                  </a:lnTo>
                  <a:lnTo>
                    <a:pt x="1148" y="50"/>
                  </a:lnTo>
                  <a:lnTo>
                    <a:pt x="1158" y="50"/>
                  </a:lnTo>
                  <a:lnTo>
                    <a:pt x="1170" y="47"/>
                  </a:lnTo>
                  <a:lnTo>
                    <a:pt x="1181" y="43"/>
                  </a:lnTo>
                  <a:lnTo>
                    <a:pt x="1192" y="39"/>
                  </a:lnTo>
                  <a:lnTo>
                    <a:pt x="1202" y="30"/>
                  </a:lnTo>
                  <a:lnTo>
                    <a:pt x="1220" y="19"/>
                  </a:lnTo>
                  <a:lnTo>
                    <a:pt x="1242" y="7"/>
                  </a:lnTo>
                  <a:lnTo>
                    <a:pt x="1269" y="3"/>
                  </a:lnTo>
                  <a:lnTo>
                    <a:pt x="1295" y="3"/>
                  </a:lnTo>
                  <a:lnTo>
                    <a:pt x="1313" y="4"/>
                  </a:lnTo>
                  <a:lnTo>
                    <a:pt x="1327" y="8"/>
                  </a:lnTo>
                  <a:lnTo>
                    <a:pt x="1338" y="14"/>
                  </a:lnTo>
                  <a:lnTo>
                    <a:pt x="1346" y="21"/>
                  </a:lnTo>
                  <a:lnTo>
                    <a:pt x="1358" y="29"/>
                  </a:lnTo>
                  <a:lnTo>
                    <a:pt x="1369" y="35"/>
                  </a:lnTo>
                  <a:lnTo>
                    <a:pt x="1382" y="39"/>
                  </a:lnTo>
                  <a:lnTo>
                    <a:pt x="1394" y="40"/>
                  </a:lnTo>
                  <a:lnTo>
                    <a:pt x="1406" y="41"/>
                  </a:lnTo>
                  <a:lnTo>
                    <a:pt x="1417" y="40"/>
                  </a:lnTo>
                  <a:lnTo>
                    <a:pt x="1426" y="39"/>
                  </a:lnTo>
                  <a:lnTo>
                    <a:pt x="1431" y="35"/>
                  </a:lnTo>
                  <a:lnTo>
                    <a:pt x="1441" y="32"/>
                  </a:lnTo>
                  <a:lnTo>
                    <a:pt x="1449" y="29"/>
                  </a:lnTo>
                  <a:lnTo>
                    <a:pt x="1456" y="28"/>
                  </a:lnTo>
                  <a:lnTo>
                    <a:pt x="1464" y="28"/>
                  </a:lnTo>
                  <a:lnTo>
                    <a:pt x="1481" y="28"/>
                  </a:lnTo>
                  <a:lnTo>
                    <a:pt x="1496" y="28"/>
                  </a:lnTo>
                  <a:lnTo>
                    <a:pt x="1504" y="28"/>
                  </a:lnTo>
                  <a:lnTo>
                    <a:pt x="1507" y="29"/>
                  </a:lnTo>
                  <a:lnTo>
                    <a:pt x="1515" y="39"/>
                  </a:lnTo>
                  <a:lnTo>
                    <a:pt x="1523" y="57"/>
                  </a:lnTo>
                  <a:lnTo>
                    <a:pt x="1526" y="87"/>
                  </a:lnTo>
                  <a:lnTo>
                    <a:pt x="1522" y="114"/>
                  </a:lnTo>
                  <a:lnTo>
                    <a:pt x="1518" y="131"/>
                  </a:lnTo>
                  <a:lnTo>
                    <a:pt x="1511" y="147"/>
                  </a:lnTo>
                  <a:lnTo>
                    <a:pt x="1501" y="170"/>
                  </a:lnTo>
                  <a:lnTo>
                    <a:pt x="1496" y="195"/>
                  </a:lnTo>
                  <a:lnTo>
                    <a:pt x="1501" y="216"/>
                  </a:lnTo>
                  <a:lnTo>
                    <a:pt x="1508" y="236"/>
                  </a:lnTo>
                  <a:lnTo>
                    <a:pt x="1505" y="268"/>
                  </a:lnTo>
                  <a:lnTo>
                    <a:pt x="1504" y="302"/>
                  </a:lnTo>
                  <a:lnTo>
                    <a:pt x="1509" y="335"/>
                  </a:lnTo>
                  <a:lnTo>
                    <a:pt x="1505" y="353"/>
                  </a:lnTo>
                  <a:lnTo>
                    <a:pt x="1474" y="349"/>
                  </a:lnTo>
                  <a:lnTo>
                    <a:pt x="1422" y="330"/>
                  </a:lnTo>
                  <a:lnTo>
                    <a:pt x="1368" y="320"/>
                  </a:lnTo>
                  <a:lnTo>
                    <a:pt x="1308" y="323"/>
                  </a:lnTo>
                  <a:lnTo>
                    <a:pt x="1242" y="345"/>
                  </a:lnTo>
                  <a:lnTo>
                    <a:pt x="1177" y="356"/>
                  </a:lnTo>
                  <a:lnTo>
                    <a:pt x="1122" y="341"/>
                  </a:lnTo>
                  <a:lnTo>
                    <a:pt x="1071" y="320"/>
                  </a:lnTo>
                  <a:lnTo>
                    <a:pt x="1017" y="323"/>
                  </a:lnTo>
                  <a:lnTo>
                    <a:pt x="959" y="343"/>
                  </a:lnTo>
                  <a:lnTo>
                    <a:pt x="905" y="364"/>
                  </a:lnTo>
                  <a:lnTo>
                    <a:pt x="849" y="371"/>
                  </a:lnTo>
                  <a:lnTo>
                    <a:pt x="790" y="357"/>
                  </a:lnTo>
                  <a:lnTo>
                    <a:pt x="730" y="339"/>
                  </a:lnTo>
                  <a:lnTo>
                    <a:pt x="673" y="341"/>
                  </a:lnTo>
                  <a:lnTo>
                    <a:pt x="614" y="354"/>
                  </a:lnTo>
                  <a:lnTo>
                    <a:pt x="548" y="371"/>
                  </a:lnTo>
                  <a:lnTo>
                    <a:pt x="488" y="371"/>
                  </a:lnTo>
                  <a:lnTo>
                    <a:pt x="444" y="356"/>
                  </a:lnTo>
                  <a:lnTo>
                    <a:pt x="403" y="339"/>
                  </a:lnTo>
                  <a:lnTo>
                    <a:pt x="351" y="339"/>
                  </a:lnTo>
                  <a:lnTo>
                    <a:pt x="283" y="338"/>
                  </a:lnTo>
                  <a:lnTo>
                    <a:pt x="219" y="323"/>
                  </a:lnTo>
                  <a:lnTo>
                    <a:pt x="157" y="315"/>
                  </a:lnTo>
                  <a:lnTo>
                    <a:pt x="105" y="337"/>
                  </a:lnTo>
                  <a:lnTo>
                    <a:pt x="59" y="357"/>
                  </a:lnTo>
                  <a:lnTo>
                    <a:pt x="24" y="346"/>
                  </a:lnTo>
                  <a:lnTo>
                    <a:pt x="0" y="316"/>
                  </a:lnTo>
                  <a:lnTo>
                    <a:pt x="0" y="286"/>
                  </a:lnTo>
                  <a:lnTo>
                    <a:pt x="11" y="256"/>
                  </a:lnTo>
                  <a:lnTo>
                    <a:pt x="22" y="223"/>
                  </a:lnTo>
                  <a:lnTo>
                    <a:pt x="24" y="183"/>
                  </a:lnTo>
                  <a:lnTo>
                    <a:pt x="14" y="132"/>
                  </a:lnTo>
                  <a:lnTo>
                    <a:pt x="10" y="84"/>
                  </a:lnTo>
                  <a:lnTo>
                    <a:pt x="26" y="52"/>
                  </a:lnTo>
                  <a:lnTo>
                    <a:pt x="46" y="33"/>
                  </a:lnTo>
                  <a:lnTo>
                    <a:pt x="57" y="28"/>
                  </a:lnTo>
                  <a:lnTo>
                    <a:pt x="57" y="28"/>
                  </a:lnTo>
                  <a:close/>
                </a:path>
              </a:pathLst>
            </a:custGeom>
            <a:solidFill>
              <a:srgbClr val="00A1B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3" name="Freeform 17"/>
            <p:cNvSpPr>
              <a:spLocks/>
            </p:cNvSpPr>
            <p:nvPr/>
          </p:nvSpPr>
          <p:spPr bwMode="auto">
            <a:xfrm>
              <a:off x="749300" y="5326063"/>
              <a:ext cx="2289175" cy="531813"/>
            </a:xfrm>
            <a:custGeom>
              <a:avLst/>
              <a:gdLst/>
              <a:ahLst/>
              <a:cxnLst>
                <a:cxn ang="0">
                  <a:pos x="14" y="61"/>
                </a:cxn>
                <a:cxn ang="0">
                  <a:pos x="35" y="110"/>
                </a:cxn>
                <a:cxn ang="0">
                  <a:pos x="51" y="161"/>
                </a:cxn>
                <a:cxn ang="0">
                  <a:pos x="92" y="206"/>
                </a:cxn>
                <a:cxn ang="0">
                  <a:pos x="153" y="253"/>
                </a:cxn>
                <a:cxn ang="0">
                  <a:pos x="206" y="286"/>
                </a:cxn>
                <a:cxn ang="0">
                  <a:pos x="280" y="291"/>
                </a:cxn>
                <a:cxn ang="0">
                  <a:pos x="307" y="287"/>
                </a:cxn>
                <a:cxn ang="0">
                  <a:pos x="335" y="288"/>
                </a:cxn>
                <a:cxn ang="0">
                  <a:pos x="383" y="321"/>
                </a:cxn>
                <a:cxn ang="0">
                  <a:pos x="429" y="328"/>
                </a:cxn>
                <a:cxn ang="0">
                  <a:pos x="470" y="313"/>
                </a:cxn>
                <a:cxn ang="0">
                  <a:pos x="521" y="297"/>
                </a:cxn>
                <a:cxn ang="0">
                  <a:pos x="559" y="304"/>
                </a:cxn>
                <a:cxn ang="0">
                  <a:pos x="602" y="328"/>
                </a:cxn>
                <a:cxn ang="0">
                  <a:pos x="642" y="331"/>
                </a:cxn>
                <a:cxn ang="0">
                  <a:pos x="677" y="317"/>
                </a:cxn>
                <a:cxn ang="0">
                  <a:pos x="724" y="301"/>
                </a:cxn>
                <a:cxn ang="0">
                  <a:pos x="765" y="305"/>
                </a:cxn>
                <a:cxn ang="0">
                  <a:pos x="801" y="321"/>
                </a:cxn>
                <a:cxn ang="0">
                  <a:pos x="841" y="335"/>
                </a:cxn>
                <a:cxn ang="0">
                  <a:pos x="901" y="331"/>
                </a:cxn>
                <a:cxn ang="0">
                  <a:pos x="974" y="293"/>
                </a:cxn>
                <a:cxn ang="0">
                  <a:pos x="1033" y="282"/>
                </a:cxn>
                <a:cxn ang="0">
                  <a:pos x="1081" y="301"/>
                </a:cxn>
                <a:cxn ang="0">
                  <a:pos x="1124" y="331"/>
                </a:cxn>
                <a:cxn ang="0">
                  <a:pos x="1184" y="301"/>
                </a:cxn>
                <a:cxn ang="0">
                  <a:pos x="1218" y="287"/>
                </a:cxn>
                <a:cxn ang="0">
                  <a:pos x="1268" y="282"/>
                </a:cxn>
                <a:cxn ang="0">
                  <a:pos x="1294" y="288"/>
                </a:cxn>
                <a:cxn ang="0">
                  <a:pos x="1313" y="276"/>
                </a:cxn>
                <a:cxn ang="0">
                  <a:pos x="1352" y="225"/>
                </a:cxn>
                <a:cxn ang="0">
                  <a:pos x="1390" y="157"/>
                </a:cxn>
                <a:cxn ang="0">
                  <a:pos x="1417" y="84"/>
                </a:cxn>
                <a:cxn ang="0">
                  <a:pos x="1437" y="33"/>
                </a:cxn>
                <a:cxn ang="0">
                  <a:pos x="1441" y="7"/>
                </a:cxn>
                <a:cxn ang="0">
                  <a:pos x="1430" y="7"/>
                </a:cxn>
                <a:cxn ang="0">
                  <a:pos x="1349" y="50"/>
                </a:cxn>
                <a:cxn ang="0">
                  <a:pos x="1115" y="94"/>
                </a:cxn>
                <a:cxn ang="0">
                  <a:pos x="920" y="105"/>
                </a:cxn>
                <a:cxn ang="0">
                  <a:pos x="627" y="110"/>
                </a:cxn>
                <a:cxn ang="0">
                  <a:pos x="438" y="74"/>
                </a:cxn>
                <a:cxn ang="0">
                  <a:pos x="256" y="74"/>
                </a:cxn>
                <a:cxn ang="0">
                  <a:pos x="55" y="35"/>
                </a:cxn>
                <a:cxn ang="0">
                  <a:pos x="0" y="24"/>
                </a:cxn>
              </a:cxnLst>
              <a:rect l="0" t="0" r="r" b="b"/>
              <a:pathLst>
                <a:path w="1442" h="335">
                  <a:moveTo>
                    <a:pt x="0" y="24"/>
                  </a:moveTo>
                  <a:lnTo>
                    <a:pt x="3" y="37"/>
                  </a:lnTo>
                  <a:lnTo>
                    <a:pt x="14" y="61"/>
                  </a:lnTo>
                  <a:lnTo>
                    <a:pt x="26" y="83"/>
                  </a:lnTo>
                  <a:lnTo>
                    <a:pt x="33" y="98"/>
                  </a:lnTo>
                  <a:lnTo>
                    <a:pt x="35" y="110"/>
                  </a:lnTo>
                  <a:lnTo>
                    <a:pt x="39" y="128"/>
                  </a:lnTo>
                  <a:lnTo>
                    <a:pt x="46" y="146"/>
                  </a:lnTo>
                  <a:lnTo>
                    <a:pt x="51" y="161"/>
                  </a:lnTo>
                  <a:lnTo>
                    <a:pt x="62" y="175"/>
                  </a:lnTo>
                  <a:lnTo>
                    <a:pt x="79" y="192"/>
                  </a:lnTo>
                  <a:lnTo>
                    <a:pt x="92" y="206"/>
                  </a:lnTo>
                  <a:lnTo>
                    <a:pt x="99" y="212"/>
                  </a:lnTo>
                  <a:lnTo>
                    <a:pt x="146" y="249"/>
                  </a:lnTo>
                  <a:lnTo>
                    <a:pt x="153" y="253"/>
                  </a:lnTo>
                  <a:lnTo>
                    <a:pt x="172" y="264"/>
                  </a:lnTo>
                  <a:lnTo>
                    <a:pt x="193" y="276"/>
                  </a:lnTo>
                  <a:lnTo>
                    <a:pt x="206" y="286"/>
                  </a:lnTo>
                  <a:lnTo>
                    <a:pt x="224" y="290"/>
                  </a:lnTo>
                  <a:lnTo>
                    <a:pt x="254" y="291"/>
                  </a:lnTo>
                  <a:lnTo>
                    <a:pt x="280" y="291"/>
                  </a:lnTo>
                  <a:lnTo>
                    <a:pt x="293" y="291"/>
                  </a:lnTo>
                  <a:lnTo>
                    <a:pt x="297" y="290"/>
                  </a:lnTo>
                  <a:lnTo>
                    <a:pt x="307" y="287"/>
                  </a:lnTo>
                  <a:lnTo>
                    <a:pt x="318" y="283"/>
                  </a:lnTo>
                  <a:lnTo>
                    <a:pt x="326" y="283"/>
                  </a:lnTo>
                  <a:lnTo>
                    <a:pt x="335" y="288"/>
                  </a:lnTo>
                  <a:lnTo>
                    <a:pt x="352" y="301"/>
                  </a:lnTo>
                  <a:lnTo>
                    <a:pt x="370" y="313"/>
                  </a:lnTo>
                  <a:lnTo>
                    <a:pt x="383" y="321"/>
                  </a:lnTo>
                  <a:lnTo>
                    <a:pt x="396" y="324"/>
                  </a:lnTo>
                  <a:lnTo>
                    <a:pt x="412" y="327"/>
                  </a:lnTo>
                  <a:lnTo>
                    <a:pt x="429" y="328"/>
                  </a:lnTo>
                  <a:lnTo>
                    <a:pt x="441" y="327"/>
                  </a:lnTo>
                  <a:lnTo>
                    <a:pt x="453" y="321"/>
                  </a:lnTo>
                  <a:lnTo>
                    <a:pt x="470" y="313"/>
                  </a:lnTo>
                  <a:lnTo>
                    <a:pt x="488" y="302"/>
                  </a:lnTo>
                  <a:lnTo>
                    <a:pt x="506" y="298"/>
                  </a:lnTo>
                  <a:lnTo>
                    <a:pt x="521" y="297"/>
                  </a:lnTo>
                  <a:lnTo>
                    <a:pt x="536" y="297"/>
                  </a:lnTo>
                  <a:lnTo>
                    <a:pt x="550" y="299"/>
                  </a:lnTo>
                  <a:lnTo>
                    <a:pt x="559" y="304"/>
                  </a:lnTo>
                  <a:lnTo>
                    <a:pt x="569" y="310"/>
                  </a:lnTo>
                  <a:lnTo>
                    <a:pt x="585" y="320"/>
                  </a:lnTo>
                  <a:lnTo>
                    <a:pt x="602" y="328"/>
                  </a:lnTo>
                  <a:lnTo>
                    <a:pt x="614" y="332"/>
                  </a:lnTo>
                  <a:lnTo>
                    <a:pt x="624" y="332"/>
                  </a:lnTo>
                  <a:lnTo>
                    <a:pt x="642" y="331"/>
                  </a:lnTo>
                  <a:lnTo>
                    <a:pt x="657" y="327"/>
                  </a:lnTo>
                  <a:lnTo>
                    <a:pt x="669" y="323"/>
                  </a:lnTo>
                  <a:lnTo>
                    <a:pt x="677" y="317"/>
                  </a:lnTo>
                  <a:lnTo>
                    <a:pt x="692" y="310"/>
                  </a:lnTo>
                  <a:lnTo>
                    <a:pt x="709" y="302"/>
                  </a:lnTo>
                  <a:lnTo>
                    <a:pt x="724" y="301"/>
                  </a:lnTo>
                  <a:lnTo>
                    <a:pt x="738" y="301"/>
                  </a:lnTo>
                  <a:lnTo>
                    <a:pt x="753" y="302"/>
                  </a:lnTo>
                  <a:lnTo>
                    <a:pt x="765" y="305"/>
                  </a:lnTo>
                  <a:lnTo>
                    <a:pt x="775" y="309"/>
                  </a:lnTo>
                  <a:lnTo>
                    <a:pt x="784" y="313"/>
                  </a:lnTo>
                  <a:lnTo>
                    <a:pt x="801" y="321"/>
                  </a:lnTo>
                  <a:lnTo>
                    <a:pt x="817" y="331"/>
                  </a:lnTo>
                  <a:lnTo>
                    <a:pt x="828" y="335"/>
                  </a:lnTo>
                  <a:lnTo>
                    <a:pt x="841" y="335"/>
                  </a:lnTo>
                  <a:lnTo>
                    <a:pt x="864" y="335"/>
                  </a:lnTo>
                  <a:lnTo>
                    <a:pt x="885" y="334"/>
                  </a:lnTo>
                  <a:lnTo>
                    <a:pt x="901" y="331"/>
                  </a:lnTo>
                  <a:lnTo>
                    <a:pt x="916" y="320"/>
                  </a:lnTo>
                  <a:lnTo>
                    <a:pt x="944" y="306"/>
                  </a:lnTo>
                  <a:lnTo>
                    <a:pt x="974" y="293"/>
                  </a:lnTo>
                  <a:lnTo>
                    <a:pt x="995" y="286"/>
                  </a:lnTo>
                  <a:lnTo>
                    <a:pt x="1012" y="282"/>
                  </a:lnTo>
                  <a:lnTo>
                    <a:pt x="1033" y="282"/>
                  </a:lnTo>
                  <a:lnTo>
                    <a:pt x="1052" y="284"/>
                  </a:lnTo>
                  <a:lnTo>
                    <a:pt x="1069" y="290"/>
                  </a:lnTo>
                  <a:lnTo>
                    <a:pt x="1081" y="301"/>
                  </a:lnTo>
                  <a:lnTo>
                    <a:pt x="1095" y="315"/>
                  </a:lnTo>
                  <a:lnTo>
                    <a:pt x="1108" y="326"/>
                  </a:lnTo>
                  <a:lnTo>
                    <a:pt x="1124" y="331"/>
                  </a:lnTo>
                  <a:lnTo>
                    <a:pt x="1141" y="324"/>
                  </a:lnTo>
                  <a:lnTo>
                    <a:pt x="1163" y="313"/>
                  </a:lnTo>
                  <a:lnTo>
                    <a:pt x="1184" y="301"/>
                  </a:lnTo>
                  <a:lnTo>
                    <a:pt x="1195" y="295"/>
                  </a:lnTo>
                  <a:lnTo>
                    <a:pt x="1203" y="291"/>
                  </a:lnTo>
                  <a:lnTo>
                    <a:pt x="1218" y="287"/>
                  </a:lnTo>
                  <a:lnTo>
                    <a:pt x="1238" y="283"/>
                  </a:lnTo>
                  <a:lnTo>
                    <a:pt x="1255" y="282"/>
                  </a:lnTo>
                  <a:lnTo>
                    <a:pt x="1268" y="282"/>
                  </a:lnTo>
                  <a:lnTo>
                    <a:pt x="1279" y="283"/>
                  </a:lnTo>
                  <a:lnTo>
                    <a:pt x="1286" y="284"/>
                  </a:lnTo>
                  <a:lnTo>
                    <a:pt x="1294" y="288"/>
                  </a:lnTo>
                  <a:lnTo>
                    <a:pt x="1301" y="288"/>
                  </a:lnTo>
                  <a:lnTo>
                    <a:pt x="1308" y="284"/>
                  </a:lnTo>
                  <a:lnTo>
                    <a:pt x="1313" y="276"/>
                  </a:lnTo>
                  <a:lnTo>
                    <a:pt x="1319" y="269"/>
                  </a:lnTo>
                  <a:lnTo>
                    <a:pt x="1330" y="254"/>
                  </a:lnTo>
                  <a:lnTo>
                    <a:pt x="1352" y="225"/>
                  </a:lnTo>
                  <a:lnTo>
                    <a:pt x="1372" y="195"/>
                  </a:lnTo>
                  <a:lnTo>
                    <a:pt x="1384" y="177"/>
                  </a:lnTo>
                  <a:lnTo>
                    <a:pt x="1390" y="157"/>
                  </a:lnTo>
                  <a:lnTo>
                    <a:pt x="1400" y="129"/>
                  </a:lnTo>
                  <a:lnTo>
                    <a:pt x="1409" y="100"/>
                  </a:lnTo>
                  <a:lnTo>
                    <a:pt x="1417" y="84"/>
                  </a:lnTo>
                  <a:lnTo>
                    <a:pt x="1423" y="70"/>
                  </a:lnTo>
                  <a:lnTo>
                    <a:pt x="1431" y="52"/>
                  </a:lnTo>
                  <a:lnTo>
                    <a:pt x="1437" y="33"/>
                  </a:lnTo>
                  <a:lnTo>
                    <a:pt x="1439" y="24"/>
                  </a:lnTo>
                  <a:lnTo>
                    <a:pt x="1441" y="14"/>
                  </a:lnTo>
                  <a:lnTo>
                    <a:pt x="1441" y="7"/>
                  </a:lnTo>
                  <a:lnTo>
                    <a:pt x="1441" y="2"/>
                  </a:lnTo>
                  <a:lnTo>
                    <a:pt x="1442" y="0"/>
                  </a:lnTo>
                  <a:lnTo>
                    <a:pt x="1430" y="7"/>
                  </a:lnTo>
                  <a:lnTo>
                    <a:pt x="1404" y="22"/>
                  </a:lnTo>
                  <a:lnTo>
                    <a:pt x="1373" y="39"/>
                  </a:lnTo>
                  <a:lnTo>
                    <a:pt x="1349" y="50"/>
                  </a:lnTo>
                  <a:lnTo>
                    <a:pt x="1297" y="59"/>
                  </a:lnTo>
                  <a:lnTo>
                    <a:pt x="1205" y="77"/>
                  </a:lnTo>
                  <a:lnTo>
                    <a:pt x="1115" y="94"/>
                  </a:lnTo>
                  <a:lnTo>
                    <a:pt x="1069" y="102"/>
                  </a:lnTo>
                  <a:lnTo>
                    <a:pt x="1019" y="102"/>
                  </a:lnTo>
                  <a:lnTo>
                    <a:pt x="920" y="105"/>
                  </a:lnTo>
                  <a:lnTo>
                    <a:pt x="805" y="107"/>
                  </a:lnTo>
                  <a:lnTo>
                    <a:pt x="708" y="114"/>
                  </a:lnTo>
                  <a:lnTo>
                    <a:pt x="627" y="110"/>
                  </a:lnTo>
                  <a:lnTo>
                    <a:pt x="547" y="98"/>
                  </a:lnTo>
                  <a:lnTo>
                    <a:pt x="480" y="81"/>
                  </a:lnTo>
                  <a:lnTo>
                    <a:pt x="438" y="74"/>
                  </a:lnTo>
                  <a:lnTo>
                    <a:pt x="396" y="76"/>
                  </a:lnTo>
                  <a:lnTo>
                    <a:pt x="333" y="76"/>
                  </a:lnTo>
                  <a:lnTo>
                    <a:pt x="256" y="74"/>
                  </a:lnTo>
                  <a:lnTo>
                    <a:pt x="183" y="65"/>
                  </a:lnTo>
                  <a:lnTo>
                    <a:pt x="114" y="48"/>
                  </a:lnTo>
                  <a:lnTo>
                    <a:pt x="55" y="35"/>
                  </a:lnTo>
                  <a:lnTo>
                    <a:pt x="14" y="26"/>
                  </a:lnTo>
                  <a:lnTo>
                    <a:pt x="0" y="24"/>
                  </a:lnTo>
                  <a:lnTo>
                    <a:pt x="0" y="24"/>
                  </a:lnTo>
                  <a:close/>
                </a:path>
              </a:pathLst>
            </a:custGeom>
            <a:solidFill>
              <a:srgbClr val="DEC95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4" name="Freeform 18"/>
            <p:cNvSpPr>
              <a:spLocks/>
            </p:cNvSpPr>
            <p:nvPr/>
          </p:nvSpPr>
          <p:spPr bwMode="auto">
            <a:xfrm>
              <a:off x="669925" y="4805363"/>
              <a:ext cx="2617788" cy="714375"/>
            </a:xfrm>
            <a:custGeom>
              <a:avLst/>
              <a:gdLst/>
              <a:ahLst/>
              <a:cxnLst>
                <a:cxn ang="0">
                  <a:pos x="5" y="103"/>
                </a:cxn>
                <a:cxn ang="0">
                  <a:pos x="12" y="162"/>
                </a:cxn>
                <a:cxn ang="0">
                  <a:pos x="17" y="229"/>
                </a:cxn>
                <a:cxn ang="0">
                  <a:pos x="39" y="295"/>
                </a:cxn>
                <a:cxn ang="0">
                  <a:pos x="46" y="335"/>
                </a:cxn>
                <a:cxn ang="0">
                  <a:pos x="57" y="354"/>
                </a:cxn>
                <a:cxn ang="0">
                  <a:pos x="126" y="375"/>
                </a:cxn>
                <a:cxn ang="0">
                  <a:pos x="270" y="402"/>
                </a:cxn>
                <a:cxn ang="0">
                  <a:pos x="366" y="419"/>
                </a:cxn>
                <a:cxn ang="0">
                  <a:pos x="424" y="415"/>
                </a:cxn>
                <a:cxn ang="0">
                  <a:pos x="514" y="409"/>
                </a:cxn>
                <a:cxn ang="0">
                  <a:pos x="600" y="430"/>
                </a:cxn>
                <a:cxn ang="0">
                  <a:pos x="731" y="448"/>
                </a:cxn>
                <a:cxn ang="0">
                  <a:pos x="843" y="448"/>
                </a:cxn>
                <a:cxn ang="0">
                  <a:pos x="958" y="431"/>
                </a:cxn>
                <a:cxn ang="0">
                  <a:pos x="1121" y="438"/>
                </a:cxn>
                <a:cxn ang="0">
                  <a:pos x="1193" y="431"/>
                </a:cxn>
                <a:cxn ang="0">
                  <a:pos x="1244" y="408"/>
                </a:cxn>
                <a:cxn ang="0">
                  <a:pos x="1334" y="395"/>
                </a:cxn>
                <a:cxn ang="0">
                  <a:pos x="1415" y="372"/>
                </a:cxn>
                <a:cxn ang="0">
                  <a:pos x="1466" y="345"/>
                </a:cxn>
                <a:cxn ang="0">
                  <a:pos x="1498" y="312"/>
                </a:cxn>
                <a:cxn ang="0">
                  <a:pos x="1517" y="242"/>
                </a:cxn>
                <a:cxn ang="0">
                  <a:pos x="1535" y="201"/>
                </a:cxn>
                <a:cxn ang="0">
                  <a:pos x="1539" y="159"/>
                </a:cxn>
                <a:cxn ang="0">
                  <a:pos x="1544" y="121"/>
                </a:cxn>
                <a:cxn ang="0">
                  <a:pos x="1558" y="91"/>
                </a:cxn>
                <a:cxn ang="0">
                  <a:pos x="1558" y="55"/>
                </a:cxn>
                <a:cxn ang="0">
                  <a:pos x="1580" y="48"/>
                </a:cxn>
                <a:cxn ang="0">
                  <a:pos x="1616" y="47"/>
                </a:cxn>
                <a:cxn ang="0">
                  <a:pos x="1631" y="33"/>
                </a:cxn>
                <a:cxn ang="0">
                  <a:pos x="1647" y="4"/>
                </a:cxn>
                <a:cxn ang="0">
                  <a:pos x="1586" y="0"/>
                </a:cxn>
                <a:cxn ang="0">
                  <a:pos x="1518" y="17"/>
                </a:cxn>
                <a:cxn ang="0">
                  <a:pos x="1507" y="66"/>
                </a:cxn>
                <a:cxn ang="0">
                  <a:pos x="1473" y="100"/>
                </a:cxn>
                <a:cxn ang="0">
                  <a:pos x="1375" y="137"/>
                </a:cxn>
                <a:cxn ang="0">
                  <a:pos x="1244" y="166"/>
                </a:cxn>
                <a:cxn ang="0">
                  <a:pos x="981" y="201"/>
                </a:cxn>
                <a:cxn ang="0">
                  <a:pos x="650" y="209"/>
                </a:cxn>
                <a:cxn ang="0">
                  <a:pos x="447" y="195"/>
                </a:cxn>
                <a:cxn ang="0">
                  <a:pos x="226" y="155"/>
                </a:cxn>
                <a:cxn ang="0">
                  <a:pos x="0" y="72"/>
                </a:cxn>
              </a:cxnLst>
              <a:rect l="0" t="0" r="r" b="b"/>
              <a:pathLst>
                <a:path w="1649" h="450">
                  <a:moveTo>
                    <a:pt x="0" y="72"/>
                  </a:moveTo>
                  <a:lnTo>
                    <a:pt x="1" y="81"/>
                  </a:lnTo>
                  <a:lnTo>
                    <a:pt x="5" y="103"/>
                  </a:lnTo>
                  <a:lnTo>
                    <a:pt x="9" y="128"/>
                  </a:lnTo>
                  <a:lnTo>
                    <a:pt x="12" y="144"/>
                  </a:lnTo>
                  <a:lnTo>
                    <a:pt x="12" y="162"/>
                  </a:lnTo>
                  <a:lnTo>
                    <a:pt x="15" y="190"/>
                  </a:lnTo>
                  <a:lnTo>
                    <a:pt x="16" y="216"/>
                  </a:lnTo>
                  <a:lnTo>
                    <a:pt x="17" y="229"/>
                  </a:lnTo>
                  <a:lnTo>
                    <a:pt x="22" y="243"/>
                  </a:lnTo>
                  <a:lnTo>
                    <a:pt x="30" y="268"/>
                  </a:lnTo>
                  <a:lnTo>
                    <a:pt x="39" y="295"/>
                  </a:lnTo>
                  <a:lnTo>
                    <a:pt x="45" y="313"/>
                  </a:lnTo>
                  <a:lnTo>
                    <a:pt x="46" y="323"/>
                  </a:lnTo>
                  <a:lnTo>
                    <a:pt x="46" y="335"/>
                  </a:lnTo>
                  <a:lnTo>
                    <a:pt x="45" y="346"/>
                  </a:lnTo>
                  <a:lnTo>
                    <a:pt x="45" y="352"/>
                  </a:lnTo>
                  <a:lnTo>
                    <a:pt x="57" y="354"/>
                  </a:lnTo>
                  <a:lnTo>
                    <a:pt x="82" y="363"/>
                  </a:lnTo>
                  <a:lnTo>
                    <a:pt x="109" y="371"/>
                  </a:lnTo>
                  <a:lnTo>
                    <a:pt x="126" y="375"/>
                  </a:lnTo>
                  <a:lnTo>
                    <a:pt x="155" y="379"/>
                  </a:lnTo>
                  <a:lnTo>
                    <a:pt x="211" y="390"/>
                  </a:lnTo>
                  <a:lnTo>
                    <a:pt x="270" y="402"/>
                  </a:lnTo>
                  <a:lnTo>
                    <a:pt x="307" y="415"/>
                  </a:lnTo>
                  <a:lnTo>
                    <a:pt x="332" y="417"/>
                  </a:lnTo>
                  <a:lnTo>
                    <a:pt x="366" y="419"/>
                  </a:lnTo>
                  <a:lnTo>
                    <a:pt x="396" y="417"/>
                  </a:lnTo>
                  <a:lnTo>
                    <a:pt x="409" y="416"/>
                  </a:lnTo>
                  <a:lnTo>
                    <a:pt x="424" y="415"/>
                  </a:lnTo>
                  <a:lnTo>
                    <a:pt x="458" y="412"/>
                  </a:lnTo>
                  <a:lnTo>
                    <a:pt x="493" y="408"/>
                  </a:lnTo>
                  <a:lnTo>
                    <a:pt x="514" y="409"/>
                  </a:lnTo>
                  <a:lnTo>
                    <a:pt x="530" y="412"/>
                  </a:lnTo>
                  <a:lnTo>
                    <a:pt x="560" y="422"/>
                  </a:lnTo>
                  <a:lnTo>
                    <a:pt x="600" y="430"/>
                  </a:lnTo>
                  <a:lnTo>
                    <a:pt x="645" y="441"/>
                  </a:lnTo>
                  <a:lnTo>
                    <a:pt x="687" y="446"/>
                  </a:lnTo>
                  <a:lnTo>
                    <a:pt x="731" y="448"/>
                  </a:lnTo>
                  <a:lnTo>
                    <a:pt x="773" y="449"/>
                  </a:lnTo>
                  <a:lnTo>
                    <a:pt x="810" y="450"/>
                  </a:lnTo>
                  <a:lnTo>
                    <a:pt x="843" y="448"/>
                  </a:lnTo>
                  <a:lnTo>
                    <a:pt x="880" y="442"/>
                  </a:lnTo>
                  <a:lnTo>
                    <a:pt x="918" y="435"/>
                  </a:lnTo>
                  <a:lnTo>
                    <a:pt x="958" y="431"/>
                  </a:lnTo>
                  <a:lnTo>
                    <a:pt x="1006" y="430"/>
                  </a:lnTo>
                  <a:lnTo>
                    <a:pt x="1065" y="434"/>
                  </a:lnTo>
                  <a:lnTo>
                    <a:pt x="1121" y="438"/>
                  </a:lnTo>
                  <a:lnTo>
                    <a:pt x="1157" y="441"/>
                  </a:lnTo>
                  <a:lnTo>
                    <a:pt x="1176" y="435"/>
                  </a:lnTo>
                  <a:lnTo>
                    <a:pt x="1193" y="431"/>
                  </a:lnTo>
                  <a:lnTo>
                    <a:pt x="1208" y="424"/>
                  </a:lnTo>
                  <a:lnTo>
                    <a:pt x="1224" y="416"/>
                  </a:lnTo>
                  <a:lnTo>
                    <a:pt x="1244" y="408"/>
                  </a:lnTo>
                  <a:lnTo>
                    <a:pt x="1272" y="404"/>
                  </a:lnTo>
                  <a:lnTo>
                    <a:pt x="1304" y="400"/>
                  </a:lnTo>
                  <a:lnTo>
                    <a:pt x="1334" y="395"/>
                  </a:lnTo>
                  <a:lnTo>
                    <a:pt x="1362" y="389"/>
                  </a:lnTo>
                  <a:lnTo>
                    <a:pt x="1391" y="380"/>
                  </a:lnTo>
                  <a:lnTo>
                    <a:pt x="1415" y="372"/>
                  </a:lnTo>
                  <a:lnTo>
                    <a:pt x="1430" y="367"/>
                  </a:lnTo>
                  <a:lnTo>
                    <a:pt x="1444" y="357"/>
                  </a:lnTo>
                  <a:lnTo>
                    <a:pt x="1466" y="345"/>
                  </a:lnTo>
                  <a:lnTo>
                    <a:pt x="1485" y="331"/>
                  </a:lnTo>
                  <a:lnTo>
                    <a:pt x="1495" y="324"/>
                  </a:lnTo>
                  <a:lnTo>
                    <a:pt x="1498" y="312"/>
                  </a:lnTo>
                  <a:lnTo>
                    <a:pt x="1503" y="286"/>
                  </a:lnTo>
                  <a:lnTo>
                    <a:pt x="1510" y="258"/>
                  </a:lnTo>
                  <a:lnTo>
                    <a:pt x="1517" y="242"/>
                  </a:lnTo>
                  <a:lnTo>
                    <a:pt x="1521" y="231"/>
                  </a:lnTo>
                  <a:lnTo>
                    <a:pt x="1529" y="216"/>
                  </a:lnTo>
                  <a:lnTo>
                    <a:pt x="1535" y="201"/>
                  </a:lnTo>
                  <a:lnTo>
                    <a:pt x="1539" y="190"/>
                  </a:lnTo>
                  <a:lnTo>
                    <a:pt x="1539" y="177"/>
                  </a:lnTo>
                  <a:lnTo>
                    <a:pt x="1539" y="159"/>
                  </a:lnTo>
                  <a:lnTo>
                    <a:pt x="1539" y="142"/>
                  </a:lnTo>
                  <a:lnTo>
                    <a:pt x="1540" y="131"/>
                  </a:lnTo>
                  <a:lnTo>
                    <a:pt x="1544" y="121"/>
                  </a:lnTo>
                  <a:lnTo>
                    <a:pt x="1550" y="109"/>
                  </a:lnTo>
                  <a:lnTo>
                    <a:pt x="1555" y="98"/>
                  </a:lnTo>
                  <a:lnTo>
                    <a:pt x="1558" y="91"/>
                  </a:lnTo>
                  <a:lnTo>
                    <a:pt x="1558" y="83"/>
                  </a:lnTo>
                  <a:lnTo>
                    <a:pt x="1558" y="70"/>
                  </a:lnTo>
                  <a:lnTo>
                    <a:pt x="1558" y="55"/>
                  </a:lnTo>
                  <a:lnTo>
                    <a:pt x="1561" y="50"/>
                  </a:lnTo>
                  <a:lnTo>
                    <a:pt x="1568" y="48"/>
                  </a:lnTo>
                  <a:lnTo>
                    <a:pt x="1580" y="48"/>
                  </a:lnTo>
                  <a:lnTo>
                    <a:pt x="1594" y="48"/>
                  </a:lnTo>
                  <a:lnTo>
                    <a:pt x="1607" y="48"/>
                  </a:lnTo>
                  <a:lnTo>
                    <a:pt x="1616" y="47"/>
                  </a:lnTo>
                  <a:lnTo>
                    <a:pt x="1621" y="44"/>
                  </a:lnTo>
                  <a:lnTo>
                    <a:pt x="1625" y="39"/>
                  </a:lnTo>
                  <a:lnTo>
                    <a:pt x="1631" y="33"/>
                  </a:lnTo>
                  <a:lnTo>
                    <a:pt x="1636" y="24"/>
                  </a:lnTo>
                  <a:lnTo>
                    <a:pt x="1643" y="14"/>
                  </a:lnTo>
                  <a:lnTo>
                    <a:pt x="1647" y="4"/>
                  </a:lnTo>
                  <a:lnTo>
                    <a:pt x="1649" y="0"/>
                  </a:lnTo>
                  <a:lnTo>
                    <a:pt x="1627" y="0"/>
                  </a:lnTo>
                  <a:lnTo>
                    <a:pt x="1586" y="0"/>
                  </a:lnTo>
                  <a:lnTo>
                    <a:pt x="1543" y="3"/>
                  </a:lnTo>
                  <a:lnTo>
                    <a:pt x="1522" y="7"/>
                  </a:lnTo>
                  <a:lnTo>
                    <a:pt x="1518" y="17"/>
                  </a:lnTo>
                  <a:lnTo>
                    <a:pt x="1514" y="33"/>
                  </a:lnTo>
                  <a:lnTo>
                    <a:pt x="1509" y="51"/>
                  </a:lnTo>
                  <a:lnTo>
                    <a:pt x="1507" y="66"/>
                  </a:lnTo>
                  <a:lnTo>
                    <a:pt x="1502" y="77"/>
                  </a:lnTo>
                  <a:lnTo>
                    <a:pt x="1489" y="89"/>
                  </a:lnTo>
                  <a:lnTo>
                    <a:pt x="1473" y="100"/>
                  </a:lnTo>
                  <a:lnTo>
                    <a:pt x="1454" y="111"/>
                  </a:lnTo>
                  <a:lnTo>
                    <a:pt x="1421" y="122"/>
                  </a:lnTo>
                  <a:lnTo>
                    <a:pt x="1375" y="137"/>
                  </a:lnTo>
                  <a:lnTo>
                    <a:pt x="1331" y="151"/>
                  </a:lnTo>
                  <a:lnTo>
                    <a:pt x="1303" y="159"/>
                  </a:lnTo>
                  <a:lnTo>
                    <a:pt x="1244" y="166"/>
                  </a:lnTo>
                  <a:lnTo>
                    <a:pt x="1139" y="180"/>
                  </a:lnTo>
                  <a:lnTo>
                    <a:pt x="1035" y="192"/>
                  </a:lnTo>
                  <a:lnTo>
                    <a:pt x="981" y="201"/>
                  </a:lnTo>
                  <a:lnTo>
                    <a:pt x="911" y="202"/>
                  </a:lnTo>
                  <a:lnTo>
                    <a:pt x="779" y="206"/>
                  </a:lnTo>
                  <a:lnTo>
                    <a:pt x="650" y="209"/>
                  </a:lnTo>
                  <a:lnTo>
                    <a:pt x="593" y="212"/>
                  </a:lnTo>
                  <a:lnTo>
                    <a:pt x="547" y="206"/>
                  </a:lnTo>
                  <a:lnTo>
                    <a:pt x="447" y="195"/>
                  </a:lnTo>
                  <a:lnTo>
                    <a:pt x="341" y="184"/>
                  </a:lnTo>
                  <a:lnTo>
                    <a:pt x="282" y="176"/>
                  </a:lnTo>
                  <a:lnTo>
                    <a:pt x="226" y="155"/>
                  </a:lnTo>
                  <a:lnTo>
                    <a:pt x="130" y="121"/>
                  </a:lnTo>
                  <a:lnTo>
                    <a:pt x="39" y="87"/>
                  </a:lnTo>
                  <a:lnTo>
                    <a:pt x="0" y="72"/>
                  </a:lnTo>
                  <a:lnTo>
                    <a:pt x="0" y="72"/>
                  </a:lnTo>
                  <a:close/>
                </a:path>
              </a:pathLst>
            </a:custGeom>
            <a:solidFill>
              <a:srgbClr val="EDE09E"/>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5" name="Freeform 19"/>
            <p:cNvSpPr>
              <a:spLocks/>
            </p:cNvSpPr>
            <p:nvPr/>
          </p:nvSpPr>
          <p:spPr bwMode="auto">
            <a:xfrm>
              <a:off x="669925" y="4810125"/>
              <a:ext cx="2390775" cy="352425"/>
            </a:xfrm>
            <a:custGeom>
              <a:avLst/>
              <a:gdLst/>
              <a:ahLst/>
              <a:cxnLst>
                <a:cxn ang="0">
                  <a:pos x="151" y="7"/>
                </a:cxn>
                <a:cxn ang="0">
                  <a:pos x="112" y="25"/>
                </a:cxn>
                <a:cxn ang="0">
                  <a:pos x="72" y="37"/>
                </a:cxn>
                <a:cxn ang="0">
                  <a:pos x="37" y="44"/>
                </a:cxn>
                <a:cxn ang="0">
                  <a:pos x="12" y="56"/>
                </a:cxn>
                <a:cxn ang="0">
                  <a:pos x="6" y="70"/>
                </a:cxn>
                <a:cxn ang="0">
                  <a:pos x="54" y="88"/>
                </a:cxn>
                <a:cxn ang="0">
                  <a:pos x="109" y="114"/>
                </a:cxn>
                <a:cxn ang="0">
                  <a:pos x="145" y="137"/>
                </a:cxn>
                <a:cxn ang="0">
                  <a:pos x="181" y="155"/>
                </a:cxn>
                <a:cxn ang="0">
                  <a:pos x="212" y="159"/>
                </a:cxn>
                <a:cxn ang="0">
                  <a:pos x="248" y="171"/>
                </a:cxn>
                <a:cxn ang="0">
                  <a:pos x="284" y="182"/>
                </a:cxn>
                <a:cxn ang="0">
                  <a:pos x="369" y="192"/>
                </a:cxn>
                <a:cxn ang="0">
                  <a:pos x="461" y="202"/>
                </a:cxn>
                <a:cxn ang="0">
                  <a:pos x="499" y="214"/>
                </a:cxn>
                <a:cxn ang="0">
                  <a:pos x="605" y="218"/>
                </a:cxn>
                <a:cxn ang="0">
                  <a:pos x="715" y="214"/>
                </a:cxn>
                <a:cxn ang="0">
                  <a:pos x="801" y="222"/>
                </a:cxn>
                <a:cxn ang="0">
                  <a:pos x="866" y="217"/>
                </a:cxn>
                <a:cxn ang="0">
                  <a:pos x="946" y="207"/>
                </a:cxn>
                <a:cxn ang="0">
                  <a:pos x="1035" y="204"/>
                </a:cxn>
                <a:cxn ang="0">
                  <a:pos x="1088" y="193"/>
                </a:cxn>
                <a:cxn ang="0">
                  <a:pos x="1180" y="187"/>
                </a:cxn>
                <a:cxn ang="0">
                  <a:pos x="1244" y="171"/>
                </a:cxn>
                <a:cxn ang="0">
                  <a:pos x="1315" y="156"/>
                </a:cxn>
                <a:cxn ang="0">
                  <a:pos x="1362" y="145"/>
                </a:cxn>
                <a:cxn ang="0">
                  <a:pos x="1408" y="128"/>
                </a:cxn>
                <a:cxn ang="0">
                  <a:pos x="1477" y="100"/>
                </a:cxn>
                <a:cxn ang="0">
                  <a:pos x="1498" y="78"/>
                </a:cxn>
                <a:cxn ang="0">
                  <a:pos x="1506" y="56"/>
                </a:cxn>
                <a:cxn ang="0">
                  <a:pos x="1452" y="45"/>
                </a:cxn>
                <a:cxn ang="0">
                  <a:pos x="1421" y="40"/>
                </a:cxn>
                <a:cxn ang="0">
                  <a:pos x="1391" y="30"/>
                </a:cxn>
                <a:cxn ang="0">
                  <a:pos x="1344" y="16"/>
                </a:cxn>
                <a:cxn ang="0">
                  <a:pos x="1340" y="51"/>
                </a:cxn>
                <a:cxn ang="0">
                  <a:pos x="1275" y="77"/>
                </a:cxn>
                <a:cxn ang="0">
                  <a:pos x="1175" y="100"/>
                </a:cxn>
                <a:cxn ang="0">
                  <a:pos x="1132" y="130"/>
                </a:cxn>
                <a:cxn ang="0">
                  <a:pos x="1127" y="140"/>
                </a:cxn>
                <a:cxn ang="0">
                  <a:pos x="1057" y="141"/>
                </a:cxn>
                <a:cxn ang="0">
                  <a:pos x="965" y="147"/>
                </a:cxn>
                <a:cxn ang="0">
                  <a:pos x="869" y="159"/>
                </a:cxn>
                <a:cxn ang="0">
                  <a:pos x="745" y="154"/>
                </a:cxn>
                <a:cxn ang="0">
                  <a:pos x="652" y="151"/>
                </a:cxn>
                <a:cxn ang="0">
                  <a:pos x="580" y="159"/>
                </a:cxn>
                <a:cxn ang="0">
                  <a:pos x="497" y="154"/>
                </a:cxn>
                <a:cxn ang="0">
                  <a:pos x="390" y="141"/>
                </a:cxn>
                <a:cxn ang="0">
                  <a:pos x="333" y="129"/>
                </a:cxn>
                <a:cxn ang="0">
                  <a:pos x="292" y="114"/>
                </a:cxn>
                <a:cxn ang="0">
                  <a:pos x="255" y="107"/>
                </a:cxn>
                <a:cxn ang="0">
                  <a:pos x="190" y="110"/>
                </a:cxn>
                <a:cxn ang="0">
                  <a:pos x="181" y="85"/>
                </a:cxn>
                <a:cxn ang="0">
                  <a:pos x="177" y="49"/>
                </a:cxn>
                <a:cxn ang="0">
                  <a:pos x="175" y="25"/>
                </a:cxn>
                <a:cxn ang="0">
                  <a:pos x="175" y="1"/>
                </a:cxn>
              </a:cxnLst>
              <a:rect l="0" t="0" r="r" b="b"/>
              <a:pathLst>
                <a:path w="1506" h="222">
                  <a:moveTo>
                    <a:pt x="177" y="0"/>
                  </a:moveTo>
                  <a:lnTo>
                    <a:pt x="167" y="1"/>
                  </a:lnTo>
                  <a:lnTo>
                    <a:pt x="151" y="7"/>
                  </a:lnTo>
                  <a:lnTo>
                    <a:pt x="134" y="14"/>
                  </a:lnTo>
                  <a:lnTo>
                    <a:pt x="122" y="19"/>
                  </a:lnTo>
                  <a:lnTo>
                    <a:pt x="112" y="25"/>
                  </a:lnTo>
                  <a:lnTo>
                    <a:pt x="100" y="31"/>
                  </a:lnTo>
                  <a:lnTo>
                    <a:pt x="86" y="36"/>
                  </a:lnTo>
                  <a:lnTo>
                    <a:pt x="72" y="37"/>
                  </a:lnTo>
                  <a:lnTo>
                    <a:pt x="57" y="37"/>
                  </a:lnTo>
                  <a:lnTo>
                    <a:pt x="46" y="41"/>
                  </a:lnTo>
                  <a:lnTo>
                    <a:pt x="37" y="44"/>
                  </a:lnTo>
                  <a:lnTo>
                    <a:pt x="31" y="47"/>
                  </a:lnTo>
                  <a:lnTo>
                    <a:pt x="23" y="51"/>
                  </a:lnTo>
                  <a:lnTo>
                    <a:pt x="12" y="56"/>
                  </a:lnTo>
                  <a:lnTo>
                    <a:pt x="2" y="63"/>
                  </a:lnTo>
                  <a:lnTo>
                    <a:pt x="0" y="67"/>
                  </a:lnTo>
                  <a:lnTo>
                    <a:pt x="6" y="70"/>
                  </a:lnTo>
                  <a:lnTo>
                    <a:pt x="22" y="77"/>
                  </a:lnTo>
                  <a:lnTo>
                    <a:pt x="39" y="84"/>
                  </a:lnTo>
                  <a:lnTo>
                    <a:pt x="54" y="88"/>
                  </a:lnTo>
                  <a:lnTo>
                    <a:pt x="72" y="95"/>
                  </a:lnTo>
                  <a:lnTo>
                    <a:pt x="92" y="104"/>
                  </a:lnTo>
                  <a:lnTo>
                    <a:pt x="109" y="114"/>
                  </a:lnTo>
                  <a:lnTo>
                    <a:pt x="119" y="119"/>
                  </a:lnTo>
                  <a:lnTo>
                    <a:pt x="127" y="125"/>
                  </a:lnTo>
                  <a:lnTo>
                    <a:pt x="145" y="137"/>
                  </a:lnTo>
                  <a:lnTo>
                    <a:pt x="160" y="147"/>
                  </a:lnTo>
                  <a:lnTo>
                    <a:pt x="173" y="154"/>
                  </a:lnTo>
                  <a:lnTo>
                    <a:pt x="181" y="155"/>
                  </a:lnTo>
                  <a:lnTo>
                    <a:pt x="193" y="156"/>
                  </a:lnTo>
                  <a:lnTo>
                    <a:pt x="204" y="158"/>
                  </a:lnTo>
                  <a:lnTo>
                    <a:pt x="212" y="159"/>
                  </a:lnTo>
                  <a:lnTo>
                    <a:pt x="221" y="161"/>
                  </a:lnTo>
                  <a:lnTo>
                    <a:pt x="234" y="166"/>
                  </a:lnTo>
                  <a:lnTo>
                    <a:pt x="248" y="171"/>
                  </a:lnTo>
                  <a:lnTo>
                    <a:pt x="258" y="177"/>
                  </a:lnTo>
                  <a:lnTo>
                    <a:pt x="267" y="180"/>
                  </a:lnTo>
                  <a:lnTo>
                    <a:pt x="284" y="182"/>
                  </a:lnTo>
                  <a:lnTo>
                    <a:pt x="306" y="187"/>
                  </a:lnTo>
                  <a:lnTo>
                    <a:pt x="335" y="189"/>
                  </a:lnTo>
                  <a:lnTo>
                    <a:pt x="369" y="192"/>
                  </a:lnTo>
                  <a:lnTo>
                    <a:pt x="410" y="196"/>
                  </a:lnTo>
                  <a:lnTo>
                    <a:pt x="444" y="200"/>
                  </a:lnTo>
                  <a:lnTo>
                    <a:pt x="461" y="202"/>
                  </a:lnTo>
                  <a:lnTo>
                    <a:pt x="469" y="204"/>
                  </a:lnTo>
                  <a:lnTo>
                    <a:pt x="483" y="209"/>
                  </a:lnTo>
                  <a:lnTo>
                    <a:pt x="499" y="214"/>
                  </a:lnTo>
                  <a:lnTo>
                    <a:pt x="519" y="218"/>
                  </a:lnTo>
                  <a:lnTo>
                    <a:pt x="552" y="218"/>
                  </a:lnTo>
                  <a:lnTo>
                    <a:pt x="605" y="218"/>
                  </a:lnTo>
                  <a:lnTo>
                    <a:pt x="657" y="215"/>
                  </a:lnTo>
                  <a:lnTo>
                    <a:pt x="692" y="214"/>
                  </a:lnTo>
                  <a:lnTo>
                    <a:pt x="715" y="214"/>
                  </a:lnTo>
                  <a:lnTo>
                    <a:pt x="748" y="217"/>
                  </a:lnTo>
                  <a:lnTo>
                    <a:pt x="779" y="220"/>
                  </a:lnTo>
                  <a:lnTo>
                    <a:pt x="801" y="222"/>
                  </a:lnTo>
                  <a:lnTo>
                    <a:pt x="819" y="222"/>
                  </a:lnTo>
                  <a:lnTo>
                    <a:pt x="844" y="221"/>
                  </a:lnTo>
                  <a:lnTo>
                    <a:pt x="866" y="217"/>
                  </a:lnTo>
                  <a:lnTo>
                    <a:pt x="884" y="211"/>
                  </a:lnTo>
                  <a:lnTo>
                    <a:pt x="907" y="206"/>
                  </a:lnTo>
                  <a:lnTo>
                    <a:pt x="946" y="207"/>
                  </a:lnTo>
                  <a:lnTo>
                    <a:pt x="985" y="209"/>
                  </a:lnTo>
                  <a:lnTo>
                    <a:pt x="1016" y="209"/>
                  </a:lnTo>
                  <a:lnTo>
                    <a:pt x="1035" y="204"/>
                  </a:lnTo>
                  <a:lnTo>
                    <a:pt x="1057" y="200"/>
                  </a:lnTo>
                  <a:lnTo>
                    <a:pt x="1076" y="196"/>
                  </a:lnTo>
                  <a:lnTo>
                    <a:pt x="1088" y="193"/>
                  </a:lnTo>
                  <a:lnTo>
                    <a:pt x="1109" y="191"/>
                  </a:lnTo>
                  <a:lnTo>
                    <a:pt x="1146" y="188"/>
                  </a:lnTo>
                  <a:lnTo>
                    <a:pt x="1180" y="187"/>
                  </a:lnTo>
                  <a:lnTo>
                    <a:pt x="1197" y="187"/>
                  </a:lnTo>
                  <a:lnTo>
                    <a:pt x="1211" y="181"/>
                  </a:lnTo>
                  <a:lnTo>
                    <a:pt x="1244" y="171"/>
                  </a:lnTo>
                  <a:lnTo>
                    <a:pt x="1279" y="162"/>
                  </a:lnTo>
                  <a:lnTo>
                    <a:pt x="1303" y="158"/>
                  </a:lnTo>
                  <a:lnTo>
                    <a:pt x="1315" y="156"/>
                  </a:lnTo>
                  <a:lnTo>
                    <a:pt x="1334" y="154"/>
                  </a:lnTo>
                  <a:lnTo>
                    <a:pt x="1352" y="150"/>
                  </a:lnTo>
                  <a:lnTo>
                    <a:pt x="1362" y="145"/>
                  </a:lnTo>
                  <a:lnTo>
                    <a:pt x="1370" y="141"/>
                  </a:lnTo>
                  <a:lnTo>
                    <a:pt x="1386" y="134"/>
                  </a:lnTo>
                  <a:lnTo>
                    <a:pt x="1408" y="128"/>
                  </a:lnTo>
                  <a:lnTo>
                    <a:pt x="1434" y="121"/>
                  </a:lnTo>
                  <a:lnTo>
                    <a:pt x="1458" y="111"/>
                  </a:lnTo>
                  <a:lnTo>
                    <a:pt x="1477" y="100"/>
                  </a:lnTo>
                  <a:lnTo>
                    <a:pt x="1491" y="89"/>
                  </a:lnTo>
                  <a:lnTo>
                    <a:pt x="1498" y="84"/>
                  </a:lnTo>
                  <a:lnTo>
                    <a:pt x="1498" y="78"/>
                  </a:lnTo>
                  <a:lnTo>
                    <a:pt x="1502" y="69"/>
                  </a:lnTo>
                  <a:lnTo>
                    <a:pt x="1505" y="60"/>
                  </a:lnTo>
                  <a:lnTo>
                    <a:pt x="1506" y="56"/>
                  </a:lnTo>
                  <a:lnTo>
                    <a:pt x="1496" y="55"/>
                  </a:lnTo>
                  <a:lnTo>
                    <a:pt x="1476" y="51"/>
                  </a:lnTo>
                  <a:lnTo>
                    <a:pt x="1452" y="45"/>
                  </a:lnTo>
                  <a:lnTo>
                    <a:pt x="1440" y="41"/>
                  </a:lnTo>
                  <a:lnTo>
                    <a:pt x="1432" y="38"/>
                  </a:lnTo>
                  <a:lnTo>
                    <a:pt x="1421" y="40"/>
                  </a:lnTo>
                  <a:lnTo>
                    <a:pt x="1408" y="40"/>
                  </a:lnTo>
                  <a:lnTo>
                    <a:pt x="1403" y="37"/>
                  </a:lnTo>
                  <a:lnTo>
                    <a:pt x="1391" y="30"/>
                  </a:lnTo>
                  <a:lnTo>
                    <a:pt x="1370" y="23"/>
                  </a:lnTo>
                  <a:lnTo>
                    <a:pt x="1352" y="18"/>
                  </a:lnTo>
                  <a:lnTo>
                    <a:pt x="1344" y="16"/>
                  </a:lnTo>
                  <a:lnTo>
                    <a:pt x="1342" y="23"/>
                  </a:lnTo>
                  <a:lnTo>
                    <a:pt x="1341" y="37"/>
                  </a:lnTo>
                  <a:lnTo>
                    <a:pt x="1340" y="51"/>
                  </a:lnTo>
                  <a:lnTo>
                    <a:pt x="1340" y="56"/>
                  </a:lnTo>
                  <a:lnTo>
                    <a:pt x="1319" y="62"/>
                  </a:lnTo>
                  <a:lnTo>
                    <a:pt x="1275" y="77"/>
                  </a:lnTo>
                  <a:lnTo>
                    <a:pt x="1226" y="92"/>
                  </a:lnTo>
                  <a:lnTo>
                    <a:pt x="1194" y="96"/>
                  </a:lnTo>
                  <a:lnTo>
                    <a:pt x="1175" y="100"/>
                  </a:lnTo>
                  <a:lnTo>
                    <a:pt x="1154" y="111"/>
                  </a:lnTo>
                  <a:lnTo>
                    <a:pt x="1138" y="123"/>
                  </a:lnTo>
                  <a:lnTo>
                    <a:pt x="1132" y="130"/>
                  </a:lnTo>
                  <a:lnTo>
                    <a:pt x="1131" y="132"/>
                  </a:lnTo>
                  <a:lnTo>
                    <a:pt x="1130" y="136"/>
                  </a:lnTo>
                  <a:lnTo>
                    <a:pt x="1127" y="140"/>
                  </a:lnTo>
                  <a:lnTo>
                    <a:pt x="1126" y="141"/>
                  </a:lnTo>
                  <a:lnTo>
                    <a:pt x="1102" y="141"/>
                  </a:lnTo>
                  <a:lnTo>
                    <a:pt x="1057" y="141"/>
                  </a:lnTo>
                  <a:lnTo>
                    <a:pt x="1009" y="143"/>
                  </a:lnTo>
                  <a:lnTo>
                    <a:pt x="983" y="145"/>
                  </a:lnTo>
                  <a:lnTo>
                    <a:pt x="965" y="147"/>
                  </a:lnTo>
                  <a:lnTo>
                    <a:pt x="931" y="151"/>
                  </a:lnTo>
                  <a:lnTo>
                    <a:pt x="895" y="155"/>
                  </a:lnTo>
                  <a:lnTo>
                    <a:pt x="869" y="159"/>
                  </a:lnTo>
                  <a:lnTo>
                    <a:pt x="837" y="159"/>
                  </a:lnTo>
                  <a:lnTo>
                    <a:pt x="792" y="156"/>
                  </a:lnTo>
                  <a:lnTo>
                    <a:pt x="745" y="154"/>
                  </a:lnTo>
                  <a:lnTo>
                    <a:pt x="716" y="151"/>
                  </a:lnTo>
                  <a:lnTo>
                    <a:pt x="689" y="148"/>
                  </a:lnTo>
                  <a:lnTo>
                    <a:pt x="652" y="151"/>
                  </a:lnTo>
                  <a:lnTo>
                    <a:pt x="617" y="154"/>
                  </a:lnTo>
                  <a:lnTo>
                    <a:pt x="597" y="158"/>
                  </a:lnTo>
                  <a:lnTo>
                    <a:pt x="580" y="159"/>
                  </a:lnTo>
                  <a:lnTo>
                    <a:pt x="552" y="158"/>
                  </a:lnTo>
                  <a:lnTo>
                    <a:pt x="520" y="155"/>
                  </a:lnTo>
                  <a:lnTo>
                    <a:pt x="497" y="154"/>
                  </a:lnTo>
                  <a:lnTo>
                    <a:pt x="469" y="150"/>
                  </a:lnTo>
                  <a:lnTo>
                    <a:pt x="428" y="145"/>
                  </a:lnTo>
                  <a:lnTo>
                    <a:pt x="390" y="141"/>
                  </a:lnTo>
                  <a:lnTo>
                    <a:pt x="369" y="140"/>
                  </a:lnTo>
                  <a:lnTo>
                    <a:pt x="355" y="136"/>
                  </a:lnTo>
                  <a:lnTo>
                    <a:pt x="333" y="129"/>
                  </a:lnTo>
                  <a:lnTo>
                    <a:pt x="314" y="123"/>
                  </a:lnTo>
                  <a:lnTo>
                    <a:pt x="302" y="118"/>
                  </a:lnTo>
                  <a:lnTo>
                    <a:pt x="292" y="114"/>
                  </a:lnTo>
                  <a:lnTo>
                    <a:pt x="280" y="110"/>
                  </a:lnTo>
                  <a:lnTo>
                    <a:pt x="266" y="107"/>
                  </a:lnTo>
                  <a:lnTo>
                    <a:pt x="255" y="107"/>
                  </a:lnTo>
                  <a:lnTo>
                    <a:pt x="238" y="108"/>
                  </a:lnTo>
                  <a:lnTo>
                    <a:pt x="214" y="110"/>
                  </a:lnTo>
                  <a:lnTo>
                    <a:pt x="190" y="110"/>
                  </a:lnTo>
                  <a:lnTo>
                    <a:pt x="179" y="107"/>
                  </a:lnTo>
                  <a:lnTo>
                    <a:pt x="177" y="97"/>
                  </a:lnTo>
                  <a:lnTo>
                    <a:pt x="181" y="85"/>
                  </a:lnTo>
                  <a:lnTo>
                    <a:pt x="182" y="70"/>
                  </a:lnTo>
                  <a:lnTo>
                    <a:pt x="181" y="59"/>
                  </a:lnTo>
                  <a:lnTo>
                    <a:pt x="177" y="49"/>
                  </a:lnTo>
                  <a:lnTo>
                    <a:pt x="175" y="38"/>
                  </a:lnTo>
                  <a:lnTo>
                    <a:pt x="175" y="29"/>
                  </a:lnTo>
                  <a:lnTo>
                    <a:pt x="175" y="25"/>
                  </a:lnTo>
                  <a:lnTo>
                    <a:pt x="175" y="18"/>
                  </a:lnTo>
                  <a:lnTo>
                    <a:pt x="175" y="10"/>
                  </a:lnTo>
                  <a:lnTo>
                    <a:pt x="175" y="1"/>
                  </a:lnTo>
                  <a:lnTo>
                    <a:pt x="177" y="0"/>
                  </a:lnTo>
                  <a:lnTo>
                    <a:pt x="177" y="0"/>
                  </a:lnTo>
                  <a:close/>
                </a:path>
              </a:pathLst>
            </a:custGeom>
            <a:solidFill>
              <a:srgbClr val="BD991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6" name="Freeform 20"/>
            <p:cNvSpPr>
              <a:spLocks/>
            </p:cNvSpPr>
            <p:nvPr/>
          </p:nvSpPr>
          <p:spPr bwMode="auto">
            <a:xfrm>
              <a:off x="1928813" y="4502150"/>
              <a:ext cx="400050" cy="423863"/>
            </a:xfrm>
            <a:custGeom>
              <a:avLst/>
              <a:gdLst/>
              <a:ahLst/>
              <a:cxnLst>
                <a:cxn ang="0">
                  <a:pos x="3" y="250"/>
                </a:cxn>
                <a:cxn ang="0">
                  <a:pos x="6" y="227"/>
                </a:cxn>
                <a:cxn ang="0">
                  <a:pos x="3" y="212"/>
                </a:cxn>
                <a:cxn ang="0">
                  <a:pos x="0" y="187"/>
                </a:cxn>
                <a:cxn ang="0">
                  <a:pos x="0" y="171"/>
                </a:cxn>
                <a:cxn ang="0">
                  <a:pos x="2" y="149"/>
                </a:cxn>
                <a:cxn ang="0">
                  <a:pos x="6" y="131"/>
                </a:cxn>
                <a:cxn ang="0">
                  <a:pos x="17" y="83"/>
                </a:cxn>
                <a:cxn ang="0">
                  <a:pos x="26" y="54"/>
                </a:cxn>
                <a:cxn ang="0">
                  <a:pos x="46" y="32"/>
                </a:cxn>
                <a:cxn ang="0">
                  <a:pos x="59" y="18"/>
                </a:cxn>
                <a:cxn ang="0">
                  <a:pos x="87" y="4"/>
                </a:cxn>
                <a:cxn ang="0">
                  <a:pos x="125" y="0"/>
                </a:cxn>
                <a:cxn ang="0">
                  <a:pos x="158" y="7"/>
                </a:cxn>
                <a:cxn ang="0">
                  <a:pos x="176" y="13"/>
                </a:cxn>
                <a:cxn ang="0">
                  <a:pos x="190" y="22"/>
                </a:cxn>
                <a:cxn ang="0">
                  <a:pos x="197" y="31"/>
                </a:cxn>
                <a:cxn ang="0">
                  <a:pos x="216" y="58"/>
                </a:cxn>
                <a:cxn ang="0">
                  <a:pos x="232" y="88"/>
                </a:cxn>
                <a:cxn ang="0">
                  <a:pos x="249" y="154"/>
                </a:cxn>
                <a:cxn ang="0">
                  <a:pos x="249" y="180"/>
                </a:cxn>
                <a:cxn ang="0">
                  <a:pos x="245" y="208"/>
                </a:cxn>
                <a:cxn ang="0">
                  <a:pos x="245" y="221"/>
                </a:cxn>
                <a:cxn ang="0">
                  <a:pos x="245" y="239"/>
                </a:cxn>
                <a:cxn ang="0">
                  <a:pos x="242" y="250"/>
                </a:cxn>
                <a:cxn ang="0">
                  <a:pos x="238" y="264"/>
                </a:cxn>
                <a:cxn ang="0">
                  <a:pos x="231" y="265"/>
                </a:cxn>
                <a:cxn ang="0">
                  <a:pos x="197" y="261"/>
                </a:cxn>
                <a:cxn ang="0">
                  <a:pos x="176" y="261"/>
                </a:cxn>
                <a:cxn ang="0">
                  <a:pos x="135" y="261"/>
                </a:cxn>
                <a:cxn ang="0">
                  <a:pos x="109" y="260"/>
                </a:cxn>
                <a:cxn ang="0">
                  <a:pos x="52" y="258"/>
                </a:cxn>
                <a:cxn ang="0">
                  <a:pos x="24" y="258"/>
                </a:cxn>
                <a:cxn ang="0">
                  <a:pos x="6" y="257"/>
                </a:cxn>
                <a:cxn ang="0">
                  <a:pos x="3" y="257"/>
                </a:cxn>
              </a:cxnLst>
              <a:rect l="0" t="0" r="r" b="b"/>
              <a:pathLst>
                <a:path w="252" h="267">
                  <a:moveTo>
                    <a:pt x="3" y="257"/>
                  </a:moveTo>
                  <a:lnTo>
                    <a:pt x="3" y="250"/>
                  </a:lnTo>
                  <a:lnTo>
                    <a:pt x="4" y="239"/>
                  </a:lnTo>
                  <a:lnTo>
                    <a:pt x="6" y="227"/>
                  </a:lnTo>
                  <a:lnTo>
                    <a:pt x="6" y="219"/>
                  </a:lnTo>
                  <a:lnTo>
                    <a:pt x="3" y="212"/>
                  </a:lnTo>
                  <a:lnTo>
                    <a:pt x="2" y="201"/>
                  </a:lnTo>
                  <a:lnTo>
                    <a:pt x="0" y="187"/>
                  </a:lnTo>
                  <a:lnTo>
                    <a:pt x="0" y="180"/>
                  </a:lnTo>
                  <a:lnTo>
                    <a:pt x="0" y="171"/>
                  </a:lnTo>
                  <a:lnTo>
                    <a:pt x="0" y="160"/>
                  </a:lnTo>
                  <a:lnTo>
                    <a:pt x="2" y="149"/>
                  </a:lnTo>
                  <a:lnTo>
                    <a:pt x="3" y="142"/>
                  </a:lnTo>
                  <a:lnTo>
                    <a:pt x="6" y="131"/>
                  </a:lnTo>
                  <a:lnTo>
                    <a:pt x="10" y="107"/>
                  </a:lnTo>
                  <a:lnTo>
                    <a:pt x="17" y="83"/>
                  </a:lnTo>
                  <a:lnTo>
                    <a:pt x="21" y="65"/>
                  </a:lnTo>
                  <a:lnTo>
                    <a:pt x="26" y="54"/>
                  </a:lnTo>
                  <a:lnTo>
                    <a:pt x="36" y="42"/>
                  </a:lnTo>
                  <a:lnTo>
                    <a:pt x="46" y="32"/>
                  </a:lnTo>
                  <a:lnTo>
                    <a:pt x="52" y="24"/>
                  </a:lnTo>
                  <a:lnTo>
                    <a:pt x="59" y="18"/>
                  </a:lnTo>
                  <a:lnTo>
                    <a:pt x="72" y="11"/>
                  </a:lnTo>
                  <a:lnTo>
                    <a:pt x="87" y="4"/>
                  </a:lnTo>
                  <a:lnTo>
                    <a:pt x="107" y="0"/>
                  </a:lnTo>
                  <a:lnTo>
                    <a:pt x="125" y="0"/>
                  </a:lnTo>
                  <a:lnTo>
                    <a:pt x="143" y="4"/>
                  </a:lnTo>
                  <a:lnTo>
                    <a:pt x="158" y="7"/>
                  </a:lnTo>
                  <a:lnTo>
                    <a:pt x="168" y="10"/>
                  </a:lnTo>
                  <a:lnTo>
                    <a:pt x="176" y="13"/>
                  </a:lnTo>
                  <a:lnTo>
                    <a:pt x="184" y="18"/>
                  </a:lnTo>
                  <a:lnTo>
                    <a:pt x="190" y="22"/>
                  </a:lnTo>
                  <a:lnTo>
                    <a:pt x="194" y="26"/>
                  </a:lnTo>
                  <a:lnTo>
                    <a:pt x="197" y="31"/>
                  </a:lnTo>
                  <a:lnTo>
                    <a:pt x="206" y="43"/>
                  </a:lnTo>
                  <a:lnTo>
                    <a:pt x="216" y="58"/>
                  </a:lnTo>
                  <a:lnTo>
                    <a:pt x="224" y="69"/>
                  </a:lnTo>
                  <a:lnTo>
                    <a:pt x="232" y="88"/>
                  </a:lnTo>
                  <a:lnTo>
                    <a:pt x="242" y="121"/>
                  </a:lnTo>
                  <a:lnTo>
                    <a:pt x="249" y="154"/>
                  </a:lnTo>
                  <a:lnTo>
                    <a:pt x="252" y="172"/>
                  </a:lnTo>
                  <a:lnTo>
                    <a:pt x="249" y="180"/>
                  </a:lnTo>
                  <a:lnTo>
                    <a:pt x="246" y="195"/>
                  </a:lnTo>
                  <a:lnTo>
                    <a:pt x="245" y="208"/>
                  </a:lnTo>
                  <a:lnTo>
                    <a:pt x="245" y="216"/>
                  </a:lnTo>
                  <a:lnTo>
                    <a:pt x="245" y="221"/>
                  </a:lnTo>
                  <a:lnTo>
                    <a:pt x="245" y="231"/>
                  </a:lnTo>
                  <a:lnTo>
                    <a:pt x="245" y="239"/>
                  </a:lnTo>
                  <a:lnTo>
                    <a:pt x="245" y="246"/>
                  </a:lnTo>
                  <a:lnTo>
                    <a:pt x="242" y="250"/>
                  </a:lnTo>
                  <a:lnTo>
                    <a:pt x="241" y="258"/>
                  </a:lnTo>
                  <a:lnTo>
                    <a:pt x="238" y="264"/>
                  </a:lnTo>
                  <a:lnTo>
                    <a:pt x="238" y="267"/>
                  </a:lnTo>
                  <a:lnTo>
                    <a:pt x="231" y="265"/>
                  </a:lnTo>
                  <a:lnTo>
                    <a:pt x="214" y="264"/>
                  </a:lnTo>
                  <a:lnTo>
                    <a:pt x="197" y="261"/>
                  </a:lnTo>
                  <a:lnTo>
                    <a:pt x="188" y="261"/>
                  </a:lnTo>
                  <a:lnTo>
                    <a:pt x="176" y="261"/>
                  </a:lnTo>
                  <a:lnTo>
                    <a:pt x="155" y="261"/>
                  </a:lnTo>
                  <a:lnTo>
                    <a:pt x="135" y="261"/>
                  </a:lnTo>
                  <a:lnTo>
                    <a:pt x="124" y="261"/>
                  </a:lnTo>
                  <a:lnTo>
                    <a:pt x="109" y="260"/>
                  </a:lnTo>
                  <a:lnTo>
                    <a:pt x="81" y="258"/>
                  </a:lnTo>
                  <a:lnTo>
                    <a:pt x="52" y="258"/>
                  </a:lnTo>
                  <a:lnTo>
                    <a:pt x="35" y="258"/>
                  </a:lnTo>
                  <a:lnTo>
                    <a:pt x="24" y="258"/>
                  </a:lnTo>
                  <a:lnTo>
                    <a:pt x="14" y="258"/>
                  </a:lnTo>
                  <a:lnTo>
                    <a:pt x="6" y="257"/>
                  </a:lnTo>
                  <a:lnTo>
                    <a:pt x="3" y="257"/>
                  </a:lnTo>
                  <a:lnTo>
                    <a:pt x="3" y="257"/>
                  </a:lnTo>
                  <a:close/>
                </a:path>
              </a:pathLst>
            </a:custGeom>
            <a:solidFill>
              <a:srgbClr val="C9A6A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7" name="Freeform 21"/>
            <p:cNvSpPr>
              <a:spLocks/>
            </p:cNvSpPr>
            <p:nvPr/>
          </p:nvSpPr>
          <p:spPr bwMode="auto">
            <a:xfrm>
              <a:off x="1882775" y="4600575"/>
              <a:ext cx="201613" cy="138113"/>
            </a:xfrm>
            <a:custGeom>
              <a:avLst/>
              <a:gdLst/>
              <a:ahLst/>
              <a:cxnLst>
                <a:cxn ang="0">
                  <a:pos x="127" y="84"/>
                </a:cxn>
                <a:cxn ang="0">
                  <a:pos x="127" y="80"/>
                </a:cxn>
                <a:cxn ang="0">
                  <a:pos x="127" y="73"/>
                </a:cxn>
                <a:cxn ang="0">
                  <a:pos x="125" y="66"/>
                </a:cxn>
                <a:cxn ang="0">
                  <a:pos x="124" y="61"/>
                </a:cxn>
                <a:cxn ang="0">
                  <a:pos x="120" y="54"/>
                </a:cxn>
                <a:cxn ang="0">
                  <a:pos x="114" y="47"/>
                </a:cxn>
                <a:cxn ang="0">
                  <a:pos x="106" y="41"/>
                </a:cxn>
                <a:cxn ang="0">
                  <a:pos x="98" y="39"/>
                </a:cxn>
                <a:cxn ang="0">
                  <a:pos x="88" y="39"/>
                </a:cxn>
                <a:cxn ang="0">
                  <a:pos x="77" y="39"/>
                </a:cxn>
                <a:cxn ang="0">
                  <a:pos x="65" y="39"/>
                </a:cxn>
                <a:cxn ang="0">
                  <a:pos x="57" y="41"/>
                </a:cxn>
                <a:cxn ang="0">
                  <a:pos x="51" y="41"/>
                </a:cxn>
                <a:cxn ang="0">
                  <a:pos x="47" y="41"/>
                </a:cxn>
                <a:cxn ang="0">
                  <a:pos x="42" y="40"/>
                </a:cxn>
                <a:cxn ang="0">
                  <a:pos x="37" y="39"/>
                </a:cxn>
                <a:cxn ang="0">
                  <a:pos x="32" y="34"/>
                </a:cxn>
                <a:cxn ang="0">
                  <a:pos x="24" y="29"/>
                </a:cxn>
                <a:cxn ang="0">
                  <a:pos x="17" y="23"/>
                </a:cxn>
                <a:cxn ang="0">
                  <a:pos x="14" y="19"/>
                </a:cxn>
                <a:cxn ang="0">
                  <a:pos x="14" y="15"/>
                </a:cxn>
                <a:cxn ang="0">
                  <a:pos x="13" y="10"/>
                </a:cxn>
                <a:cxn ang="0">
                  <a:pos x="11" y="6"/>
                </a:cxn>
                <a:cxn ang="0">
                  <a:pos x="10" y="2"/>
                </a:cxn>
                <a:cxn ang="0">
                  <a:pos x="7" y="0"/>
                </a:cxn>
                <a:cxn ang="0">
                  <a:pos x="5" y="3"/>
                </a:cxn>
                <a:cxn ang="0">
                  <a:pos x="2" y="8"/>
                </a:cxn>
                <a:cxn ang="0">
                  <a:pos x="0" y="12"/>
                </a:cxn>
                <a:cxn ang="0">
                  <a:pos x="0" y="17"/>
                </a:cxn>
                <a:cxn ang="0">
                  <a:pos x="2" y="23"/>
                </a:cxn>
                <a:cxn ang="0">
                  <a:pos x="5" y="29"/>
                </a:cxn>
                <a:cxn ang="0">
                  <a:pos x="7" y="33"/>
                </a:cxn>
                <a:cxn ang="0">
                  <a:pos x="11" y="36"/>
                </a:cxn>
                <a:cxn ang="0">
                  <a:pos x="20" y="41"/>
                </a:cxn>
                <a:cxn ang="0">
                  <a:pos x="28" y="47"/>
                </a:cxn>
                <a:cxn ang="0">
                  <a:pos x="35" y="52"/>
                </a:cxn>
                <a:cxn ang="0">
                  <a:pos x="42" y="52"/>
                </a:cxn>
                <a:cxn ang="0">
                  <a:pos x="47" y="54"/>
                </a:cxn>
                <a:cxn ang="0">
                  <a:pos x="53" y="52"/>
                </a:cxn>
                <a:cxn ang="0">
                  <a:pos x="57" y="52"/>
                </a:cxn>
                <a:cxn ang="0">
                  <a:pos x="62" y="51"/>
                </a:cxn>
                <a:cxn ang="0">
                  <a:pos x="70" y="51"/>
                </a:cxn>
                <a:cxn ang="0">
                  <a:pos x="79" y="48"/>
                </a:cxn>
                <a:cxn ang="0">
                  <a:pos x="84" y="48"/>
                </a:cxn>
                <a:cxn ang="0">
                  <a:pos x="90" y="50"/>
                </a:cxn>
                <a:cxn ang="0">
                  <a:pos x="97" y="52"/>
                </a:cxn>
                <a:cxn ang="0">
                  <a:pos x="101" y="56"/>
                </a:cxn>
                <a:cxn ang="0">
                  <a:pos x="106" y="59"/>
                </a:cxn>
                <a:cxn ang="0">
                  <a:pos x="109" y="61"/>
                </a:cxn>
                <a:cxn ang="0">
                  <a:pos x="110" y="65"/>
                </a:cxn>
                <a:cxn ang="0">
                  <a:pos x="112" y="69"/>
                </a:cxn>
                <a:cxn ang="0">
                  <a:pos x="114" y="70"/>
                </a:cxn>
                <a:cxn ang="0">
                  <a:pos x="117" y="87"/>
                </a:cxn>
                <a:cxn ang="0">
                  <a:pos x="127" y="84"/>
                </a:cxn>
                <a:cxn ang="0">
                  <a:pos x="127" y="84"/>
                </a:cxn>
              </a:cxnLst>
              <a:rect l="0" t="0" r="r" b="b"/>
              <a:pathLst>
                <a:path w="127" h="87">
                  <a:moveTo>
                    <a:pt x="127" y="84"/>
                  </a:moveTo>
                  <a:lnTo>
                    <a:pt x="127" y="80"/>
                  </a:lnTo>
                  <a:lnTo>
                    <a:pt x="127" y="73"/>
                  </a:lnTo>
                  <a:lnTo>
                    <a:pt x="125" y="66"/>
                  </a:lnTo>
                  <a:lnTo>
                    <a:pt x="124" y="61"/>
                  </a:lnTo>
                  <a:lnTo>
                    <a:pt x="120" y="54"/>
                  </a:lnTo>
                  <a:lnTo>
                    <a:pt x="114" y="47"/>
                  </a:lnTo>
                  <a:lnTo>
                    <a:pt x="106" y="41"/>
                  </a:lnTo>
                  <a:lnTo>
                    <a:pt x="98" y="39"/>
                  </a:lnTo>
                  <a:lnTo>
                    <a:pt x="88" y="39"/>
                  </a:lnTo>
                  <a:lnTo>
                    <a:pt x="77" y="39"/>
                  </a:lnTo>
                  <a:lnTo>
                    <a:pt x="65" y="39"/>
                  </a:lnTo>
                  <a:lnTo>
                    <a:pt x="57" y="41"/>
                  </a:lnTo>
                  <a:lnTo>
                    <a:pt x="51" y="41"/>
                  </a:lnTo>
                  <a:lnTo>
                    <a:pt x="47" y="41"/>
                  </a:lnTo>
                  <a:lnTo>
                    <a:pt x="42" y="40"/>
                  </a:lnTo>
                  <a:lnTo>
                    <a:pt x="37" y="39"/>
                  </a:lnTo>
                  <a:lnTo>
                    <a:pt x="32" y="34"/>
                  </a:lnTo>
                  <a:lnTo>
                    <a:pt x="24" y="29"/>
                  </a:lnTo>
                  <a:lnTo>
                    <a:pt x="17" y="23"/>
                  </a:lnTo>
                  <a:lnTo>
                    <a:pt x="14" y="19"/>
                  </a:lnTo>
                  <a:lnTo>
                    <a:pt x="14" y="15"/>
                  </a:lnTo>
                  <a:lnTo>
                    <a:pt x="13" y="10"/>
                  </a:lnTo>
                  <a:lnTo>
                    <a:pt x="11" y="6"/>
                  </a:lnTo>
                  <a:lnTo>
                    <a:pt x="10" y="2"/>
                  </a:lnTo>
                  <a:lnTo>
                    <a:pt x="7" y="0"/>
                  </a:lnTo>
                  <a:lnTo>
                    <a:pt x="5" y="3"/>
                  </a:lnTo>
                  <a:lnTo>
                    <a:pt x="2" y="8"/>
                  </a:lnTo>
                  <a:lnTo>
                    <a:pt x="0" y="12"/>
                  </a:lnTo>
                  <a:lnTo>
                    <a:pt x="0" y="17"/>
                  </a:lnTo>
                  <a:lnTo>
                    <a:pt x="2" y="23"/>
                  </a:lnTo>
                  <a:lnTo>
                    <a:pt x="5" y="29"/>
                  </a:lnTo>
                  <a:lnTo>
                    <a:pt x="7" y="33"/>
                  </a:lnTo>
                  <a:lnTo>
                    <a:pt x="11" y="36"/>
                  </a:lnTo>
                  <a:lnTo>
                    <a:pt x="20" y="41"/>
                  </a:lnTo>
                  <a:lnTo>
                    <a:pt x="28" y="47"/>
                  </a:lnTo>
                  <a:lnTo>
                    <a:pt x="35" y="52"/>
                  </a:lnTo>
                  <a:lnTo>
                    <a:pt x="42" y="52"/>
                  </a:lnTo>
                  <a:lnTo>
                    <a:pt x="47" y="54"/>
                  </a:lnTo>
                  <a:lnTo>
                    <a:pt x="53" y="52"/>
                  </a:lnTo>
                  <a:lnTo>
                    <a:pt x="57" y="52"/>
                  </a:lnTo>
                  <a:lnTo>
                    <a:pt x="62" y="51"/>
                  </a:lnTo>
                  <a:lnTo>
                    <a:pt x="70" y="51"/>
                  </a:lnTo>
                  <a:lnTo>
                    <a:pt x="79" y="48"/>
                  </a:lnTo>
                  <a:lnTo>
                    <a:pt x="84" y="48"/>
                  </a:lnTo>
                  <a:lnTo>
                    <a:pt x="90" y="50"/>
                  </a:lnTo>
                  <a:lnTo>
                    <a:pt x="97" y="52"/>
                  </a:lnTo>
                  <a:lnTo>
                    <a:pt x="101" y="56"/>
                  </a:lnTo>
                  <a:lnTo>
                    <a:pt x="106" y="59"/>
                  </a:lnTo>
                  <a:lnTo>
                    <a:pt x="109" y="61"/>
                  </a:lnTo>
                  <a:lnTo>
                    <a:pt x="110" y="65"/>
                  </a:lnTo>
                  <a:lnTo>
                    <a:pt x="112" y="69"/>
                  </a:lnTo>
                  <a:lnTo>
                    <a:pt x="114" y="70"/>
                  </a:lnTo>
                  <a:lnTo>
                    <a:pt x="117" y="87"/>
                  </a:lnTo>
                  <a:lnTo>
                    <a:pt x="127" y="84"/>
                  </a:lnTo>
                  <a:lnTo>
                    <a:pt x="127" y="84"/>
                  </a:lnTo>
                  <a:close/>
                </a:path>
              </a:pathLst>
            </a:custGeom>
            <a:solidFill>
              <a:srgbClr val="B34D1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8" name="Freeform 22"/>
            <p:cNvSpPr>
              <a:spLocks/>
            </p:cNvSpPr>
            <p:nvPr/>
          </p:nvSpPr>
          <p:spPr bwMode="auto">
            <a:xfrm>
              <a:off x="1939925" y="4843463"/>
              <a:ext cx="287338" cy="141288"/>
            </a:xfrm>
            <a:custGeom>
              <a:avLst/>
              <a:gdLst/>
              <a:ahLst/>
              <a:cxnLst>
                <a:cxn ang="0">
                  <a:pos x="3" y="74"/>
                </a:cxn>
                <a:cxn ang="0">
                  <a:pos x="21" y="48"/>
                </a:cxn>
                <a:cxn ang="0">
                  <a:pos x="32" y="34"/>
                </a:cxn>
                <a:cxn ang="0">
                  <a:pos x="52" y="10"/>
                </a:cxn>
                <a:cxn ang="0">
                  <a:pos x="110" y="0"/>
                </a:cxn>
                <a:cxn ang="0">
                  <a:pos x="117" y="8"/>
                </a:cxn>
                <a:cxn ang="0">
                  <a:pos x="125" y="17"/>
                </a:cxn>
                <a:cxn ang="0">
                  <a:pos x="132" y="24"/>
                </a:cxn>
                <a:cxn ang="0">
                  <a:pos x="146" y="34"/>
                </a:cxn>
                <a:cxn ang="0">
                  <a:pos x="159" y="43"/>
                </a:cxn>
                <a:cxn ang="0">
                  <a:pos x="169" y="53"/>
                </a:cxn>
                <a:cxn ang="0">
                  <a:pos x="174" y="60"/>
                </a:cxn>
                <a:cxn ang="0">
                  <a:pos x="181" y="67"/>
                </a:cxn>
                <a:cxn ang="0">
                  <a:pos x="180" y="71"/>
                </a:cxn>
                <a:cxn ang="0">
                  <a:pos x="180" y="79"/>
                </a:cxn>
                <a:cxn ang="0">
                  <a:pos x="176" y="83"/>
                </a:cxn>
                <a:cxn ang="0">
                  <a:pos x="166" y="74"/>
                </a:cxn>
                <a:cxn ang="0">
                  <a:pos x="157" y="65"/>
                </a:cxn>
                <a:cxn ang="0">
                  <a:pos x="148" y="56"/>
                </a:cxn>
                <a:cxn ang="0">
                  <a:pos x="143" y="48"/>
                </a:cxn>
                <a:cxn ang="0">
                  <a:pos x="131" y="38"/>
                </a:cxn>
                <a:cxn ang="0">
                  <a:pos x="120" y="30"/>
                </a:cxn>
                <a:cxn ang="0">
                  <a:pos x="115" y="38"/>
                </a:cxn>
                <a:cxn ang="0">
                  <a:pos x="111" y="46"/>
                </a:cxn>
                <a:cxn ang="0">
                  <a:pos x="77" y="42"/>
                </a:cxn>
                <a:cxn ang="0">
                  <a:pos x="43" y="42"/>
                </a:cxn>
                <a:cxn ang="0">
                  <a:pos x="37" y="45"/>
                </a:cxn>
                <a:cxn ang="0">
                  <a:pos x="30" y="56"/>
                </a:cxn>
                <a:cxn ang="0">
                  <a:pos x="25" y="67"/>
                </a:cxn>
                <a:cxn ang="0">
                  <a:pos x="17" y="78"/>
                </a:cxn>
                <a:cxn ang="0">
                  <a:pos x="7" y="89"/>
                </a:cxn>
                <a:cxn ang="0">
                  <a:pos x="1" y="85"/>
                </a:cxn>
                <a:cxn ang="0">
                  <a:pos x="0" y="80"/>
                </a:cxn>
              </a:cxnLst>
              <a:rect l="0" t="0" r="r" b="b"/>
              <a:pathLst>
                <a:path w="181" h="89">
                  <a:moveTo>
                    <a:pt x="0" y="80"/>
                  </a:moveTo>
                  <a:lnTo>
                    <a:pt x="3" y="74"/>
                  </a:lnTo>
                  <a:lnTo>
                    <a:pt x="12" y="61"/>
                  </a:lnTo>
                  <a:lnTo>
                    <a:pt x="21" y="48"/>
                  </a:lnTo>
                  <a:lnTo>
                    <a:pt x="26" y="42"/>
                  </a:lnTo>
                  <a:lnTo>
                    <a:pt x="32" y="34"/>
                  </a:lnTo>
                  <a:lnTo>
                    <a:pt x="43" y="21"/>
                  </a:lnTo>
                  <a:lnTo>
                    <a:pt x="52" y="10"/>
                  </a:lnTo>
                  <a:lnTo>
                    <a:pt x="58" y="6"/>
                  </a:lnTo>
                  <a:lnTo>
                    <a:pt x="110" y="0"/>
                  </a:lnTo>
                  <a:lnTo>
                    <a:pt x="111" y="2"/>
                  </a:lnTo>
                  <a:lnTo>
                    <a:pt x="117" y="8"/>
                  </a:lnTo>
                  <a:lnTo>
                    <a:pt x="121" y="15"/>
                  </a:lnTo>
                  <a:lnTo>
                    <a:pt x="125" y="17"/>
                  </a:lnTo>
                  <a:lnTo>
                    <a:pt x="126" y="20"/>
                  </a:lnTo>
                  <a:lnTo>
                    <a:pt x="132" y="24"/>
                  </a:lnTo>
                  <a:lnTo>
                    <a:pt x="139" y="30"/>
                  </a:lnTo>
                  <a:lnTo>
                    <a:pt x="146" y="34"/>
                  </a:lnTo>
                  <a:lnTo>
                    <a:pt x="151" y="37"/>
                  </a:lnTo>
                  <a:lnTo>
                    <a:pt x="159" y="43"/>
                  </a:lnTo>
                  <a:lnTo>
                    <a:pt x="165" y="49"/>
                  </a:lnTo>
                  <a:lnTo>
                    <a:pt x="169" y="53"/>
                  </a:lnTo>
                  <a:lnTo>
                    <a:pt x="170" y="56"/>
                  </a:lnTo>
                  <a:lnTo>
                    <a:pt x="174" y="60"/>
                  </a:lnTo>
                  <a:lnTo>
                    <a:pt x="179" y="64"/>
                  </a:lnTo>
                  <a:lnTo>
                    <a:pt x="181" y="67"/>
                  </a:lnTo>
                  <a:lnTo>
                    <a:pt x="180" y="67"/>
                  </a:lnTo>
                  <a:lnTo>
                    <a:pt x="180" y="71"/>
                  </a:lnTo>
                  <a:lnTo>
                    <a:pt x="180" y="75"/>
                  </a:lnTo>
                  <a:lnTo>
                    <a:pt x="180" y="79"/>
                  </a:lnTo>
                  <a:lnTo>
                    <a:pt x="177" y="80"/>
                  </a:lnTo>
                  <a:lnTo>
                    <a:pt x="176" y="83"/>
                  </a:lnTo>
                  <a:lnTo>
                    <a:pt x="173" y="79"/>
                  </a:lnTo>
                  <a:lnTo>
                    <a:pt x="166" y="74"/>
                  </a:lnTo>
                  <a:lnTo>
                    <a:pt x="159" y="68"/>
                  </a:lnTo>
                  <a:lnTo>
                    <a:pt x="157" y="65"/>
                  </a:lnTo>
                  <a:lnTo>
                    <a:pt x="153" y="61"/>
                  </a:lnTo>
                  <a:lnTo>
                    <a:pt x="148" y="56"/>
                  </a:lnTo>
                  <a:lnTo>
                    <a:pt x="144" y="50"/>
                  </a:lnTo>
                  <a:lnTo>
                    <a:pt x="143" y="48"/>
                  </a:lnTo>
                  <a:lnTo>
                    <a:pt x="139" y="43"/>
                  </a:lnTo>
                  <a:lnTo>
                    <a:pt x="131" y="38"/>
                  </a:lnTo>
                  <a:lnTo>
                    <a:pt x="122" y="32"/>
                  </a:lnTo>
                  <a:lnTo>
                    <a:pt x="120" y="30"/>
                  </a:lnTo>
                  <a:lnTo>
                    <a:pt x="117" y="32"/>
                  </a:lnTo>
                  <a:lnTo>
                    <a:pt x="115" y="38"/>
                  </a:lnTo>
                  <a:lnTo>
                    <a:pt x="114" y="43"/>
                  </a:lnTo>
                  <a:lnTo>
                    <a:pt x="111" y="46"/>
                  </a:lnTo>
                  <a:lnTo>
                    <a:pt x="100" y="43"/>
                  </a:lnTo>
                  <a:lnTo>
                    <a:pt x="77" y="42"/>
                  </a:lnTo>
                  <a:lnTo>
                    <a:pt x="54" y="42"/>
                  </a:lnTo>
                  <a:lnTo>
                    <a:pt x="43" y="42"/>
                  </a:lnTo>
                  <a:lnTo>
                    <a:pt x="41" y="42"/>
                  </a:lnTo>
                  <a:lnTo>
                    <a:pt x="37" y="45"/>
                  </a:lnTo>
                  <a:lnTo>
                    <a:pt x="34" y="48"/>
                  </a:lnTo>
                  <a:lnTo>
                    <a:pt x="30" y="56"/>
                  </a:lnTo>
                  <a:lnTo>
                    <a:pt x="28" y="63"/>
                  </a:lnTo>
                  <a:lnTo>
                    <a:pt x="25" y="67"/>
                  </a:lnTo>
                  <a:lnTo>
                    <a:pt x="22" y="70"/>
                  </a:lnTo>
                  <a:lnTo>
                    <a:pt x="17" y="78"/>
                  </a:lnTo>
                  <a:lnTo>
                    <a:pt x="11" y="85"/>
                  </a:lnTo>
                  <a:lnTo>
                    <a:pt x="7" y="89"/>
                  </a:lnTo>
                  <a:lnTo>
                    <a:pt x="3" y="87"/>
                  </a:lnTo>
                  <a:lnTo>
                    <a:pt x="1" y="85"/>
                  </a:lnTo>
                  <a:lnTo>
                    <a:pt x="0" y="82"/>
                  </a:lnTo>
                  <a:lnTo>
                    <a:pt x="0" y="80"/>
                  </a:lnTo>
                  <a:lnTo>
                    <a:pt x="0" y="8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39" name="Freeform 23"/>
            <p:cNvSpPr>
              <a:spLocks/>
            </p:cNvSpPr>
            <p:nvPr/>
          </p:nvSpPr>
          <p:spPr bwMode="auto">
            <a:xfrm>
              <a:off x="2008188" y="4735513"/>
              <a:ext cx="128588" cy="120650"/>
            </a:xfrm>
            <a:custGeom>
              <a:avLst/>
              <a:gdLst/>
              <a:ahLst/>
              <a:cxnLst>
                <a:cxn ang="0">
                  <a:pos x="4" y="17"/>
                </a:cxn>
                <a:cxn ang="0">
                  <a:pos x="5" y="15"/>
                </a:cxn>
                <a:cxn ang="0">
                  <a:pos x="9" y="11"/>
                </a:cxn>
                <a:cxn ang="0">
                  <a:pos x="13" y="7"/>
                </a:cxn>
                <a:cxn ang="0">
                  <a:pos x="19" y="4"/>
                </a:cxn>
                <a:cxn ang="0">
                  <a:pos x="24" y="3"/>
                </a:cxn>
                <a:cxn ang="0">
                  <a:pos x="31" y="2"/>
                </a:cxn>
                <a:cxn ang="0">
                  <a:pos x="38" y="0"/>
                </a:cxn>
                <a:cxn ang="0">
                  <a:pos x="45" y="0"/>
                </a:cxn>
                <a:cxn ang="0">
                  <a:pos x="50" y="0"/>
                </a:cxn>
                <a:cxn ang="0">
                  <a:pos x="56" y="2"/>
                </a:cxn>
                <a:cxn ang="0">
                  <a:pos x="59" y="3"/>
                </a:cxn>
                <a:cxn ang="0">
                  <a:pos x="63" y="4"/>
                </a:cxn>
                <a:cxn ang="0">
                  <a:pos x="67" y="8"/>
                </a:cxn>
                <a:cxn ang="0">
                  <a:pos x="72" y="15"/>
                </a:cxn>
                <a:cxn ang="0">
                  <a:pos x="77" y="21"/>
                </a:cxn>
                <a:cxn ang="0">
                  <a:pos x="79" y="25"/>
                </a:cxn>
                <a:cxn ang="0">
                  <a:pos x="81" y="29"/>
                </a:cxn>
                <a:cxn ang="0">
                  <a:pos x="81" y="36"/>
                </a:cxn>
                <a:cxn ang="0">
                  <a:pos x="81" y="43"/>
                </a:cxn>
                <a:cxn ang="0">
                  <a:pos x="78" y="48"/>
                </a:cxn>
                <a:cxn ang="0">
                  <a:pos x="75" y="52"/>
                </a:cxn>
                <a:cxn ang="0">
                  <a:pos x="72" y="59"/>
                </a:cxn>
                <a:cxn ang="0">
                  <a:pos x="71" y="63"/>
                </a:cxn>
                <a:cxn ang="0">
                  <a:pos x="68" y="66"/>
                </a:cxn>
                <a:cxn ang="0">
                  <a:pos x="66" y="68"/>
                </a:cxn>
                <a:cxn ang="0">
                  <a:pos x="60" y="72"/>
                </a:cxn>
                <a:cxn ang="0">
                  <a:pos x="55" y="74"/>
                </a:cxn>
                <a:cxn ang="0">
                  <a:pos x="50" y="76"/>
                </a:cxn>
                <a:cxn ang="0">
                  <a:pos x="45" y="76"/>
                </a:cxn>
                <a:cxn ang="0">
                  <a:pos x="37" y="76"/>
                </a:cxn>
                <a:cxn ang="0">
                  <a:pos x="27" y="76"/>
                </a:cxn>
                <a:cxn ang="0">
                  <a:pos x="22" y="76"/>
                </a:cxn>
                <a:cxn ang="0">
                  <a:pos x="16" y="73"/>
                </a:cxn>
                <a:cxn ang="0">
                  <a:pos x="11" y="70"/>
                </a:cxn>
                <a:cxn ang="0">
                  <a:pos x="5" y="66"/>
                </a:cxn>
                <a:cxn ang="0">
                  <a:pos x="2" y="62"/>
                </a:cxn>
                <a:cxn ang="0">
                  <a:pos x="0" y="55"/>
                </a:cxn>
                <a:cxn ang="0">
                  <a:pos x="0" y="48"/>
                </a:cxn>
                <a:cxn ang="0">
                  <a:pos x="0" y="43"/>
                </a:cxn>
                <a:cxn ang="0">
                  <a:pos x="0" y="39"/>
                </a:cxn>
                <a:cxn ang="0">
                  <a:pos x="0" y="33"/>
                </a:cxn>
                <a:cxn ang="0">
                  <a:pos x="1" y="25"/>
                </a:cxn>
                <a:cxn ang="0">
                  <a:pos x="2" y="19"/>
                </a:cxn>
                <a:cxn ang="0">
                  <a:pos x="4" y="17"/>
                </a:cxn>
                <a:cxn ang="0">
                  <a:pos x="4" y="17"/>
                </a:cxn>
              </a:cxnLst>
              <a:rect l="0" t="0" r="r" b="b"/>
              <a:pathLst>
                <a:path w="81" h="76">
                  <a:moveTo>
                    <a:pt x="4" y="17"/>
                  </a:moveTo>
                  <a:lnTo>
                    <a:pt x="5" y="15"/>
                  </a:lnTo>
                  <a:lnTo>
                    <a:pt x="9" y="11"/>
                  </a:lnTo>
                  <a:lnTo>
                    <a:pt x="13" y="7"/>
                  </a:lnTo>
                  <a:lnTo>
                    <a:pt x="19" y="4"/>
                  </a:lnTo>
                  <a:lnTo>
                    <a:pt x="24" y="3"/>
                  </a:lnTo>
                  <a:lnTo>
                    <a:pt x="31" y="2"/>
                  </a:lnTo>
                  <a:lnTo>
                    <a:pt x="38" y="0"/>
                  </a:lnTo>
                  <a:lnTo>
                    <a:pt x="45" y="0"/>
                  </a:lnTo>
                  <a:lnTo>
                    <a:pt x="50" y="0"/>
                  </a:lnTo>
                  <a:lnTo>
                    <a:pt x="56" y="2"/>
                  </a:lnTo>
                  <a:lnTo>
                    <a:pt x="59" y="3"/>
                  </a:lnTo>
                  <a:lnTo>
                    <a:pt x="63" y="4"/>
                  </a:lnTo>
                  <a:lnTo>
                    <a:pt x="67" y="8"/>
                  </a:lnTo>
                  <a:lnTo>
                    <a:pt x="72" y="15"/>
                  </a:lnTo>
                  <a:lnTo>
                    <a:pt x="77" y="21"/>
                  </a:lnTo>
                  <a:lnTo>
                    <a:pt x="79" y="25"/>
                  </a:lnTo>
                  <a:lnTo>
                    <a:pt x="81" y="29"/>
                  </a:lnTo>
                  <a:lnTo>
                    <a:pt x="81" y="36"/>
                  </a:lnTo>
                  <a:lnTo>
                    <a:pt x="81" y="43"/>
                  </a:lnTo>
                  <a:lnTo>
                    <a:pt x="78" y="48"/>
                  </a:lnTo>
                  <a:lnTo>
                    <a:pt x="75" y="52"/>
                  </a:lnTo>
                  <a:lnTo>
                    <a:pt x="72" y="59"/>
                  </a:lnTo>
                  <a:lnTo>
                    <a:pt x="71" y="63"/>
                  </a:lnTo>
                  <a:lnTo>
                    <a:pt x="68" y="66"/>
                  </a:lnTo>
                  <a:lnTo>
                    <a:pt x="66" y="68"/>
                  </a:lnTo>
                  <a:lnTo>
                    <a:pt x="60" y="72"/>
                  </a:lnTo>
                  <a:lnTo>
                    <a:pt x="55" y="74"/>
                  </a:lnTo>
                  <a:lnTo>
                    <a:pt x="50" y="76"/>
                  </a:lnTo>
                  <a:lnTo>
                    <a:pt x="45" y="76"/>
                  </a:lnTo>
                  <a:lnTo>
                    <a:pt x="37" y="76"/>
                  </a:lnTo>
                  <a:lnTo>
                    <a:pt x="27" y="76"/>
                  </a:lnTo>
                  <a:lnTo>
                    <a:pt x="22" y="76"/>
                  </a:lnTo>
                  <a:lnTo>
                    <a:pt x="16" y="73"/>
                  </a:lnTo>
                  <a:lnTo>
                    <a:pt x="11" y="70"/>
                  </a:lnTo>
                  <a:lnTo>
                    <a:pt x="5" y="66"/>
                  </a:lnTo>
                  <a:lnTo>
                    <a:pt x="2" y="62"/>
                  </a:lnTo>
                  <a:lnTo>
                    <a:pt x="0" y="55"/>
                  </a:lnTo>
                  <a:lnTo>
                    <a:pt x="0" y="48"/>
                  </a:lnTo>
                  <a:lnTo>
                    <a:pt x="0" y="43"/>
                  </a:lnTo>
                  <a:lnTo>
                    <a:pt x="0" y="39"/>
                  </a:lnTo>
                  <a:lnTo>
                    <a:pt x="0" y="33"/>
                  </a:lnTo>
                  <a:lnTo>
                    <a:pt x="1" y="25"/>
                  </a:lnTo>
                  <a:lnTo>
                    <a:pt x="2" y="19"/>
                  </a:lnTo>
                  <a:lnTo>
                    <a:pt x="4" y="17"/>
                  </a:lnTo>
                  <a:lnTo>
                    <a:pt x="4" y="17"/>
                  </a:lnTo>
                  <a:close/>
                </a:path>
              </a:pathLst>
            </a:custGeom>
            <a:solidFill>
              <a:srgbClr val="FFE6B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0" name="Freeform 24"/>
            <p:cNvSpPr>
              <a:spLocks/>
            </p:cNvSpPr>
            <p:nvPr/>
          </p:nvSpPr>
          <p:spPr bwMode="auto">
            <a:xfrm>
              <a:off x="1941513" y="4733925"/>
              <a:ext cx="74613" cy="123825"/>
            </a:xfrm>
            <a:custGeom>
              <a:avLst/>
              <a:gdLst/>
              <a:ahLst/>
              <a:cxnLst>
                <a:cxn ang="0">
                  <a:pos x="47" y="18"/>
                </a:cxn>
                <a:cxn ang="0">
                  <a:pos x="46" y="12"/>
                </a:cxn>
                <a:cxn ang="0">
                  <a:pos x="43" y="8"/>
                </a:cxn>
                <a:cxn ang="0">
                  <a:pos x="38" y="3"/>
                </a:cxn>
                <a:cxn ang="0">
                  <a:pos x="28" y="0"/>
                </a:cxn>
                <a:cxn ang="0">
                  <a:pos x="18" y="1"/>
                </a:cxn>
                <a:cxn ang="0">
                  <a:pos x="10" y="7"/>
                </a:cxn>
                <a:cxn ang="0">
                  <a:pos x="5" y="14"/>
                </a:cxn>
                <a:cxn ang="0">
                  <a:pos x="2" y="20"/>
                </a:cxn>
                <a:cxn ang="0">
                  <a:pos x="0" y="23"/>
                </a:cxn>
                <a:cxn ang="0">
                  <a:pos x="0" y="31"/>
                </a:cxn>
                <a:cxn ang="0">
                  <a:pos x="2" y="38"/>
                </a:cxn>
                <a:cxn ang="0">
                  <a:pos x="5" y="48"/>
                </a:cxn>
                <a:cxn ang="0">
                  <a:pos x="7" y="55"/>
                </a:cxn>
                <a:cxn ang="0">
                  <a:pos x="10" y="63"/>
                </a:cxn>
                <a:cxn ang="0">
                  <a:pos x="14" y="69"/>
                </a:cxn>
                <a:cxn ang="0">
                  <a:pos x="17" y="73"/>
                </a:cxn>
                <a:cxn ang="0">
                  <a:pos x="21" y="74"/>
                </a:cxn>
                <a:cxn ang="0">
                  <a:pos x="28" y="77"/>
                </a:cxn>
                <a:cxn ang="0">
                  <a:pos x="32" y="77"/>
                </a:cxn>
                <a:cxn ang="0">
                  <a:pos x="36" y="78"/>
                </a:cxn>
                <a:cxn ang="0">
                  <a:pos x="38" y="75"/>
                </a:cxn>
                <a:cxn ang="0">
                  <a:pos x="42" y="71"/>
                </a:cxn>
                <a:cxn ang="0">
                  <a:pos x="43" y="66"/>
                </a:cxn>
                <a:cxn ang="0">
                  <a:pos x="44" y="64"/>
                </a:cxn>
                <a:cxn ang="0">
                  <a:pos x="43" y="62"/>
                </a:cxn>
                <a:cxn ang="0">
                  <a:pos x="43" y="58"/>
                </a:cxn>
                <a:cxn ang="0">
                  <a:pos x="42" y="53"/>
                </a:cxn>
                <a:cxn ang="0">
                  <a:pos x="42" y="49"/>
                </a:cxn>
                <a:cxn ang="0">
                  <a:pos x="42" y="45"/>
                </a:cxn>
                <a:cxn ang="0">
                  <a:pos x="43" y="37"/>
                </a:cxn>
                <a:cxn ang="0">
                  <a:pos x="43" y="30"/>
                </a:cxn>
                <a:cxn ang="0">
                  <a:pos x="43" y="27"/>
                </a:cxn>
                <a:cxn ang="0">
                  <a:pos x="47" y="18"/>
                </a:cxn>
                <a:cxn ang="0">
                  <a:pos x="47" y="18"/>
                </a:cxn>
              </a:cxnLst>
              <a:rect l="0" t="0" r="r" b="b"/>
              <a:pathLst>
                <a:path w="47" h="78">
                  <a:moveTo>
                    <a:pt x="47" y="18"/>
                  </a:moveTo>
                  <a:lnTo>
                    <a:pt x="46" y="12"/>
                  </a:lnTo>
                  <a:lnTo>
                    <a:pt x="43" y="8"/>
                  </a:lnTo>
                  <a:lnTo>
                    <a:pt x="38" y="3"/>
                  </a:lnTo>
                  <a:lnTo>
                    <a:pt x="28" y="0"/>
                  </a:lnTo>
                  <a:lnTo>
                    <a:pt x="18" y="1"/>
                  </a:lnTo>
                  <a:lnTo>
                    <a:pt x="10" y="7"/>
                  </a:lnTo>
                  <a:lnTo>
                    <a:pt x="5" y="14"/>
                  </a:lnTo>
                  <a:lnTo>
                    <a:pt x="2" y="20"/>
                  </a:lnTo>
                  <a:lnTo>
                    <a:pt x="0" y="23"/>
                  </a:lnTo>
                  <a:lnTo>
                    <a:pt x="0" y="31"/>
                  </a:lnTo>
                  <a:lnTo>
                    <a:pt x="2" y="38"/>
                  </a:lnTo>
                  <a:lnTo>
                    <a:pt x="5" y="48"/>
                  </a:lnTo>
                  <a:lnTo>
                    <a:pt x="7" y="55"/>
                  </a:lnTo>
                  <a:lnTo>
                    <a:pt x="10" y="63"/>
                  </a:lnTo>
                  <a:lnTo>
                    <a:pt x="14" y="69"/>
                  </a:lnTo>
                  <a:lnTo>
                    <a:pt x="17" y="73"/>
                  </a:lnTo>
                  <a:lnTo>
                    <a:pt x="21" y="74"/>
                  </a:lnTo>
                  <a:lnTo>
                    <a:pt x="28" y="77"/>
                  </a:lnTo>
                  <a:lnTo>
                    <a:pt x="32" y="77"/>
                  </a:lnTo>
                  <a:lnTo>
                    <a:pt x="36" y="78"/>
                  </a:lnTo>
                  <a:lnTo>
                    <a:pt x="38" y="75"/>
                  </a:lnTo>
                  <a:lnTo>
                    <a:pt x="42" y="71"/>
                  </a:lnTo>
                  <a:lnTo>
                    <a:pt x="43" y="66"/>
                  </a:lnTo>
                  <a:lnTo>
                    <a:pt x="44" y="64"/>
                  </a:lnTo>
                  <a:lnTo>
                    <a:pt x="43" y="62"/>
                  </a:lnTo>
                  <a:lnTo>
                    <a:pt x="43" y="58"/>
                  </a:lnTo>
                  <a:lnTo>
                    <a:pt x="42" y="53"/>
                  </a:lnTo>
                  <a:lnTo>
                    <a:pt x="42" y="49"/>
                  </a:lnTo>
                  <a:lnTo>
                    <a:pt x="42" y="45"/>
                  </a:lnTo>
                  <a:lnTo>
                    <a:pt x="43" y="37"/>
                  </a:lnTo>
                  <a:lnTo>
                    <a:pt x="43" y="30"/>
                  </a:lnTo>
                  <a:lnTo>
                    <a:pt x="43" y="27"/>
                  </a:lnTo>
                  <a:lnTo>
                    <a:pt x="47" y="18"/>
                  </a:lnTo>
                  <a:lnTo>
                    <a:pt x="47" y="18"/>
                  </a:lnTo>
                  <a:close/>
                </a:path>
              </a:pathLst>
            </a:custGeom>
            <a:solidFill>
              <a:srgbClr val="F5DB8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1" name="Freeform 25"/>
            <p:cNvSpPr>
              <a:spLocks/>
            </p:cNvSpPr>
            <p:nvPr/>
          </p:nvSpPr>
          <p:spPr bwMode="auto">
            <a:xfrm>
              <a:off x="2114550" y="4683125"/>
              <a:ext cx="65088" cy="107950"/>
            </a:xfrm>
            <a:custGeom>
              <a:avLst/>
              <a:gdLst/>
              <a:ahLst/>
              <a:cxnLst>
                <a:cxn ang="0">
                  <a:pos x="0" y="36"/>
                </a:cxn>
                <a:cxn ang="0">
                  <a:pos x="0" y="31"/>
                </a:cxn>
                <a:cxn ang="0">
                  <a:pos x="0" y="22"/>
                </a:cxn>
                <a:cxn ang="0">
                  <a:pos x="1" y="14"/>
                </a:cxn>
                <a:cxn ang="0">
                  <a:pos x="4" y="9"/>
                </a:cxn>
                <a:cxn ang="0">
                  <a:pos x="7" y="3"/>
                </a:cxn>
                <a:cxn ang="0">
                  <a:pos x="10" y="2"/>
                </a:cxn>
                <a:cxn ang="0">
                  <a:pos x="14" y="0"/>
                </a:cxn>
                <a:cxn ang="0">
                  <a:pos x="21" y="0"/>
                </a:cxn>
                <a:cxn ang="0">
                  <a:pos x="26" y="3"/>
                </a:cxn>
                <a:cxn ang="0">
                  <a:pos x="33" y="9"/>
                </a:cxn>
                <a:cxn ang="0">
                  <a:pos x="37" y="14"/>
                </a:cxn>
                <a:cxn ang="0">
                  <a:pos x="40" y="18"/>
                </a:cxn>
                <a:cxn ang="0">
                  <a:pos x="41" y="22"/>
                </a:cxn>
                <a:cxn ang="0">
                  <a:pos x="41" y="32"/>
                </a:cxn>
                <a:cxn ang="0">
                  <a:pos x="41" y="41"/>
                </a:cxn>
                <a:cxn ang="0">
                  <a:pos x="38" y="52"/>
                </a:cxn>
                <a:cxn ang="0">
                  <a:pos x="34" y="59"/>
                </a:cxn>
                <a:cxn ang="0">
                  <a:pos x="32" y="63"/>
                </a:cxn>
                <a:cxn ang="0">
                  <a:pos x="27" y="66"/>
                </a:cxn>
                <a:cxn ang="0">
                  <a:pos x="23" y="68"/>
                </a:cxn>
                <a:cxn ang="0">
                  <a:pos x="18" y="68"/>
                </a:cxn>
                <a:cxn ang="0">
                  <a:pos x="15" y="68"/>
                </a:cxn>
                <a:cxn ang="0">
                  <a:pos x="14" y="66"/>
                </a:cxn>
                <a:cxn ang="0">
                  <a:pos x="14" y="62"/>
                </a:cxn>
                <a:cxn ang="0">
                  <a:pos x="11" y="58"/>
                </a:cxn>
                <a:cxn ang="0">
                  <a:pos x="11" y="54"/>
                </a:cxn>
                <a:cxn ang="0">
                  <a:pos x="10" y="50"/>
                </a:cxn>
                <a:cxn ang="0">
                  <a:pos x="5" y="44"/>
                </a:cxn>
                <a:cxn ang="0">
                  <a:pos x="1" y="37"/>
                </a:cxn>
                <a:cxn ang="0">
                  <a:pos x="0" y="36"/>
                </a:cxn>
                <a:cxn ang="0">
                  <a:pos x="0" y="36"/>
                </a:cxn>
              </a:cxnLst>
              <a:rect l="0" t="0" r="r" b="b"/>
              <a:pathLst>
                <a:path w="41" h="68">
                  <a:moveTo>
                    <a:pt x="0" y="36"/>
                  </a:moveTo>
                  <a:lnTo>
                    <a:pt x="0" y="31"/>
                  </a:lnTo>
                  <a:lnTo>
                    <a:pt x="0" y="22"/>
                  </a:lnTo>
                  <a:lnTo>
                    <a:pt x="1" y="14"/>
                  </a:lnTo>
                  <a:lnTo>
                    <a:pt x="4" y="9"/>
                  </a:lnTo>
                  <a:lnTo>
                    <a:pt x="7" y="3"/>
                  </a:lnTo>
                  <a:lnTo>
                    <a:pt x="10" y="2"/>
                  </a:lnTo>
                  <a:lnTo>
                    <a:pt x="14" y="0"/>
                  </a:lnTo>
                  <a:lnTo>
                    <a:pt x="21" y="0"/>
                  </a:lnTo>
                  <a:lnTo>
                    <a:pt x="26" y="3"/>
                  </a:lnTo>
                  <a:lnTo>
                    <a:pt x="33" y="9"/>
                  </a:lnTo>
                  <a:lnTo>
                    <a:pt x="37" y="14"/>
                  </a:lnTo>
                  <a:lnTo>
                    <a:pt x="40" y="18"/>
                  </a:lnTo>
                  <a:lnTo>
                    <a:pt x="41" y="22"/>
                  </a:lnTo>
                  <a:lnTo>
                    <a:pt x="41" y="32"/>
                  </a:lnTo>
                  <a:lnTo>
                    <a:pt x="41" y="41"/>
                  </a:lnTo>
                  <a:lnTo>
                    <a:pt x="38" y="52"/>
                  </a:lnTo>
                  <a:lnTo>
                    <a:pt x="34" y="59"/>
                  </a:lnTo>
                  <a:lnTo>
                    <a:pt x="32" y="63"/>
                  </a:lnTo>
                  <a:lnTo>
                    <a:pt x="27" y="66"/>
                  </a:lnTo>
                  <a:lnTo>
                    <a:pt x="23" y="68"/>
                  </a:lnTo>
                  <a:lnTo>
                    <a:pt x="18" y="68"/>
                  </a:lnTo>
                  <a:lnTo>
                    <a:pt x="15" y="68"/>
                  </a:lnTo>
                  <a:lnTo>
                    <a:pt x="14" y="66"/>
                  </a:lnTo>
                  <a:lnTo>
                    <a:pt x="14" y="62"/>
                  </a:lnTo>
                  <a:lnTo>
                    <a:pt x="11" y="58"/>
                  </a:lnTo>
                  <a:lnTo>
                    <a:pt x="11" y="54"/>
                  </a:lnTo>
                  <a:lnTo>
                    <a:pt x="10" y="50"/>
                  </a:lnTo>
                  <a:lnTo>
                    <a:pt x="5" y="44"/>
                  </a:lnTo>
                  <a:lnTo>
                    <a:pt x="1" y="37"/>
                  </a:lnTo>
                  <a:lnTo>
                    <a:pt x="0" y="36"/>
                  </a:lnTo>
                  <a:lnTo>
                    <a:pt x="0" y="36"/>
                  </a:lnTo>
                  <a:close/>
                </a:path>
              </a:pathLst>
            </a:custGeom>
            <a:solidFill>
              <a:srgbClr val="F5DB8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2" name="Freeform 26"/>
            <p:cNvSpPr>
              <a:spLocks/>
            </p:cNvSpPr>
            <p:nvPr/>
          </p:nvSpPr>
          <p:spPr bwMode="auto">
            <a:xfrm>
              <a:off x="2116138" y="4543425"/>
              <a:ext cx="315913" cy="376238"/>
            </a:xfrm>
            <a:custGeom>
              <a:avLst/>
              <a:gdLst/>
              <a:ahLst/>
              <a:cxnLst>
                <a:cxn ang="0">
                  <a:pos x="40" y="83"/>
                </a:cxn>
                <a:cxn ang="0">
                  <a:pos x="62" y="59"/>
                </a:cxn>
                <a:cxn ang="0">
                  <a:pos x="81" y="38"/>
                </a:cxn>
                <a:cxn ang="0">
                  <a:pos x="92" y="9"/>
                </a:cxn>
                <a:cxn ang="0">
                  <a:pos x="102" y="2"/>
                </a:cxn>
                <a:cxn ang="0">
                  <a:pos x="103" y="11"/>
                </a:cxn>
                <a:cxn ang="0">
                  <a:pos x="106" y="29"/>
                </a:cxn>
                <a:cxn ang="0">
                  <a:pos x="136" y="39"/>
                </a:cxn>
                <a:cxn ang="0">
                  <a:pos x="150" y="28"/>
                </a:cxn>
                <a:cxn ang="0">
                  <a:pos x="161" y="21"/>
                </a:cxn>
                <a:cxn ang="0">
                  <a:pos x="164" y="32"/>
                </a:cxn>
                <a:cxn ang="0">
                  <a:pos x="158" y="44"/>
                </a:cxn>
                <a:cxn ang="0">
                  <a:pos x="153" y="61"/>
                </a:cxn>
                <a:cxn ang="0">
                  <a:pos x="161" y="87"/>
                </a:cxn>
                <a:cxn ang="0">
                  <a:pos x="169" y="109"/>
                </a:cxn>
                <a:cxn ang="0">
                  <a:pos x="179" y="128"/>
                </a:cxn>
                <a:cxn ang="0">
                  <a:pos x="190" y="140"/>
                </a:cxn>
                <a:cxn ang="0">
                  <a:pos x="199" y="154"/>
                </a:cxn>
                <a:cxn ang="0">
                  <a:pos x="197" y="169"/>
                </a:cxn>
                <a:cxn ang="0">
                  <a:pos x="187" y="183"/>
                </a:cxn>
                <a:cxn ang="0">
                  <a:pos x="175" y="190"/>
                </a:cxn>
                <a:cxn ang="0">
                  <a:pos x="160" y="189"/>
                </a:cxn>
                <a:cxn ang="0">
                  <a:pos x="149" y="178"/>
                </a:cxn>
                <a:cxn ang="0">
                  <a:pos x="134" y="165"/>
                </a:cxn>
                <a:cxn ang="0">
                  <a:pos x="113" y="157"/>
                </a:cxn>
                <a:cxn ang="0">
                  <a:pos x="102" y="154"/>
                </a:cxn>
                <a:cxn ang="0">
                  <a:pos x="95" y="158"/>
                </a:cxn>
                <a:cxn ang="0">
                  <a:pos x="80" y="173"/>
                </a:cxn>
                <a:cxn ang="0">
                  <a:pos x="72" y="193"/>
                </a:cxn>
                <a:cxn ang="0">
                  <a:pos x="72" y="228"/>
                </a:cxn>
                <a:cxn ang="0">
                  <a:pos x="62" y="235"/>
                </a:cxn>
                <a:cxn ang="0">
                  <a:pos x="50" y="235"/>
                </a:cxn>
                <a:cxn ang="0">
                  <a:pos x="37" y="226"/>
                </a:cxn>
                <a:cxn ang="0">
                  <a:pos x="20" y="213"/>
                </a:cxn>
                <a:cxn ang="0">
                  <a:pos x="7" y="198"/>
                </a:cxn>
                <a:cxn ang="0">
                  <a:pos x="0" y="187"/>
                </a:cxn>
                <a:cxn ang="0">
                  <a:pos x="9" y="175"/>
                </a:cxn>
                <a:cxn ang="0">
                  <a:pos x="11" y="160"/>
                </a:cxn>
                <a:cxn ang="0">
                  <a:pos x="18" y="156"/>
                </a:cxn>
                <a:cxn ang="0">
                  <a:pos x="28" y="154"/>
                </a:cxn>
                <a:cxn ang="0">
                  <a:pos x="39" y="134"/>
                </a:cxn>
                <a:cxn ang="0">
                  <a:pos x="37" y="110"/>
                </a:cxn>
                <a:cxn ang="0">
                  <a:pos x="33" y="98"/>
                </a:cxn>
                <a:cxn ang="0">
                  <a:pos x="31" y="95"/>
                </a:cxn>
              </a:cxnLst>
              <a:rect l="0" t="0" r="r" b="b"/>
              <a:pathLst>
                <a:path w="199" h="237">
                  <a:moveTo>
                    <a:pt x="31" y="95"/>
                  </a:moveTo>
                  <a:lnTo>
                    <a:pt x="32" y="91"/>
                  </a:lnTo>
                  <a:lnTo>
                    <a:pt x="40" y="83"/>
                  </a:lnTo>
                  <a:lnTo>
                    <a:pt x="48" y="73"/>
                  </a:lnTo>
                  <a:lnTo>
                    <a:pt x="57" y="66"/>
                  </a:lnTo>
                  <a:lnTo>
                    <a:pt x="62" y="59"/>
                  </a:lnTo>
                  <a:lnTo>
                    <a:pt x="72" y="51"/>
                  </a:lnTo>
                  <a:lnTo>
                    <a:pt x="79" y="42"/>
                  </a:lnTo>
                  <a:lnTo>
                    <a:pt x="81" y="38"/>
                  </a:lnTo>
                  <a:lnTo>
                    <a:pt x="83" y="32"/>
                  </a:lnTo>
                  <a:lnTo>
                    <a:pt x="88" y="20"/>
                  </a:lnTo>
                  <a:lnTo>
                    <a:pt x="92" y="9"/>
                  </a:lnTo>
                  <a:lnTo>
                    <a:pt x="98" y="2"/>
                  </a:lnTo>
                  <a:lnTo>
                    <a:pt x="99" y="0"/>
                  </a:lnTo>
                  <a:lnTo>
                    <a:pt x="102" y="2"/>
                  </a:lnTo>
                  <a:lnTo>
                    <a:pt x="102" y="5"/>
                  </a:lnTo>
                  <a:lnTo>
                    <a:pt x="103" y="7"/>
                  </a:lnTo>
                  <a:lnTo>
                    <a:pt x="103" y="11"/>
                  </a:lnTo>
                  <a:lnTo>
                    <a:pt x="105" y="20"/>
                  </a:lnTo>
                  <a:lnTo>
                    <a:pt x="106" y="27"/>
                  </a:lnTo>
                  <a:lnTo>
                    <a:pt x="106" y="29"/>
                  </a:lnTo>
                  <a:lnTo>
                    <a:pt x="125" y="38"/>
                  </a:lnTo>
                  <a:lnTo>
                    <a:pt x="135" y="42"/>
                  </a:lnTo>
                  <a:lnTo>
                    <a:pt x="136" y="39"/>
                  </a:lnTo>
                  <a:lnTo>
                    <a:pt x="142" y="35"/>
                  </a:lnTo>
                  <a:lnTo>
                    <a:pt x="146" y="31"/>
                  </a:lnTo>
                  <a:lnTo>
                    <a:pt x="150" y="28"/>
                  </a:lnTo>
                  <a:lnTo>
                    <a:pt x="153" y="25"/>
                  </a:lnTo>
                  <a:lnTo>
                    <a:pt x="157" y="24"/>
                  </a:lnTo>
                  <a:lnTo>
                    <a:pt x="161" y="21"/>
                  </a:lnTo>
                  <a:lnTo>
                    <a:pt x="164" y="21"/>
                  </a:lnTo>
                  <a:lnTo>
                    <a:pt x="164" y="25"/>
                  </a:lnTo>
                  <a:lnTo>
                    <a:pt x="164" y="32"/>
                  </a:lnTo>
                  <a:lnTo>
                    <a:pt x="161" y="38"/>
                  </a:lnTo>
                  <a:lnTo>
                    <a:pt x="161" y="42"/>
                  </a:lnTo>
                  <a:lnTo>
                    <a:pt x="158" y="44"/>
                  </a:lnTo>
                  <a:lnTo>
                    <a:pt x="155" y="51"/>
                  </a:lnTo>
                  <a:lnTo>
                    <a:pt x="153" y="57"/>
                  </a:lnTo>
                  <a:lnTo>
                    <a:pt x="153" y="61"/>
                  </a:lnTo>
                  <a:lnTo>
                    <a:pt x="154" y="66"/>
                  </a:lnTo>
                  <a:lnTo>
                    <a:pt x="158" y="77"/>
                  </a:lnTo>
                  <a:lnTo>
                    <a:pt x="161" y="87"/>
                  </a:lnTo>
                  <a:lnTo>
                    <a:pt x="164" y="92"/>
                  </a:lnTo>
                  <a:lnTo>
                    <a:pt x="165" y="97"/>
                  </a:lnTo>
                  <a:lnTo>
                    <a:pt x="169" y="109"/>
                  </a:lnTo>
                  <a:lnTo>
                    <a:pt x="173" y="119"/>
                  </a:lnTo>
                  <a:lnTo>
                    <a:pt x="177" y="124"/>
                  </a:lnTo>
                  <a:lnTo>
                    <a:pt x="179" y="128"/>
                  </a:lnTo>
                  <a:lnTo>
                    <a:pt x="183" y="132"/>
                  </a:lnTo>
                  <a:lnTo>
                    <a:pt x="186" y="136"/>
                  </a:lnTo>
                  <a:lnTo>
                    <a:pt x="190" y="140"/>
                  </a:lnTo>
                  <a:lnTo>
                    <a:pt x="194" y="143"/>
                  </a:lnTo>
                  <a:lnTo>
                    <a:pt x="197" y="147"/>
                  </a:lnTo>
                  <a:lnTo>
                    <a:pt x="199" y="154"/>
                  </a:lnTo>
                  <a:lnTo>
                    <a:pt x="199" y="158"/>
                  </a:lnTo>
                  <a:lnTo>
                    <a:pt x="199" y="162"/>
                  </a:lnTo>
                  <a:lnTo>
                    <a:pt x="197" y="169"/>
                  </a:lnTo>
                  <a:lnTo>
                    <a:pt x="195" y="175"/>
                  </a:lnTo>
                  <a:lnTo>
                    <a:pt x="193" y="179"/>
                  </a:lnTo>
                  <a:lnTo>
                    <a:pt x="187" y="183"/>
                  </a:lnTo>
                  <a:lnTo>
                    <a:pt x="183" y="186"/>
                  </a:lnTo>
                  <a:lnTo>
                    <a:pt x="179" y="189"/>
                  </a:lnTo>
                  <a:lnTo>
                    <a:pt x="175" y="190"/>
                  </a:lnTo>
                  <a:lnTo>
                    <a:pt x="169" y="190"/>
                  </a:lnTo>
                  <a:lnTo>
                    <a:pt x="164" y="191"/>
                  </a:lnTo>
                  <a:lnTo>
                    <a:pt x="160" y="189"/>
                  </a:lnTo>
                  <a:lnTo>
                    <a:pt x="155" y="187"/>
                  </a:lnTo>
                  <a:lnTo>
                    <a:pt x="151" y="182"/>
                  </a:lnTo>
                  <a:lnTo>
                    <a:pt x="149" y="178"/>
                  </a:lnTo>
                  <a:lnTo>
                    <a:pt x="144" y="172"/>
                  </a:lnTo>
                  <a:lnTo>
                    <a:pt x="140" y="169"/>
                  </a:lnTo>
                  <a:lnTo>
                    <a:pt x="134" y="165"/>
                  </a:lnTo>
                  <a:lnTo>
                    <a:pt x="125" y="162"/>
                  </a:lnTo>
                  <a:lnTo>
                    <a:pt x="117" y="160"/>
                  </a:lnTo>
                  <a:lnTo>
                    <a:pt x="113" y="157"/>
                  </a:lnTo>
                  <a:lnTo>
                    <a:pt x="109" y="154"/>
                  </a:lnTo>
                  <a:lnTo>
                    <a:pt x="105" y="154"/>
                  </a:lnTo>
                  <a:lnTo>
                    <a:pt x="102" y="154"/>
                  </a:lnTo>
                  <a:lnTo>
                    <a:pt x="101" y="154"/>
                  </a:lnTo>
                  <a:lnTo>
                    <a:pt x="99" y="154"/>
                  </a:lnTo>
                  <a:lnTo>
                    <a:pt x="95" y="158"/>
                  </a:lnTo>
                  <a:lnTo>
                    <a:pt x="90" y="164"/>
                  </a:lnTo>
                  <a:lnTo>
                    <a:pt x="85" y="168"/>
                  </a:lnTo>
                  <a:lnTo>
                    <a:pt x="80" y="173"/>
                  </a:lnTo>
                  <a:lnTo>
                    <a:pt x="77" y="180"/>
                  </a:lnTo>
                  <a:lnTo>
                    <a:pt x="73" y="187"/>
                  </a:lnTo>
                  <a:lnTo>
                    <a:pt x="72" y="193"/>
                  </a:lnTo>
                  <a:lnTo>
                    <a:pt x="72" y="201"/>
                  </a:lnTo>
                  <a:lnTo>
                    <a:pt x="72" y="215"/>
                  </a:lnTo>
                  <a:lnTo>
                    <a:pt x="72" y="228"/>
                  </a:lnTo>
                  <a:lnTo>
                    <a:pt x="72" y="235"/>
                  </a:lnTo>
                  <a:lnTo>
                    <a:pt x="68" y="235"/>
                  </a:lnTo>
                  <a:lnTo>
                    <a:pt x="62" y="235"/>
                  </a:lnTo>
                  <a:lnTo>
                    <a:pt x="55" y="235"/>
                  </a:lnTo>
                  <a:lnTo>
                    <a:pt x="52" y="237"/>
                  </a:lnTo>
                  <a:lnTo>
                    <a:pt x="50" y="235"/>
                  </a:lnTo>
                  <a:lnTo>
                    <a:pt x="46" y="232"/>
                  </a:lnTo>
                  <a:lnTo>
                    <a:pt x="42" y="228"/>
                  </a:lnTo>
                  <a:lnTo>
                    <a:pt x="37" y="226"/>
                  </a:lnTo>
                  <a:lnTo>
                    <a:pt x="32" y="221"/>
                  </a:lnTo>
                  <a:lnTo>
                    <a:pt x="26" y="217"/>
                  </a:lnTo>
                  <a:lnTo>
                    <a:pt x="20" y="213"/>
                  </a:lnTo>
                  <a:lnTo>
                    <a:pt x="17" y="209"/>
                  </a:lnTo>
                  <a:lnTo>
                    <a:pt x="13" y="205"/>
                  </a:lnTo>
                  <a:lnTo>
                    <a:pt x="7" y="198"/>
                  </a:lnTo>
                  <a:lnTo>
                    <a:pt x="2" y="191"/>
                  </a:lnTo>
                  <a:lnTo>
                    <a:pt x="0" y="189"/>
                  </a:lnTo>
                  <a:lnTo>
                    <a:pt x="0" y="187"/>
                  </a:lnTo>
                  <a:lnTo>
                    <a:pt x="3" y="183"/>
                  </a:lnTo>
                  <a:lnTo>
                    <a:pt x="6" y="178"/>
                  </a:lnTo>
                  <a:lnTo>
                    <a:pt x="9" y="175"/>
                  </a:lnTo>
                  <a:lnTo>
                    <a:pt x="9" y="172"/>
                  </a:lnTo>
                  <a:lnTo>
                    <a:pt x="10" y="165"/>
                  </a:lnTo>
                  <a:lnTo>
                    <a:pt x="11" y="160"/>
                  </a:lnTo>
                  <a:lnTo>
                    <a:pt x="13" y="157"/>
                  </a:lnTo>
                  <a:lnTo>
                    <a:pt x="14" y="156"/>
                  </a:lnTo>
                  <a:lnTo>
                    <a:pt x="18" y="156"/>
                  </a:lnTo>
                  <a:lnTo>
                    <a:pt x="24" y="156"/>
                  </a:lnTo>
                  <a:lnTo>
                    <a:pt x="26" y="156"/>
                  </a:lnTo>
                  <a:lnTo>
                    <a:pt x="28" y="154"/>
                  </a:lnTo>
                  <a:lnTo>
                    <a:pt x="32" y="150"/>
                  </a:lnTo>
                  <a:lnTo>
                    <a:pt x="36" y="143"/>
                  </a:lnTo>
                  <a:lnTo>
                    <a:pt x="39" y="134"/>
                  </a:lnTo>
                  <a:lnTo>
                    <a:pt x="39" y="124"/>
                  </a:lnTo>
                  <a:lnTo>
                    <a:pt x="39" y="116"/>
                  </a:lnTo>
                  <a:lnTo>
                    <a:pt x="37" y="110"/>
                  </a:lnTo>
                  <a:lnTo>
                    <a:pt x="36" y="106"/>
                  </a:lnTo>
                  <a:lnTo>
                    <a:pt x="35" y="101"/>
                  </a:lnTo>
                  <a:lnTo>
                    <a:pt x="33" y="98"/>
                  </a:lnTo>
                  <a:lnTo>
                    <a:pt x="31" y="95"/>
                  </a:lnTo>
                  <a:lnTo>
                    <a:pt x="31" y="95"/>
                  </a:lnTo>
                  <a:lnTo>
                    <a:pt x="31" y="95"/>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3" name="Freeform 27"/>
            <p:cNvSpPr>
              <a:spLocks/>
            </p:cNvSpPr>
            <p:nvPr/>
          </p:nvSpPr>
          <p:spPr bwMode="auto">
            <a:xfrm>
              <a:off x="2406650" y="3990975"/>
              <a:ext cx="547688" cy="1031875"/>
            </a:xfrm>
            <a:custGeom>
              <a:avLst/>
              <a:gdLst/>
              <a:ahLst/>
              <a:cxnLst>
                <a:cxn ang="0">
                  <a:pos x="124" y="11"/>
                </a:cxn>
                <a:cxn ang="0">
                  <a:pos x="96" y="52"/>
                </a:cxn>
                <a:cxn ang="0">
                  <a:pos x="67" y="103"/>
                </a:cxn>
                <a:cxn ang="0">
                  <a:pos x="19" y="204"/>
                </a:cxn>
                <a:cxn ang="0">
                  <a:pos x="3" y="244"/>
                </a:cxn>
                <a:cxn ang="0">
                  <a:pos x="0" y="269"/>
                </a:cxn>
                <a:cxn ang="0">
                  <a:pos x="0" y="281"/>
                </a:cxn>
                <a:cxn ang="0">
                  <a:pos x="0" y="314"/>
                </a:cxn>
                <a:cxn ang="0">
                  <a:pos x="5" y="337"/>
                </a:cxn>
                <a:cxn ang="0">
                  <a:pos x="12" y="369"/>
                </a:cxn>
                <a:cxn ang="0">
                  <a:pos x="16" y="396"/>
                </a:cxn>
                <a:cxn ang="0">
                  <a:pos x="18" y="445"/>
                </a:cxn>
                <a:cxn ang="0">
                  <a:pos x="22" y="477"/>
                </a:cxn>
                <a:cxn ang="0">
                  <a:pos x="32" y="532"/>
                </a:cxn>
                <a:cxn ang="0">
                  <a:pos x="34" y="558"/>
                </a:cxn>
                <a:cxn ang="0">
                  <a:pos x="34" y="615"/>
                </a:cxn>
                <a:cxn ang="0">
                  <a:pos x="36" y="630"/>
                </a:cxn>
                <a:cxn ang="0">
                  <a:pos x="40" y="645"/>
                </a:cxn>
                <a:cxn ang="0">
                  <a:pos x="43" y="648"/>
                </a:cxn>
                <a:cxn ang="0">
                  <a:pos x="56" y="630"/>
                </a:cxn>
                <a:cxn ang="0">
                  <a:pos x="82" y="620"/>
                </a:cxn>
                <a:cxn ang="0">
                  <a:pos x="133" y="608"/>
                </a:cxn>
                <a:cxn ang="0">
                  <a:pos x="166" y="600"/>
                </a:cxn>
                <a:cxn ang="0">
                  <a:pos x="205" y="585"/>
                </a:cxn>
                <a:cxn ang="0">
                  <a:pos x="224" y="575"/>
                </a:cxn>
                <a:cxn ang="0">
                  <a:pos x="243" y="569"/>
                </a:cxn>
                <a:cxn ang="0">
                  <a:pos x="250" y="552"/>
                </a:cxn>
                <a:cxn ang="0">
                  <a:pos x="264" y="484"/>
                </a:cxn>
                <a:cxn ang="0">
                  <a:pos x="270" y="457"/>
                </a:cxn>
                <a:cxn ang="0">
                  <a:pos x="273" y="424"/>
                </a:cxn>
                <a:cxn ang="0">
                  <a:pos x="281" y="392"/>
                </a:cxn>
                <a:cxn ang="0">
                  <a:pos x="301" y="344"/>
                </a:cxn>
                <a:cxn ang="0">
                  <a:pos x="305" y="314"/>
                </a:cxn>
                <a:cxn ang="0">
                  <a:pos x="314" y="254"/>
                </a:cxn>
                <a:cxn ang="0">
                  <a:pos x="323" y="230"/>
                </a:cxn>
                <a:cxn ang="0">
                  <a:pos x="340" y="208"/>
                </a:cxn>
                <a:cxn ang="0">
                  <a:pos x="336" y="193"/>
                </a:cxn>
                <a:cxn ang="0">
                  <a:pos x="303" y="169"/>
                </a:cxn>
                <a:cxn ang="0">
                  <a:pos x="286" y="149"/>
                </a:cxn>
                <a:cxn ang="0">
                  <a:pos x="265" y="126"/>
                </a:cxn>
                <a:cxn ang="0">
                  <a:pos x="248" y="111"/>
                </a:cxn>
                <a:cxn ang="0">
                  <a:pos x="213" y="85"/>
                </a:cxn>
                <a:cxn ang="0">
                  <a:pos x="191" y="67"/>
                </a:cxn>
                <a:cxn ang="0">
                  <a:pos x="161" y="30"/>
                </a:cxn>
                <a:cxn ang="0">
                  <a:pos x="150" y="15"/>
                </a:cxn>
                <a:cxn ang="0">
                  <a:pos x="137" y="3"/>
                </a:cxn>
                <a:cxn ang="0">
                  <a:pos x="135" y="0"/>
                </a:cxn>
              </a:cxnLst>
              <a:rect l="0" t="0" r="r" b="b"/>
              <a:pathLst>
                <a:path w="345" h="650">
                  <a:moveTo>
                    <a:pt x="135" y="0"/>
                  </a:moveTo>
                  <a:lnTo>
                    <a:pt x="124" y="11"/>
                  </a:lnTo>
                  <a:lnTo>
                    <a:pt x="110" y="30"/>
                  </a:lnTo>
                  <a:lnTo>
                    <a:pt x="96" y="52"/>
                  </a:lnTo>
                  <a:lnTo>
                    <a:pt x="85" y="71"/>
                  </a:lnTo>
                  <a:lnTo>
                    <a:pt x="67" y="103"/>
                  </a:lnTo>
                  <a:lnTo>
                    <a:pt x="44" y="154"/>
                  </a:lnTo>
                  <a:lnTo>
                    <a:pt x="19" y="204"/>
                  </a:lnTo>
                  <a:lnTo>
                    <a:pt x="7" y="232"/>
                  </a:lnTo>
                  <a:lnTo>
                    <a:pt x="3" y="244"/>
                  </a:lnTo>
                  <a:lnTo>
                    <a:pt x="1" y="258"/>
                  </a:lnTo>
                  <a:lnTo>
                    <a:pt x="0" y="269"/>
                  </a:lnTo>
                  <a:lnTo>
                    <a:pt x="0" y="274"/>
                  </a:lnTo>
                  <a:lnTo>
                    <a:pt x="0" y="281"/>
                  </a:lnTo>
                  <a:lnTo>
                    <a:pt x="0" y="296"/>
                  </a:lnTo>
                  <a:lnTo>
                    <a:pt x="0" y="314"/>
                  </a:lnTo>
                  <a:lnTo>
                    <a:pt x="3" y="326"/>
                  </a:lnTo>
                  <a:lnTo>
                    <a:pt x="5" y="337"/>
                  </a:lnTo>
                  <a:lnTo>
                    <a:pt x="10" y="354"/>
                  </a:lnTo>
                  <a:lnTo>
                    <a:pt x="12" y="369"/>
                  </a:lnTo>
                  <a:lnTo>
                    <a:pt x="15" y="381"/>
                  </a:lnTo>
                  <a:lnTo>
                    <a:pt x="16" y="396"/>
                  </a:lnTo>
                  <a:lnTo>
                    <a:pt x="16" y="421"/>
                  </a:lnTo>
                  <a:lnTo>
                    <a:pt x="18" y="445"/>
                  </a:lnTo>
                  <a:lnTo>
                    <a:pt x="19" y="461"/>
                  </a:lnTo>
                  <a:lnTo>
                    <a:pt x="22" y="477"/>
                  </a:lnTo>
                  <a:lnTo>
                    <a:pt x="26" y="505"/>
                  </a:lnTo>
                  <a:lnTo>
                    <a:pt x="32" y="532"/>
                  </a:lnTo>
                  <a:lnTo>
                    <a:pt x="34" y="546"/>
                  </a:lnTo>
                  <a:lnTo>
                    <a:pt x="34" y="558"/>
                  </a:lnTo>
                  <a:lnTo>
                    <a:pt x="34" y="587"/>
                  </a:lnTo>
                  <a:lnTo>
                    <a:pt x="34" y="615"/>
                  </a:lnTo>
                  <a:lnTo>
                    <a:pt x="34" y="627"/>
                  </a:lnTo>
                  <a:lnTo>
                    <a:pt x="36" y="630"/>
                  </a:lnTo>
                  <a:lnTo>
                    <a:pt x="37" y="638"/>
                  </a:lnTo>
                  <a:lnTo>
                    <a:pt x="40" y="645"/>
                  </a:lnTo>
                  <a:lnTo>
                    <a:pt x="41" y="650"/>
                  </a:lnTo>
                  <a:lnTo>
                    <a:pt x="43" y="648"/>
                  </a:lnTo>
                  <a:lnTo>
                    <a:pt x="48" y="639"/>
                  </a:lnTo>
                  <a:lnTo>
                    <a:pt x="56" y="630"/>
                  </a:lnTo>
                  <a:lnTo>
                    <a:pt x="66" y="626"/>
                  </a:lnTo>
                  <a:lnTo>
                    <a:pt x="82" y="620"/>
                  </a:lnTo>
                  <a:lnTo>
                    <a:pt x="108" y="615"/>
                  </a:lnTo>
                  <a:lnTo>
                    <a:pt x="133" y="608"/>
                  </a:lnTo>
                  <a:lnTo>
                    <a:pt x="151" y="604"/>
                  </a:lnTo>
                  <a:lnTo>
                    <a:pt x="166" y="600"/>
                  </a:lnTo>
                  <a:lnTo>
                    <a:pt x="187" y="593"/>
                  </a:lnTo>
                  <a:lnTo>
                    <a:pt x="205" y="585"/>
                  </a:lnTo>
                  <a:lnTo>
                    <a:pt x="217" y="579"/>
                  </a:lnTo>
                  <a:lnTo>
                    <a:pt x="224" y="575"/>
                  </a:lnTo>
                  <a:lnTo>
                    <a:pt x="235" y="572"/>
                  </a:lnTo>
                  <a:lnTo>
                    <a:pt x="243" y="569"/>
                  </a:lnTo>
                  <a:lnTo>
                    <a:pt x="247" y="567"/>
                  </a:lnTo>
                  <a:lnTo>
                    <a:pt x="250" y="552"/>
                  </a:lnTo>
                  <a:lnTo>
                    <a:pt x="257" y="519"/>
                  </a:lnTo>
                  <a:lnTo>
                    <a:pt x="264" y="484"/>
                  </a:lnTo>
                  <a:lnTo>
                    <a:pt x="269" y="467"/>
                  </a:lnTo>
                  <a:lnTo>
                    <a:pt x="270" y="457"/>
                  </a:lnTo>
                  <a:lnTo>
                    <a:pt x="272" y="440"/>
                  </a:lnTo>
                  <a:lnTo>
                    <a:pt x="273" y="424"/>
                  </a:lnTo>
                  <a:lnTo>
                    <a:pt x="277" y="410"/>
                  </a:lnTo>
                  <a:lnTo>
                    <a:pt x="281" y="392"/>
                  </a:lnTo>
                  <a:lnTo>
                    <a:pt x="291" y="368"/>
                  </a:lnTo>
                  <a:lnTo>
                    <a:pt x="301" y="344"/>
                  </a:lnTo>
                  <a:lnTo>
                    <a:pt x="305" y="332"/>
                  </a:lnTo>
                  <a:lnTo>
                    <a:pt x="305" y="314"/>
                  </a:lnTo>
                  <a:lnTo>
                    <a:pt x="310" y="285"/>
                  </a:lnTo>
                  <a:lnTo>
                    <a:pt x="314" y="254"/>
                  </a:lnTo>
                  <a:lnTo>
                    <a:pt x="319" y="237"/>
                  </a:lnTo>
                  <a:lnTo>
                    <a:pt x="323" y="230"/>
                  </a:lnTo>
                  <a:lnTo>
                    <a:pt x="332" y="219"/>
                  </a:lnTo>
                  <a:lnTo>
                    <a:pt x="340" y="208"/>
                  </a:lnTo>
                  <a:lnTo>
                    <a:pt x="345" y="202"/>
                  </a:lnTo>
                  <a:lnTo>
                    <a:pt x="336" y="193"/>
                  </a:lnTo>
                  <a:lnTo>
                    <a:pt x="320" y="181"/>
                  </a:lnTo>
                  <a:lnTo>
                    <a:pt x="303" y="169"/>
                  </a:lnTo>
                  <a:lnTo>
                    <a:pt x="292" y="159"/>
                  </a:lnTo>
                  <a:lnTo>
                    <a:pt x="286" y="149"/>
                  </a:lnTo>
                  <a:lnTo>
                    <a:pt x="276" y="138"/>
                  </a:lnTo>
                  <a:lnTo>
                    <a:pt x="265" y="126"/>
                  </a:lnTo>
                  <a:lnTo>
                    <a:pt x="259" y="119"/>
                  </a:lnTo>
                  <a:lnTo>
                    <a:pt x="248" y="111"/>
                  </a:lnTo>
                  <a:lnTo>
                    <a:pt x="232" y="97"/>
                  </a:lnTo>
                  <a:lnTo>
                    <a:pt x="213" y="85"/>
                  </a:lnTo>
                  <a:lnTo>
                    <a:pt x="202" y="78"/>
                  </a:lnTo>
                  <a:lnTo>
                    <a:pt x="191" y="67"/>
                  </a:lnTo>
                  <a:lnTo>
                    <a:pt x="176" y="49"/>
                  </a:lnTo>
                  <a:lnTo>
                    <a:pt x="161" y="30"/>
                  </a:lnTo>
                  <a:lnTo>
                    <a:pt x="155" y="20"/>
                  </a:lnTo>
                  <a:lnTo>
                    <a:pt x="150" y="15"/>
                  </a:lnTo>
                  <a:lnTo>
                    <a:pt x="144" y="8"/>
                  </a:lnTo>
                  <a:lnTo>
                    <a:pt x="137" y="3"/>
                  </a:lnTo>
                  <a:lnTo>
                    <a:pt x="135" y="0"/>
                  </a:lnTo>
                  <a:lnTo>
                    <a:pt x="135" y="0"/>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4" name="Freeform 28"/>
            <p:cNvSpPr>
              <a:spLocks/>
            </p:cNvSpPr>
            <p:nvPr/>
          </p:nvSpPr>
          <p:spPr bwMode="auto">
            <a:xfrm>
              <a:off x="2490788" y="4370388"/>
              <a:ext cx="282575" cy="423863"/>
            </a:xfrm>
            <a:custGeom>
              <a:avLst/>
              <a:gdLst/>
              <a:ahLst/>
              <a:cxnLst>
                <a:cxn ang="0">
                  <a:pos x="5" y="142"/>
                </a:cxn>
                <a:cxn ang="0">
                  <a:pos x="3" y="136"/>
                </a:cxn>
                <a:cxn ang="0">
                  <a:pos x="2" y="123"/>
                </a:cxn>
                <a:cxn ang="0">
                  <a:pos x="0" y="109"/>
                </a:cxn>
                <a:cxn ang="0">
                  <a:pos x="2" y="101"/>
                </a:cxn>
                <a:cxn ang="0">
                  <a:pos x="5" y="92"/>
                </a:cxn>
                <a:cxn ang="0">
                  <a:pos x="11" y="79"/>
                </a:cxn>
                <a:cxn ang="0">
                  <a:pos x="18" y="68"/>
                </a:cxn>
                <a:cxn ang="0">
                  <a:pos x="22" y="61"/>
                </a:cxn>
                <a:cxn ang="0">
                  <a:pos x="24" y="53"/>
                </a:cxn>
                <a:cxn ang="0">
                  <a:pos x="27" y="42"/>
                </a:cxn>
                <a:cxn ang="0">
                  <a:pos x="29" y="31"/>
                </a:cxn>
                <a:cxn ang="0">
                  <a:pos x="35" y="24"/>
                </a:cxn>
                <a:cxn ang="0">
                  <a:pos x="39" y="19"/>
                </a:cxn>
                <a:cxn ang="0">
                  <a:pos x="50" y="11"/>
                </a:cxn>
                <a:cxn ang="0">
                  <a:pos x="61" y="5"/>
                </a:cxn>
                <a:cxn ang="0">
                  <a:pos x="75" y="1"/>
                </a:cxn>
                <a:cxn ang="0">
                  <a:pos x="87" y="0"/>
                </a:cxn>
                <a:cxn ang="0">
                  <a:pos x="99" y="1"/>
                </a:cxn>
                <a:cxn ang="0">
                  <a:pos x="108" y="4"/>
                </a:cxn>
                <a:cxn ang="0">
                  <a:pos x="117" y="7"/>
                </a:cxn>
                <a:cxn ang="0">
                  <a:pos x="124" y="11"/>
                </a:cxn>
                <a:cxn ang="0">
                  <a:pos x="131" y="17"/>
                </a:cxn>
                <a:cxn ang="0">
                  <a:pos x="138" y="26"/>
                </a:cxn>
                <a:cxn ang="0">
                  <a:pos x="146" y="34"/>
                </a:cxn>
                <a:cxn ang="0">
                  <a:pos x="153" y="46"/>
                </a:cxn>
                <a:cxn ang="0">
                  <a:pos x="163" y="66"/>
                </a:cxn>
                <a:cxn ang="0">
                  <a:pos x="169" y="85"/>
                </a:cxn>
                <a:cxn ang="0">
                  <a:pos x="175" y="97"/>
                </a:cxn>
                <a:cxn ang="0">
                  <a:pos x="175" y="101"/>
                </a:cxn>
                <a:cxn ang="0">
                  <a:pos x="176" y="107"/>
                </a:cxn>
                <a:cxn ang="0">
                  <a:pos x="178" y="111"/>
                </a:cxn>
                <a:cxn ang="0">
                  <a:pos x="178" y="115"/>
                </a:cxn>
                <a:cxn ang="0">
                  <a:pos x="176" y="125"/>
                </a:cxn>
                <a:cxn ang="0">
                  <a:pos x="174" y="142"/>
                </a:cxn>
                <a:cxn ang="0">
                  <a:pos x="171" y="160"/>
                </a:cxn>
                <a:cxn ang="0">
                  <a:pos x="171" y="168"/>
                </a:cxn>
                <a:cxn ang="0">
                  <a:pos x="157" y="184"/>
                </a:cxn>
                <a:cxn ang="0">
                  <a:pos x="128" y="215"/>
                </a:cxn>
                <a:cxn ang="0">
                  <a:pos x="97" y="247"/>
                </a:cxn>
                <a:cxn ang="0">
                  <a:pos x="83" y="258"/>
                </a:cxn>
                <a:cxn ang="0">
                  <a:pos x="72" y="255"/>
                </a:cxn>
                <a:cxn ang="0">
                  <a:pos x="51" y="259"/>
                </a:cxn>
                <a:cxn ang="0">
                  <a:pos x="32" y="265"/>
                </a:cxn>
                <a:cxn ang="0">
                  <a:pos x="24" y="267"/>
                </a:cxn>
                <a:cxn ang="0">
                  <a:pos x="5" y="142"/>
                </a:cxn>
                <a:cxn ang="0">
                  <a:pos x="5" y="142"/>
                </a:cxn>
              </a:cxnLst>
              <a:rect l="0" t="0" r="r" b="b"/>
              <a:pathLst>
                <a:path w="178" h="267">
                  <a:moveTo>
                    <a:pt x="5" y="142"/>
                  </a:moveTo>
                  <a:lnTo>
                    <a:pt x="3" y="136"/>
                  </a:lnTo>
                  <a:lnTo>
                    <a:pt x="2" y="123"/>
                  </a:lnTo>
                  <a:lnTo>
                    <a:pt x="0" y="109"/>
                  </a:lnTo>
                  <a:lnTo>
                    <a:pt x="2" y="101"/>
                  </a:lnTo>
                  <a:lnTo>
                    <a:pt x="5" y="92"/>
                  </a:lnTo>
                  <a:lnTo>
                    <a:pt x="11" y="79"/>
                  </a:lnTo>
                  <a:lnTo>
                    <a:pt x="18" y="68"/>
                  </a:lnTo>
                  <a:lnTo>
                    <a:pt x="22" y="61"/>
                  </a:lnTo>
                  <a:lnTo>
                    <a:pt x="24" y="53"/>
                  </a:lnTo>
                  <a:lnTo>
                    <a:pt x="27" y="42"/>
                  </a:lnTo>
                  <a:lnTo>
                    <a:pt x="29" y="31"/>
                  </a:lnTo>
                  <a:lnTo>
                    <a:pt x="35" y="24"/>
                  </a:lnTo>
                  <a:lnTo>
                    <a:pt x="39" y="19"/>
                  </a:lnTo>
                  <a:lnTo>
                    <a:pt x="50" y="11"/>
                  </a:lnTo>
                  <a:lnTo>
                    <a:pt x="61" y="5"/>
                  </a:lnTo>
                  <a:lnTo>
                    <a:pt x="75" y="1"/>
                  </a:lnTo>
                  <a:lnTo>
                    <a:pt x="87" y="0"/>
                  </a:lnTo>
                  <a:lnTo>
                    <a:pt x="99" y="1"/>
                  </a:lnTo>
                  <a:lnTo>
                    <a:pt x="108" y="4"/>
                  </a:lnTo>
                  <a:lnTo>
                    <a:pt x="117" y="7"/>
                  </a:lnTo>
                  <a:lnTo>
                    <a:pt x="124" y="11"/>
                  </a:lnTo>
                  <a:lnTo>
                    <a:pt x="131" y="17"/>
                  </a:lnTo>
                  <a:lnTo>
                    <a:pt x="138" y="26"/>
                  </a:lnTo>
                  <a:lnTo>
                    <a:pt x="146" y="34"/>
                  </a:lnTo>
                  <a:lnTo>
                    <a:pt x="153" y="46"/>
                  </a:lnTo>
                  <a:lnTo>
                    <a:pt x="163" y="66"/>
                  </a:lnTo>
                  <a:lnTo>
                    <a:pt x="169" y="85"/>
                  </a:lnTo>
                  <a:lnTo>
                    <a:pt x="175" y="97"/>
                  </a:lnTo>
                  <a:lnTo>
                    <a:pt x="175" y="101"/>
                  </a:lnTo>
                  <a:lnTo>
                    <a:pt x="176" y="107"/>
                  </a:lnTo>
                  <a:lnTo>
                    <a:pt x="178" y="111"/>
                  </a:lnTo>
                  <a:lnTo>
                    <a:pt x="178" y="115"/>
                  </a:lnTo>
                  <a:lnTo>
                    <a:pt x="176" y="125"/>
                  </a:lnTo>
                  <a:lnTo>
                    <a:pt x="174" y="142"/>
                  </a:lnTo>
                  <a:lnTo>
                    <a:pt x="171" y="160"/>
                  </a:lnTo>
                  <a:lnTo>
                    <a:pt x="171" y="168"/>
                  </a:lnTo>
                  <a:lnTo>
                    <a:pt x="157" y="184"/>
                  </a:lnTo>
                  <a:lnTo>
                    <a:pt x="128" y="215"/>
                  </a:lnTo>
                  <a:lnTo>
                    <a:pt x="97" y="247"/>
                  </a:lnTo>
                  <a:lnTo>
                    <a:pt x="83" y="258"/>
                  </a:lnTo>
                  <a:lnTo>
                    <a:pt x="72" y="255"/>
                  </a:lnTo>
                  <a:lnTo>
                    <a:pt x="51" y="259"/>
                  </a:lnTo>
                  <a:lnTo>
                    <a:pt x="32" y="265"/>
                  </a:lnTo>
                  <a:lnTo>
                    <a:pt x="24" y="267"/>
                  </a:lnTo>
                  <a:lnTo>
                    <a:pt x="5" y="142"/>
                  </a:lnTo>
                  <a:lnTo>
                    <a:pt x="5" y="142"/>
                  </a:lnTo>
                  <a:close/>
                </a:path>
              </a:pathLst>
            </a:custGeom>
            <a:solidFill>
              <a:srgbClr val="DEAD9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5" name="Freeform 29"/>
            <p:cNvSpPr>
              <a:spLocks/>
            </p:cNvSpPr>
            <p:nvPr/>
          </p:nvSpPr>
          <p:spPr bwMode="auto">
            <a:xfrm>
              <a:off x="2500313" y="4522788"/>
              <a:ext cx="266700" cy="254000"/>
            </a:xfrm>
            <a:custGeom>
              <a:avLst/>
              <a:gdLst/>
              <a:ahLst/>
              <a:cxnLst>
                <a:cxn ang="0">
                  <a:pos x="1" y="46"/>
                </a:cxn>
                <a:cxn ang="0">
                  <a:pos x="4" y="37"/>
                </a:cxn>
                <a:cxn ang="0">
                  <a:pos x="5" y="27"/>
                </a:cxn>
                <a:cxn ang="0">
                  <a:pos x="12" y="20"/>
                </a:cxn>
                <a:cxn ang="0">
                  <a:pos x="21" y="19"/>
                </a:cxn>
                <a:cxn ang="0">
                  <a:pos x="25" y="19"/>
                </a:cxn>
                <a:cxn ang="0">
                  <a:pos x="32" y="22"/>
                </a:cxn>
                <a:cxn ang="0">
                  <a:pos x="36" y="19"/>
                </a:cxn>
                <a:cxn ang="0">
                  <a:pos x="41" y="11"/>
                </a:cxn>
                <a:cxn ang="0">
                  <a:pos x="44" y="5"/>
                </a:cxn>
                <a:cxn ang="0">
                  <a:pos x="54" y="1"/>
                </a:cxn>
                <a:cxn ang="0">
                  <a:pos x="60" y="1"/>
                </a:cxn>
                <a:cxn ang="0">
                  <a:pos x="65" y="7"/>
                </a:cxn>
                <a:cxn ang="0">
                  <a:pos x="71" y="15"/>
                </a:cxn>
                <a:cxn ang="0">
                  <a:pos x="82" y="19"/>
                </a:cxn>
                <a:cxn ang="0">
                  <a:pos x="124" y="40"/>
                </a:cxn>
                <a:cxn ang="0">
                  <a:pos x="137" y="45"/>
                </a:cxn>
                <a:cxn ang="0">
                  <a:pos x="146" y="45"/>
                </a:cxn>
                <a:cxn ang="0">
                  <a:pos x="152" y="48"/>
                </a:cxn>
                <a:cxn ang="0">
                  <a:pos x="152" y="55"/>
                </a:cxn>
                <a:cxn ang="0">
                  <a:pos x="152" y="61"/>
                </a:cxn>
                <a:cxn ang="0">
                  <a:pos x="155" y="66"/>
                </a:cxn>
                <a:cxn ang="0">
                  <a:pos x="165" y="68"/>
                </a:cxn>
                <a:cxn ang="0">
                  <a:pos x="166" y="78"/>
                </a:cxn>
                <a:cxn ang="0">
                  <a:pos x="168" y="122"/>
                </a:cxn>
                <a:cxn ang="0">
                  <a:pos x="162" y="136"/>
                </a:cxn>
                <a:cxn ang="0">
                  <a:pos x="144" y="141"/>
                </a:cxn>
                <a:cxn ang="0">
                  <a:pos x="86" y="159"/>
                </a:cxn>
                <a:cxn ang="0">
                  <a:pos x="60" y="159"/>
                </a:cxn>
                <a:cxn ang="0">
                  <a:pos x="45" y="160"/>
                </a:cxn>
                <a:cxn ang="0">
                  <a:pos x="14" y="129"/>
                </a:cxn>
                <a:cxn ang="0">
                  <a:pos x="8" y="94"/>
                </a:cxn>
                <a:cxn ang="0">
                  <a:pos x="4" y="75"/>
                </a:cxn>
                <a:cxn ang="0">
                  <a:pos x="0" y="52"/>
                </a:cxn>
                <a:cxn ang="0">
                  <a:pos x="0" y="48"/>
                </a:cxn>
              </a:cxnLst>
              <a:rect l="0" t="0" r="r" b="b"/>
              <a:pathLst>
                <a:path w="168" h="160">
                  <a:moveTo>
                    <a:pt x="0" y="48"/>
                  </a:moveTo>
                  <a:lnTo>
                    <a:pt x="1" y="46"/>
                  </a:lnTo>
                  <a:lnTo>
                    <a:pt x="4" y="41"/>
                  </a:lnTo>
                  <a:lnTo>
                    <a:pt x="4" y="37"/>
                  </a:lnTo>
                  <a:lnTo>
                    <a:pt x="4" y="33"/>
                  </a:lnTo>
                  <a:lnTo>
                    <a:pt x="5" y="27"/>
                  </a:lnTo>
                  <a:lnTo>
                    <a:pt x="10" y="24"/>
                  </a:lnTo>
                  <a:lnTo>
                    <a:pt x="12" y="20"/>
                  </a:lnTo>
                  <a:lnTo>
                    <a:pt x="16" y="19"/>
                  </a:lnTo>
                  <a:lnTo>
                    <a:pt x="21" y="19"/>
                  </a:lnTo>
                  <a:lnTo>
                    <a:pt x="23" y="19"/>
                  </a:lnTo>
                  <a:lnTo>
                    <a:pt x="25" y="19"/>
                  </a:lnTo>
                  <a:lnTo>
                    <a:pt x="29" y="20"/>
                  </a:lnTo>
                  <a:lnTo>
                    <a:pt x="32" y="22"/>
                  </a:lnTo>
                  <a:lnTo>
                    <a:pt x="34" y="22"/>
                  </a:lnTo>
                  <a:lnTo>
                    <a:pt x="36" y="19"/>
                  </a:lnTo>
                  <a:lnTo>
                    <a:pt x="38" y="15"/>
                  </a:lnTo>
                  <a:lnTo>
                    <a:pt x="41" y="11"/>
                  </a:lnTo>
                  <a:lnTo>
                    <a:pt x="43" y="8"/>
                  </a:lnTo>
                  <a:lnTo>
                    <a:pt x="44" y="5"/>
                  </a:lnTo>
                  <a:lnTo>
                    <a:pt x="48" y="2"/>
                  </a:lnTo>
                  <a:lnTo>
                    <a:pt x="54" y="1"/>
                  </a:lnTo>
                  <a:lnTo>
                    <a:pt x="58" y="0"/>
                  </a:lnTo>
                  <a:lnTo>
                    <a:pt x="60" y="1"/>
                  </a:lnTo>
                  <a:lnTo>
                    <a:pt x="65" y="2"/>
                  </a:lnTo>
                  <a:lnTo>
                    <a:pt x="65" y="7"/>
                  </a:lnTo>
                  <a:lnTo>
                    <a:pt x="67" y="13"/>
                  </a:lnTo>
                  <a:lnTo>
                    <a:pt x="71" y="15"/>
                  </a:lnTo>
                  <a:lnTo>
                    <a:pt x="74" y="15"/>
                  </a:lnTo>
                  <a:lnTo>
                    <a:pt x="82" y="19"/>
                  </a:lnTo>
                  <a:lnTo>
                    <a:pt x="103" y="29"/>
                  </a:lnTo>
                  <a:lnTo>
                    <a:pt x="124" y="40"/>
                  </a:lnTo>
                  <a:lnTo>
                    <a:pt x="133" y="45"/>
                  </a:lnTo>
                  <a:lnTo>
                    <a:pt x="137" y="45"/>
                  </a:lnTo>
                  <a:lnTo>
                    <a:pt x="141" y="45"/>
                  </a:lnTo>
                  <a:lnTo>
                    <a:pt x="146" y="45"/>
                  </a:lnTo>
                  <a:lnTo>
                    <a:pt x="150" y="45"/>
                  </a:lnTo>
                  <a:lnTo>
                    <a:pt x="152" y="48"/>
                  </a:lnTo>
                  <a:lnTo>
                    <a:pt x="152" y="52"/>
                  </a:lnTo>
                  <a:lnTo>
                    <a:pt x="152" y="55"/>
                  </a:lnTo>
                  <a:lnTo>
                    <a:pt x="152" y="59"/>
                  </a:lnTo>
                  <a:lnTo>
                    <a:pt x="152" y="61"/>
                  </a:lnTo>
                  <a:lnTo>
                    <a:pt x="154" y="64"/>
                  </a:lnTo>
                  <a:lnTo>
                    <a:pt x="155" y="66"/>
                  </a:lnTo>
                  <a:lnTo>
                    <a:pt x="161" y="67"/>
                  </a:lnTo>
                  <a:lnTo>
                    <a:pt x="165" y="68"/>
                  </a:lnTo>
                  <a:lnTo>
                    <a:pt x="166" y="68"/>
                  </a:lnTo>
                  <a:lnTo>
                    <a:pt x="166" y="78"/>
                  </a:lnTo>
                  <a:lnTo>
                    <a:pt x="168" y="100"/>
                  </a:lnTo>
                  <a:lnTo>
                    <a:pt x="168" y="122"/>
                  </a:lnTo>
                  <a:lnTo>
                    <a:pt x="168" y="133"/>
                  </a:lnTo>
                  <a:lnTo>
                    <a:pt x="162" y="136"/>
                  </a:lnTo>
                  <a:lnTo>
                    <a:pt x="154" y="138"/>
                  </a:lnTo>
                  <a:lnTo>
                    <a:pt x="144" y="141"/>
                  </a:lnTo>
                  <a:lnTo>
                    <a:pt x="136" y="142"/>
                  </a:lnTo>
                  <a:lnTo>
                    <a:pt x="86" y="159"/>
                  </a:lnTo>
                  <a:lnTo>
                    <a:pt x="73" y="159"/>
                  </a:lnTo>
                  <a:lnTo>
                    <a:pt x="60" y="159"/>
                  </a:lnTo>
                  <a:lnTo>
                    <a:pt x="49" y="160"/>
                  </a:lnTo>
                  <a:lnTo>
                    <a:pt x="45" y="160"/>
                  </a:lnTo>
                  <a:lnTo>
                    <a:pt x="15" y="137"/>
                  </a:lnTo>
                  <a:lnTo>
                    <a:pt x="14" y="129"/>
                  </a:lnTo>
                  <a:lnTo>
                    <a:pt x="11" y="114"/>
                  </a:lnTo>
                  <a:lnTo>
                    <a:pt x="8" y="94"/>
                  </a:lnTo>
                  <a:lnTo>
                    <a:pt x="7" y="85"/>
                  </a:lnTo>
                  <a:lnTo>
                    <a:pt x="4" y="75"/>
                  </a:lnTo>
                  <a:lnTo>
                    <a:pt x="1" y="64"/>
                  </a:lnTo>
                  <a:lnTo>
                    <a:pt x="0" y="52"/>
                  </a:lnTo>
                  <a:lnTo>
                    <a:pt x="0" y="48"/>
                  </a:lnTo>
                  <a:lnTo>
                    <a:pt x="0" y="48"/>
                  </a:lnTo>
                  <a:close/>
                </a:path>
              </a:pathLst>
            </a:custGeom>
            <a:solidFill>
              <a:srgbClr val="D6FF9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6" name="Freeform 30"/>
            <p:cNvSpPr>
              <a:spLocks/>
            </p:cNvSpPr>
            <p:nvPr/>
          </p:nvSpPr>
          <p:spPr bwMode="auto">
            <a:xfrm>
              <a:off x="2616200" y="4511675"/>
              <a:ext cx="106363" cy="100013"/>
            </a:xfrm>
            <a:custGeom>
              <a:avLst/>
              <a:gdLst/>
              <a:ahLst/>
              <a:cxnLst>
                <a:cxn ang="0">
                  <a:pos x="27" y="3"/>
                </a:cxn>
                <a:cxn ang="0">
                  <a:pos x="23" y="3"/>
                </a:cxn>
                <a:cxn ang="0">
                  <a:pos x="19" y="5"/>
                </a:cxn>
                <a:cxn ang="0">
                  <a:pos x="13" y="8"/>
                </a:cxn>
                <a:cxn ang="0">
                  <a:pos x="11" y="9"/>
                </a:cxn>
                <a:cxn ang="0">
                  <a:pos x="4" y="18"/>
                </a:cxn>
                <a:cxn ang="0">
                  <a:pos x="1" y="25"/>
                </a:cxn>
                <a:cxn ang="0">
                  <a:pos x="0" y="27"/>
                </a:cxn>
                <a:cxn ang="0">
                  <a:pos x="0" y="34"/>
                </a:cxn>
                <a:cxn ang="0">
                  <a:pos x="0" y="40"/>
                </a:cxn>
                <a:cxn ang="0">
                  <a:pos x="1" y="45"/>
                </a:cxn>
                <a:cxn ang="0">
                  <a:pos x="4" y="51"/>
                </a:cxn>
                <a:cxn ang="0">
                  <a:pos x="8" y="56"/>
                </a:cxn>
                <a:cxn ang="0">
                  <a:pos x="12" y="60"/>
                </a:cxn>
                <a:cxn ang="0">
                  <a:pos x="16" y="63"/>
                </a:cxn>
                <a:cxn ang="0">
                  <a:pos x="19" y="63"/>
                </a:cxn>
                <a:cxn ang="0">
                  <a:pos x="23" y="63"/>
                </a:cxn>
                <a:cxn ang="0">
                  <a:pos x="27" y="63"/>
                </a:cxn>
                <a:cxn ang="0">
                  <a:pos x="31" y="62"/>
                </a:cxn>
                <a:cxn ang="0">
                  <a:pos x="35" y="60"/>
                </a:cxn>
                <a:cxn ang="0">
                  <a:pos x="42" y="59"/>
                </a:cxn>
                <a:cxn ang="0">
                  <a:pos x="48" y="58"/>
                </a:cxn>
                <a:cxn ang="0">
                  <a:pos x="53" y="56"/>
                </a:cxn>
                <a:cxn ang="0">
                  <a:pos x="56" y="53"/>
                </a:cxn>
                <a:cxn ang="0">
                  <a:pos x="60" y="49"/>
                </a:cxn>
                <a:cxn ang="0">
                  <a:pos x="63" y="44"/>
                </a:cxn>
                <a:cxn ang="0">
                  <a:pos x="66" y="41"/>
                </a:cxn>
                <a:cxn ang="0">
                  <a:pos x="66" y="37"/>
                </a:cxn>
                <a:cxn ang="0">
                  <a:pos x="67" y="31"/>
                </a:cxn>
                <a:cxn ang="0">
                  <a:pos x="67" y="26"/>
                </a:cxn>
                <a:cxn ang="0">
                  <a:pos x="67" y="20"/>
                </a:cxn>
                <a:cxn ang="0">
                  <a:pos x="64" y="15"/>
                </a:cxn>
                <a:cxn ang="0">
                  <a:pos x="60" y="9"/>
                </a:cxn>
                <a:cxn ang="0">
                  <a:pos x="56" y="5"/>
                </a:cxn>
                <a:cxn ang="0">
                  <a:pos x="49" y="1"/>
                </a:cxn>
                <a:cxn ang="0">
                  <a:pos x="40" y="0"/>
                </a:cxn>
                <a:cxn ang="0">
                  <a:pos x="33" y="0"/>
                </a:cxn>
                <a:cxn ang="0">
                  <a:pos x="29" y="1"/>
                </a:cxn>
                <a:cxn ang="0">
                  <a:pos x="27" y="3"/>
                </a:cxn>
                <a:cxn ang="0">
                  <a:pos x="27" y="3"/>
                </a:cxn>
              </a:cxnLst>
              <a:rect l="0" t="0" r="r" b="b"/>
              <a:pathLst>
                <a:path w="67" h="63">
                  <a:moveTo>
                    <a:pt x="27" y="3"/>
                  </a:moveTo>
                  <a:lnTo>
                    <a:pt x="23" y="3"/>
                  </a:lnTo>
                  <a:lnTo>
                    <a:pt x="19" y="5"/>
                  </a:lnTo>
                  <a:lnTo>
                    <a:pt x="13" y="8"/>
                  </a:lnTo>
                  <a:lnTo>
                    <a:pt x="11" y="9"/>
                  </a:lnTo>
                  <a:lnTo>
                    <a:pt x="4" y="18"/>
                  </a:lnTo>
                  <a:lnTo>
                    <a:pt x="1" y="25"/>
                  </a:lnTo>
                  <a:lnTo>
                    <a:pt x="0" y="27"/>
                  </a:lnTo>
                  <a:lnTo>
                    <a:pt x="0" y="34"/>
                  </a:lnTo>
                  <a:lnTo>
                    <a:pt x="0" y="40"/>
                  </a:lnTo>
                  <a:lnTo>
                    <a:pt x="1" y="45"/>
                  </a:lnTo>
                  <a:lnTo>
                    <a:pt x="4" y="51"/>
                  </a:lnTo>
                  <a:lnTo>
                    <a:pt x="8" y="56"/>
                  </a:lnTo>
                  <a:lnTo>
                    <a:pt x="12" y="60"/>
                  </a:lnTo>
                  <a:lnTo>
                    <a:pt x="16" y="63"/>
                  </a:lnTo>
                  <a:lnTo>
                    <a:pt x="19" y="63"/>
                  </a:lnTo>
                  <a:lnTo>
                    <a:pt x="23" y="63"/>
                  </a:lnTo>
                  <a:lnTo>
                    <a:pt x="27" y="63"/>
                  </a:lnTo>
                  <a:lnTo>
                    <a:pt x="31" y="62"/>
                  </a:lnTo>
                  <a:lnTo>
                    <a:pt x="35" y="60"/>
                  </a:lnTo>
                  <a:lnTo>
                    <a:pt x="42" y="59"/>
                  </a:lnTo>
                  <a:lnTo>
                    <a:pt x="48" y="58"/>
                  </a:lnTo>
                  <a:lnTo>
                    <a:pt x="53" y="56"/>
                  </a:lnTo>
                  <a:lnTo>
                    <a:pt x="56" y="53"/>
                  </a:lnTo>
                  <a:lnTo>
                    <a:pt x="60" y="49"/>
                  </a:lnTo>
                  <a:lnTo>
                    <a:pt x="63" y="44"/>
                  </a:lnTo>
                  <a:lnTo>
                    <a:pt x="66" y="41"/>
                  </a:lnTo>
                  <a:lnTo>
                    <a:pt x="66" y="37"/>
                  </a:lnTo>
                  <a:lnTo>
                    <a:pt x="67" y="31"/>
                  </a:lnTo>
                  <a:lnTo>
                    <a:pt x="67" y="26"/>
                  </a:lnTo>
                  <a:lnTo>
                    <a:pt x="67" y="20"/>
                  </a:lnTo>
                  <a:lnTo>
                    <a:pt x="64" y="15"/>
                  </a:lnTo>
                  <a:lnTo>
                    <a:pt x="60" y="9"/>
                  </a:lnTo>
                  <a:lnTo>
                    <a:pt x="56" y="5"/>
                  </a:lnTo>
                  <a:lnTo>
                    <a:pt x="49" y="1"/>
                  </a:lnTo>
                  <a:lnTo>
                    <a:pt x="40" y="0"/>
                  </a:lnTo>
                  <a:lnTo>
                    <a:pt x="33" y="0"/>
                  </a:lnTo>
                  <a:lnTo>
                    <a:pt x="29" y="1"/>
                  </a:lnTo>
                  <a:lnTo>
                    <a:pt x="27" y="3"/>
                  </a:lnTo>
                  <a:lnTo>
                    <a:pt x="27" y="3"/>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7" name="Freeform 31"/>
            <p:cNvSpPr>
              <a:spLocks/>
            </p:cNvSpPr>
            <p:nvPr/>
          </p:nvSpPr>
          <p:spPr bwMode="auto">
            <a:xfrm>
              <a:off x="2665413" y="4605338"/>
              <a:ext cx="28575" cy="34925"/>
            </a:xfrm>
            <a:custGeom>
              <a:avLst/>
              <a:gdLst/>
              <a:ahLst/>
              <a:cxnLst>
                <a:cxn ang="0">
                  <a:pos x="0" y="3"/>
                </a:cxn>
                <a:cxn ang="0">
                  <a:pos x="2" y="7"/>
                </a:cxn>
                <a:cxn ang="0">
                  <a:pos x="7" y="14"/>
                </a:cxn>
                <a:cxn ang="0">
                  <a:pos x="11" y="20"/>
                </a:cxn>
                <a:cxn ang="0">
                  <a:pos x="15" y="22"/>
                </a:cxn>
                <a:cxn ang="0">
                  <a:pos x="15" y="18"/>
                </a:cxn>
                <a:cxn ang="0">
                  <a:pos x="18" y="11"/>
                </a:cxn>
                <a:cxn ang="0">
                  <a:pos x="18" y="3"/>
                </a:cxn>
                <a:cxn ang="0">
                  <a:pos x="18" y="0"/>
                </a:cxn>
                <a:cxn ang="0">
                  <a:pos x="13" y="0"/>
                </a:cxn>
                <a:cxn ang="0">
                  <a:pos x="7" y="3"/>
                </a:cxn>
                <a:cxn ang="0">
                  <a:pos x="2" y="3"/>
                </a:cxn>
                <a:cxn ang="0">
                  <a:pos x="0" y="3"/>
                </a:cxn>
                <a:cxn ang="0">
                  <a:pos x="0" y="3"/>
                </a:cxn>
              </a:cxnLst>
              <a:rect l="0" t="0" r="r" b="b"/>
              <a:pathLst>
                <a:path w="18" h="22">
                  <a:moveTo>
                    <a:pt x="0" y="3"/>
                  </a:moveTo>
                  <a:lnTo>
                    <a:pt x="2" y="7"/>
                  </a:lnTo>
                  <a:lnTo>
                    <a:pt x="7" y="14"/>
                  </a:lnTo>
                  <a:lnTo>
                    <a:pt x="11" y="20"/>
                  </a:lnTo>
                  <a:lnTo>
                    <a:pt x="15" y="22"/>
                  </a:lnTo>
                  <a:lnTo>
                    <a:pt x="15" y="18"/>
                  </a:lnTo>
                  <a:lnTo>
                    <a:pt x="18" y="11"/>
                  </a:lnTo>
                  <a:lnTo>
                    <a:pt x="18" y="3"/>
                  </a:lnTo>
                  <a:lnTo>
                    <a:pt x="18" y="0"/>
                  </a:lnTo>
                  <a:lnTo>
                    <a:pt x="13" y="0"/>
                  </a:lnTo>
                  <a:lnTo>
                    <a:pt x="7" y="3"/>
                  </a:lnTo>
                  <a:lnTo>
                    <a:pt x="2" y="3"/>
                  </a:lnTo>
                  <a:lnTo>
                    <a:pt x="0" y="3"/>
                  </a:lnTo>
                  <a:lnTo>
                    <a:pt x="0" y="3"/>
                  </a:lnTo>
                  <a:close/>
                </a:path>
              </a:pathLst>
            </a:custGeom>
            <a:solidFill>
              <a:srgbClr val="FF190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8" name="Freeform 32"/>
            <p:cNvSpPr>
              <a:spLocks/>
            </p:cNvSpPr>
            <p:nvPr/>
          </p:nvSpPr>
          <p:spPr bwMode="auto">
            <a:xfrm>
              <a:off x="846138" y="3979863"/>
              <a:ext cx="1771650" cy="438150"/>
            </a:xfrm>
            <a:custGeom>
              <a:avLst/>
              <a:gdLst/>
              <a:ahLst/>
              <a:cxnLst>
                <a:cxn ang="0">
                  <a:pos x="182" y="55"/>
                </a:cxn>
                <a:cxn ang="0">
                  <a:pos x="163" y="93"/>
                </a:cxn>
                <a:cxn ang="0">
                  <a:pos x="144" y="117"/>
                </a:cxn>
                <a:cxn ang="0">
                  <a:pos x="118" y="139"/>
                </a:cxn>
                <a:cxn ang="0">
                  <a:pos x="110" y="156"/>
                </a:cxn>
                <a:cxn ang="0">
                  <a:pos x="92" y="178"/>
                </a:cxn>
                <a:cxn ang="0">
                  <a:pos x="46" y="213"/>
                </a:cxn>
                <a:cxn ang="0">
                  <a:pos x="34" y="235"/>
                </a:cxn>
                <a:cxn ang="0">
                  <a:pos x="11" y="261"/>
                </a:cxn>
                <a:cxn ang="0">
                  <a:pos x="12" y="276"/>
                </a:cxn>
                <a:cxn ang="0">
                  <a:pos x="67" y="262"/>
                </a:cxn>
                <a:cxn ang="0">
                  <a:pos x="107" y="261"/>
                </a:cxn>
                <a:cxn ang="0">
                  <a:pos x="145" y="254"/>
                </a:cxn>
                <a:cxn ang="0">
                  <a:pos x="235" y="262"/>
                </a:cxn>
                <a:cxn ang="0">
                  <a:pos x="371" y="246"/>
                </a:cxn>
                <a:cxn ang="0">
                  <a:pos x="449" y="251"/>
                </a:cxn>
                <a:cxn ang="0">
                  <a:pos x="509" y="248"/>
                </a:cxn>
                <a:cxn ang="0">
                  <a:pos x="603" y="237"/>
                </a:cxn>
                <a:cxn ang="0">
                  <a:pos x="667" y="237"/>
                </a:cxn>
                <a:cxn ang="0">
                  <a:pos x="736" y="247"/>
                </a:cxn>
                <a:cxn ang="0">
                  <a:pos x="837" y="246"/>
                </a:cxn>
                <a:cxn ang="0">
                  <a:pos x="899" y="268"/>
                </a:cxn>
                <a:cxn ang="0">
                  <a:pos x="934" y="266"/>
                </a:cxn>
                <a:cxn ang="0">
                  <a:pos x="961" y="265"/>
                </a:cxn>
                <a:cxn ang="0">
                  <a:pos x="990" y="270"/>
                </a:cxn>
                <a:cxn ang="0">
                  <a:pos x="995" y="261"/>
                </a:cxn>
                <a:cxn ang="0">
                  <a:pos x="1001" y="231"/>
                </a:cxn>
                <a:cxn ang="0">
                  <a:pos x="1009" y="215"/>
                </a:cxn>
                <a:cxn ang="0">
                  <a:pos x="1030" y="191"/>
                </a:cxn>
                <a:cxn ang="0">
                  <a:pos x="1041" y="140"/>
                </a:cxn>
                <a:cxn ang="0">
                  <a:pos x="1060" y="97"/>
                </a:cxn>
                <a:cxn ang="0">
                  <a:pos x="1085" y="52"/>
                </a:cxn>
                <a:cxn ang="0">
                  <a:pos x="1116" y="1"/>
                </a:cxn>
                <a:cxn ang="0">
                  <a:pos x="1060" y="4"/>
                </a:cxn>
                <a:cxn ang="0">
                  <a:pos x="995" y="4"/>
                </a:cxn>
                <a:cxn ang="0">
                  <a:pos x="946" y="5"/>
                </a:cxn>
                <a:cxn ang="0">
                  <a:pos x="885" y="21"/>
                </a:cxn>
                <a:cxn ang="0">
                  <a:pos x="758" y="14"/>
                </a:cxn>
                <a:cxn ang="0">
                  <a:pos x="677" y="12"/>
                </a:cxn>
                <a:cxn ang="0">
                  <a:pos x="626" y="15"/>
                </a:cxn>
                <a:cxn ang="0">
                  <a:pos x="564" y="23"/>
                </a:cxn>
                <a:cxn ang="0">
                  <a:pos x="516" y="33"/>
                </a:cxn>
                <a:cxn ang="0">
                  <a:pos x="435" y="32"/>
                </a:cxn>
                <a:cxn ang="0">
                  <a:pos x="346" y="27"/>
                </a:cxn>
                <a:cxn ang="0">
                  <a:pos x="273" y="37"/>
                </a:cxn>
                <a:cxn ang="0">
                  <a:pos x="207" y="40"/>
                </a:cxn>
              </a:cxnLst>
              <a:rect l="0" t="0" r="r" b="b"/>
              <a:pathLst>
                <a:path w="1116" h="276">
                  <a:moveTo>
                    <a:pt x="198" y="40"/>
                  </a:moveTo>
                  <a:lnTo>
                    <a:pt x="191" y="45"/>
                  </a:lnTo>
                  <a:lnTo>
                    <a:pt x="182" y="55"/>
                  </a:lnTo>
                  <a:lnTo>
                    <a:pt x="174" y="67"/>
                  </a:lnTo>
                  <a:lnTo>
                    <a:pt x="170" y="81"/>
                  </a:lnTo>
                  <a:lnTo>
                    <a:pt x="163" y="93"/>
                  </a:lnTo>
                  <a:lnTo>
                    <a:pt x="158" y="103"/>
                  </a:lnTo>
                  <a:lnTo>
                    <a:pt x="149" y="111"/>
                  </a:lnTo>
                  <a:lnTo>
                    <a:pt x="144" y="117"/>
                  </a:lnTo>
                  <a:lnTo>
                    <a:pt x="134" y="122"/>
                  </a:lnTo>
                  <a:lnTo>
                    <a:pt x="126" y="132"/>
                  </a:lnTo>
                  <a:lnTo>
                    <a:pt x="118" y="139"/>
                  </a:lnTo>
                  <a:lnTo>
                    <a:pt x="115" y="144"/>
                  </a:lnTo>
                  <a:lnTo>
                    <a:pt x="112" y="148"/>
                  </a:lnTo>
                  <a:lnTo>
                    <a:pt x="110" y="156"/>
                  </a:lnTo>
                  <a:lnTo>
                    <a:pt x="107" y="165"/>
                  </a:lnTo>
                  <a:lnTo>
                    <a:pt x="103" y="172"/>
                  </a:lnTo>
                  <a:lnTo>
                    <a:pt x="92" y="178"/>
                  </a:lnTo>
                  <a:lnTo>
                    <a:pt x="74" y="192"/>
                  </a:lnTo>
                  <a:lnTo>
                    <a:pt x="56" y="204"/>
                  </a:lnTo>
                  <a:lnTo>
                    <a:pt x="46" y="213"/>
                  </a:lnTo>
                  <a:lnTo>
                    <a:pt x="42" y="220"/>
                  </a:lnTo>
                  <a:lnTo>
                    <a:pt x="38" y="226"/>
                  </a:lnTo>
                  <a:lnTo>
                    <a:pt x="34" y="235"/>
                  </a:lnTo>
                  <a:lnTo>
                    <a:pt x="31" y="243"/>
                  </a:lnTo>
                  <a:lnTo>
                    <a:pt x="23" y="251"/>
                  </a:lnTo>
                  <a:lnTo>
                    <a:pt x="11" y="261"/>
                  </a:lnTo>
                  <a:lnTo>
                    <a:pt x="1" y="270"/>
                  </a:lnTo>
                  <a:lnTo>
                    <a:pt x="0" y="276"/>
                  </a:lnTo>
                  <a:lnTo>
                    <a:pt x="12" y="276"/>
                  </a:lnTo>
                  <a:lnTo>
                    <a:pt x="34" y="270"/>
                  </a:lnTo>
                  <a:lnTo>
                    <a:pt x="56" y="265"/>
                  </a:lnTo>
                  <a:lnTo>
                    <a:pt x="67" y="262"/>
                  </a:lnTo>
                  <a:lnTo>
                    <a:pt x="75" y="262"/>
                  </a:lnTo>
                  <a:lnTo>
                    <a:pt x="90" y="262"/>
                  </a:lnTo>
                  <a:lnTo>
                    <a:pt x="107" y="261"/>
                  </a:lnTo>
                  <a:lnTo>
                    <a:pt x="116" y="261"/>
                  </a:lnTo>
                  <a:lnTo>
                    <a:pt x="126" y="258"/>
                  </a:lnTo>
                  <a:lnTo>
                    <a:pt x="145" y="254"/>
                  </a:lnTo>
                  <a:lnTo>
                    <a:pt x="166" y="251"/>
                  </a:lnTo>
                  <a:lnTo>
                    <a:pt x="176" y="251"/>
                  </a:lnTo>
                  <a:lnTo>
                    <a:pt x="235" y="262"/>
                  </a:lnTo>
                  <a:lnTo>
                    <a:pt x="317" y="240"/>
                  </a:lnTo>
                  <a:lnTo>
                    <a:pt x="333" y="242"/>
                  </a:lnTo>
                  <a:lnTo>
                    <a:pt x="371" y="246"/>
                  </a:lnTo>
                  <a:lnTo>
                    <a:pt x="409" y="248"/>
                  </a:lnTo>
                  <a:lnTo>
                    <a:pt x="434" y="251"/>
                  </a:lnTo>
                  <a:lnTo>
                    <a:pt x="449" y="251"/>
                  </a:lnTo>
                  <a:lnTo>
                    <a:pt x="472" y="251"/>
                  </a:lnTo>
                  <a:lnTo>
                    <a:pt x="494" y="250"/>
                  </a:lnTo>
                  <a:lnTo>
                    <a:pt x="509" y="248"/>
                  </a:lnTo>
                  <a:lnTo>
                    <a:pt x="531" y="244"/>
                  </a:lnTo>
                  <a:lnTo>
                    <a:pt x="567" y="242"/>
                  </a:lnTo>
                  <a:lnTo>
                    <a:pt x="603" y="237"/>
                  </a:lnTo>
                  <a:lnTo>
                    <a:pt x="622" y="235"/>
                  </a:lnTo>
                  <a:lnTo>
                    <a:pt x="638" y="235"/>
                  </a:lnTo>
                  <a:lnTo>
                    <a:pt x="667" y="237"/>
                  </a:lnTo>
                  <a:lnTo>
                    <a:pt x="696" y="240"/>
                  </a:lnTo>
                  <a:lnTo>
                    <a:pt x="715" y="246"/>
                  </a:lnTo>
                  <a:lnTo>
                    <a:pt x="736" y="247"/>
                  </a:lnTo>
                  <a:lnTo>
                    <a:pt x="771" y="247"/>
                  </a:lnTo>
                  <a:lnTo>
                    <a:pt x="810" y="244"/>
                  </a:lnTo>
                  <a:lnTo>
                    <a:pt x="837" y="246"/>
                  </a:lnTo>
                  <a:lnTo>
                    <a:pt x="858" y="251"/>
                  </a:lnTo>
                  <a:lnTo>
                    <a:pt x="879" y="259"/>
                  </a:lnTo>
                  <a:lnTo>
                    <a:pt x="899" y="268"/>
                  </a:lnTo>
                  <a:lnTo>
                    <a:pt x="912" y="270"/>
                  </a:lnTo>
                  <a:lnTo>
                    <a:pt x="920" y="268"/>
                  </a:lnTo>
                  <a:lnTo>
                    <a:pt x="934" y="266"/>
                  </a:lnTo>
                  <a:lnTo>
                    <a:pt x="946" y="265"/>
                  </a:lnTo>
                  <a:lnTo>
                    <a:pt x="954" y="265"/>
                  </a:lnTo>
                  <a:lnTo>
                    <a:pt x="961" y="265"/>
                  </a:lnTo>
                  <a:lnTo>
                    <a:pt x="973" y="268"/>
                  </a:lnTo>
                  <a:lnTo>
                    <a:pt x="984" y="269"/>
                  </a:lnTo>
                  <a:lnTo>
                    <a:pt x="990" y="270"/>
                  </a:lnTo>
                  <a:lnTo>
                    <a:pt x="991" y="269"/>
                  </a:lnTo>
                  <a:lnTo>
                    <a:pt x="993" y="266"/>
                  </a:lnTo>
                  <a:lnTo>
                    <a:pt x="995" y="261"/>
                  </a:lnTo>
                  <a:lnTo>
                    <a:pt x="997" y="253"/>
                  </a:lnTo>
                  <a:lnTo>
                    <a:pt x="997" y="242"/>
                  </a:lnTo>
                  <a:lnTo>
                    <a:pt x="1001" y="231"/>
                  </a:lnTo>
                  <a:lnTo>
                    <a:pt x="1004" y="222"/>
                  </a:lnTo>
                  <a:lnTo>
                    <a:pt x="1006" y="220"/>
                  </a:lnTo>
                  <a:lnTo>
                    <a:pt x="1009" y="215"/>
                  </a:lnTo>
                  <a:lnTo>
                    <a:pt x="1016" y="209"/>
                  </a:lnTo>
                  <a:lnTo>
                    <a:pt x="1024" y="198"/>
                  </a:lnTo>
                  <a:lnTo>
                    <a:pt x="1030" y="191"/>
                  </a:lnTo>
                  <a:lnTo>
                    <a:pt x="1032" y="178"/>
                  </a:lnTo>
                  <a:lnTo>
                    <a:pt x="1036" y="159"/>
                  </a:lnTo>
                  <a:lnTo>
                    <a:pt x="1041" y="140"/>
                  </a:lnTo>
                  <a:lnTo>
                    <a:pt x="1045" y="128"/>
                  </a:lnTo>
                  <a:lnTo>
                    <a:pt x="1050" y="115"/>
                  </a:lnTo>
                  <a:lnTo>
                    <a:pt x="1060" y="97"/>
                  </a:lnTo>
                  <a:lnTo>
                    <a:pt x="1069" y="77"/>
                  </a:lnTo>
                  <a:lnTo>
                    <a:pt x="1076" y="66"/>
                  </a:lnTo>
                  <a:lnTo>
                    <a:pt x="1085" y="52"/>
                  </a:lnTo>
                  <a:lnTo>
                    <a:pt x="1100" y="32"/>
                  </a:lnTo>
                  <a:lnTo>
                    <a:pt x="1112" y="12"/>
                  </a:lnTo>
                  <a:lnTo>
                    <a:pt x="1116" y="1"/>
                  </a:lnTo>
                  <a:lnTo>
                    <a:pt x="1105" y="0"/>
                  </a:lnTo>
                  <a:lnTo>
                    <a:pt x="1083" y="1"/>
                  </a:lnTo>
                  <a:lnTo>
                    <a:pt x="1060" y="4"/>
                  </a:lnTo>
                  <a:lnTo>
                    <a:pt x="1045" y="5"/>
                  </a:lnTo>
                  <a:lnTo>
                    <a:pt x="1027" y="5"/>
                  </a:lnTo>
                  <a:lnTo>
                    <a:pt x="995" y="4"/>
                  </a:lnTo>
                  <a:lnTo>
                    <a:pt x="965" y="4"/>
                  </a:lnTo>
                  <a:lnTo>
                    <a:pt x="954" y="4"/>
                  </a:lnTo>
                  <a:lnTo>
                    <a:pt x="946" y="5"/>
                  </a:lnTo>
                  <a:lnTo>
                    <a:pt x="927" y="12"/>
                  </a:lnTo>
                  <a:lnTo>
                    <a:pt x="903" y="18"/>
                  </a:lnTo>
                  <a:lnTo>
                    <a:pt x="885" y="21"/>
                  </a:lnTo>
                  <a:lnTo>
                    <a:pt x="854" y="19"/>
                  </a:lnTo>
                  <a:lnTo>
                    <a:pt x="806" y="16"/>
                  </a:lnTo>
                  <a:lnTo>
                    <a:pt x="758" y="14"/>
                  </a:lnTo>
                  <a:lnTo>
                    <a:pt x="726" y="12"/>
                  </a:lnTo>
                  <a:lnTo>
                    <a:pt x="704" y="12"/>
                  </a:lnTo>
                  <a:lnTo>
                    <a:pt x="677" y="12"/>
                  </a:lnTo>
                  <a:lnTo>
                    <a:pt x="653" y="12"/>
                  </a:lnTo>
                  <a:lnTo>
                    <a:pt x="641" y="14"/>
                  </a:lnTo>
                  <a:lnTo>
                    <a:pt x="626" y="15"/>
                  </a:lnTo>
                  <a:lnTo>
                    <a:pt x="601" y="19"/>
                  </a:lnTo>
                  <a:lnTo>
                    <a:pt x="576" y="22"/>
                  </a:lnTo>
                  <a:lnTo>
                    <a:pt x="564" y="23"/>
                  </a:lnTo>
                  <a:lnTo>
                    <a:pt x="553" y="25"/>
                  </a:lnTo>
                  <a:lnTo>
                    <a:pt x="535" y="29"/>
                  </a:lnTo>
                  <a:lnTo>
                    <a:pt x="516" y="33"/>
                  </a:lnTo>
                  <a:lnTo>
                    <a:pt x="504" y="36"/>
                  </a:lnTo>
                  <a:lnTo>
                    <a:pt x="480" y="34"/>
                  </a:lnTo>
                  <a:lnTo>
                    <a:pt x="435" y="32"/>
                  </a:lnTo>
                  <a:lnTo>
                    <a:pt x="391" y="29"/>
                  </a:lnTo>
                  <a:lnTo>
                    <a:pt x="366" y="27"/>
                  </a:lnTo>
                  <a:lnTo>
                    <a:pt x="346" y="27"/>
                  </a:lnTo>
                  <a:lnTo>
                    <a:pt x="316" y="32"/>
                  </a:lnTo>
                  <a:lnTo>
                    <a:pt x="287" y="34"/>
                  </a:lnTo>
                  <a:lnTo>
                    <a:pt x="273" y="37"/>
                  </a:lnTo>
                  <a:lnTo>
                    <a:pt x="258" y="38"/>
                  </a:lnTo>
                  <a:lnTo>
                    <a:pt x="232" y="40"/>
                  </a:lnTo>
                  <a:lnTo>
                    <a:pt x="207" y="40"/>
                  </a:lnTo>
                  <a:lnTo>
                    <a:pt x="198" y="40"/>
                  </a:lnTo>
                  <a:lnTo>
                    <a:pt x="198" y="40"/>
                  </a:lnTo>
                  <a:close/>
                </a:path>
              </a:pathLst>
            </a:custGeom>
            <a:solidFill>
              <a:srgbClr val="D48A2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9" name="Freeform 33"/>
            <p:cNvSpPr>
              <a:spLocks/>
            </p:cNvSpPr>
            <p:nvPr/>
          </p:nvSpPr>
          <p:spPr bwMode="auto">
            <a:xfrm>
              <a:off x="833438" y="3970338"/>
              <a:ext cx="1803400" cy="458788"/>
            </a:xfrm>
            <a:custGeom>
              <a:avLst/>
              <a:gdLst/>
              <a:ahLst/>
              <a:cxnLst>
                <a:cxn ang="0">
                  <a:pos x="56" y="215"/>
                </a:cxn>
                <a:cxn ang="0">
                  <a:pos x="123" y="142"/>
                </a:cxn>
                <a:cxn ang="0">
                  <a:pos x="167" y="98"/>
                </a:cxn>
                <a:cxn ang="0">
                  <a:pos x="199" y="43"/>
                </a:cxn>
                <a:cxn ang="0">
                  <a:pos x="271" y="40"/>
                </a:cxn>
                <a:cxn ang="0">
                  <a:pos x="488" y="38"/>
                </a:cxn>
                <a:cxn ang="0">
                  <a:pos x="667" y="18"/>
                </a:cxn>
                <a:cxn ang="0">
                  <a:pos x="850" y="20"/>
                </a:cxn>
                <a:cxn ang="0">
                  <a:pos x="983" y="6"/>
                </a:cxn>
                <a:cxn ang="0">
                  <a:pos x="1127" y="0"/>
                </a:cxn>
                <a:cxn ang="0">
                  <a:pos x="1073" y="99"/>
                </a:cxn>
                <a:cxn ang="0">
                  <a:pos x="1042" y="190"/>
                </a:cxn>
                <a:cxn ang="0">
                  <a:pos x="1007" y="250"/>
                </a:cxn>
                <a:cxn ang="0">
                  <a:pos x="963" y="278"/>
                </a:cxn>
                <a:cxn ang="0">
                  <a:pos x="884" y="267"/>
                </a:cxn>
                <a:cxn ang="0">
                  <a:pos x="773" y="254"/>
                </a:cxn>
                <a:cxn ang="0">
                  <a:pos x="663" y="243"/>
                </a:cxn>
                <a:cxn ang="0">
                  <a:pos x="552" y="253"/>
                </a:cxn>
                <a:cxn ang="0">
                  <a:pos x="450" y="260"/>
                </a:cxn>
                <a:cxn ang="0">
                  <a:pos x="329" y="250"/>
                </a:cxn>
                <a:cxn ang="0">
                  <a:pos x="229" y="268"/>
                </a:cxn>
                <a:cxn ang="0">
                  <a:pos x="155" y="261"/>
                </a:cxn>
                <a:cxn ang="0">
                  <a:pos x="103" y="272"/>
                </a:cxn>
                <a:cxn ang="0">
                  <a:pos x="27" y="283"/>
                </a:cxn>
                <a:cxn ang="0">
                  <a:pos x="31" y="274"/>
                </a:cxn>
                <a:cxn ang="0">
                  <a:pos x="97" y="267"/>
                </a:cxn>
                <a:cxn ang="0">
                  <a:pos x="156" y="254"/>
                </a:cxn>
                <a:cxn ang="0">
                  <a:pos x="248" y="263"/>
                </a:cxn>
                <a:cxn ang="0">
                  <a:pos x="314" y="245"/>
                </a:cxn>
                <a:cxn ang="0">
                  <a:pos x="432" y="253"/>
                </a:cxn>
                <a:cxn ang="0">
                  <a:pos x="569" y="245"/>
                </a:cxn>
                <a:cxn ang="0">
                  <a:pos x="675" y="239"/>
                </a:cxn>
                <a:cxn ang="0">
                  <a:pos x="804" y="245"/>
                </a:cxn>
                <a:cxn ang="0">
                  <a:pos x="913" y="268"/>
                </a:cxn>
                <a:cxn ang="0">
                  <a:pos x="979" y="268"/>
                </a:cxn>
                <a:cxn ang="0">
                  <a:pos x="1001" y="238"/>
                </a:cxn>
                <a:cxn ang="0">
                  <a:pos x="1038" y="179"/>
                </a:cxn>
                <a:cxn ang="0">
                  <a:pos x="1066" y="99"/>
                </a:cxn>
                <a:cxn ang="0">
                  <a:pos x="1094" y="50"/>
                </a:cxn>
                <a:cxn ang="0">
                  <a:pos x="1084" y="10"/>
                </a:cxn>
                <a:cxn ang="0">
                  <a:pos x="994" y="11"/>
                </a:cxn>
                <a:cxn ang="0">
                  <a:pos x="873" y="29"/>
                </a:cxn>
                <a:cxn ang="0">
                  <a:pos x="726" y="22"/>
                </a:cxn>
                <a:cxn ang="0">
                  <a:pos x="642" y="27"/>
                </a:cxn>
                <a:cxn ang="0">
                  <a:pos x="546" y="40"/>
                </a:cxn>
                <a:cxn ang="0">
                  <a:pos x="433" y="43"/>
                </a:cxn>
                <a:cxn ang="0">
                  <a:pos x="341" y="40"/>
                </a:cxn>
                <a:cxn ang="0">
                  <a:pos x="238" y="51"/>
                </a:cxn>
                <a:cxn ang="0">
                  <a:pos x="189" y="68"/>
                </a:cxn>
                <a:cxn ang="0">
                  <a:pos x="138" y="136"/>
                </a:cxn>
                <a:cxn ang="0">
                  <a:pos x="82" y="201"/>
                </a:cxn>
                <a:cxn ang="0">
                  <a:pos x="38" y="254"/>
                </a:cxn>
                <a:cxn ang="0">
                  <a:pos x="2" y="287"/>
                </a:cxn>
              </a:cxnLst>
              <a:rect l="0" t="0" r="r" b="b"/>
              <a:pathLst>
                <a:path w="1136" h="289">
                  <a:moveTo>
                    <a:pt x="0" y="282"/>
                  </a:moveTo>
                  <a:lnTo>
                    <a:pt x="9" y="272"/>
                  </a:lnTo>
                  <a:lnTo>
                    <a:pt x="20" y="261"/>
                  </a:lnTo>
                  <a:lnTo>
                    <a:pt x="32" y="248"/>
                  </a:lnTo>
                  <a:lnTo>
                    <a:pt x="43" y="231"/>
                  </a:lnTo>
                  <a:lnTo>
                    <a:pt x="56" y="215"/>
                  </a:lnTo>
                  <a:lnTo>
                    <a:pt x="74" y="201"/>
                  </a:lnTo>
                  <a:lnTo>
                    <a:pt x="90" y="187"/>
                  </a:lnTo>
                  <a:lnTo>
                    <a:pt x="103" y="178"/>
                  </a:lnTo>
                  <a:lnTo>
                    <a:pt x="109" y="167"/>
                  </a:lnTo>
                  <a:lnTo>
                    <a:pt x="116" y="154"/>
                  </a:lnTo>
                  <a:lnTo>
                    <a:pt x="123" y="142"/>
                  </a:lnTo>
                  <a:lnTo>
                    <a:pt x="130" y="136"/>
                  </a:lnTo>
                  <a:lnTo>
                    <a:pt x="137" y="129"/>
                  </a:lnTo>
                  <a:lnTo>
                    <a:pt x="148" y="121"/>
                  </a:lnTo>
                  <a:lnTo>
                    <a:pt x="156" y="113"/>
                  </a:lnTo>
                  <a:lnTo>
                    <a:pt x="164" y="106"/>
                  </a:lnTo>
                  <a:lnTo>
                    <a:pt x="167" y="98"/>
                  </a:lnTo>
                  <a:lnTo>
                    <a:pt x="171" y="87"/>
                  </a:lnTo>
                  <a:lnTo>
                    <a:pt x="175" y="77"/>
                  </a:lnTo>
                  <a:lnTo>
                    <a:pt x="182" y="68"/>
                  </a:lnTo>
                  <a:lnTo>
                    <a:pt x="188" y="57"/>
                  </a:lnTo>
                  <a:lnTo>
                    <a:pt x="193" y="50"/>
                  </a:lnTo>
                  <a:lnTo>
                    <a:pt x="199" y="43"/>
                  </a:lnTo>
                  <a:lnTo>
                    <a:pt x="206" y="42"/>
                  </a:lnTo>
                  <a:lnTo>
                    <a:pt x="212" y="43"/>
                  </a:lnTo>
                  <a:lnTo>
                    <a:pt x="223" y="44"/>
                  </a:lnTo>
                  <a:lnTo>
                    <a:pt x="234" y="46"/>
                  </a:lnTo>
                  <a:lnTo>
                    <a:pt x="248" y="43"/>
                  </a:lnTo>
                  <a:lnTo>
                    <a:pt x="271" y="40"/>
                  </a:lnTo>
                  <a:lnTo>
                    <a:pt x="313" y="36"/>
                  </a:lnTo>
                  <a:lnTo>
                    <a:pt x="355" y="32"/>
                  </a:lnTo>
                  <a:lnTo>
                    <a:pt x="388" y="32"/>
                  </a:lnTo>
                  <a:lnTo>
                    <a:pt x="416" y="33"/>
                  </a:lnTo>
                  <a:lnTo>
                    <a:pt x="453" y="36"/>
                  </a:lnTo>
                  <a:lnTo>
                    <a:pt x="488" y="38"/>
                  </a:lnTo>
                  <a:lnTo>
                    <a:pt x="517" y="38"/>
                  </a:lnTo>
                  <a:lnTo>
                    <a:pt x="545" y="32"/>
                  </a:lnTo>
                  <a:lnTo>
                    <a:pt x="580" y="24"/>
                  </a:lnTo>
                  <a:lnTo>
                    <a:pt x="615" y="18"/>
                  </a:lnTo>
                  <a:lnTo>
                    <a:pt x="642" y="18"/>
                  </a:lnTo>
                  <a:lnTo>
                    <a:pt x="667" y="18"/>
                  </a:lnTo>
                  <a:lnTo>
                    <a:pt x="700" y="16"/>
                  </a:lnTo>
                  <a:lnTo>
                    <a:pt x="733" y="13"/>
                  </a:lnTo>
                  <a:lnTo>
                    <a:pt x="759" y="14"/>
                  </a:lnTo>
                  <a:lnTo>
                    <a:pt x="785" y="16"/>
                  </a:lnTo>
                  <a:lnTo>
                    <a:pt x="818" y="18"/>
                  </a:lnTo>
                  <a:lnTo>
                    <a:pt x="850" y="20"/>
                  </a:lnTo>
                  <a:lnTo>
                    <a:pt x="876" y="21"/>
                  </a:lnTo>
                  <a:lnTo>
                    <a:pt x="898" y="18"/>
                  </a:lnTo>
                  <a:lnTo>
                    <a:pt x="922" y="14"/>
                  </a:lnTo>
                  <a:lnTo>
                    <a:pt x="944" y="10"/>
                  </a:lnTo>
                  <a:lnTo>
                    <a:pt x="963" y="7"/>
                  </a:lnTo>
                  <a:lnTo>
                    <a:pt x="983" y="6"/>
                  </a:lnTo>
                  <a:lnTo>
                    <a:pt x="1009" y="7"/>
                  </a:lnTo>
                  <a:lnTo>
                    <a:pt x="1035" y="9"/>
                  </a:lnTo>
                  <a:lnTo>
                    <a:pt x="1057" y="7"/>
                  </a:lnTo>
                  <a:lnTo>
                    <a:pt x="1079" y="3"/>
                  </a:lnTo>
                  <a:lnTo>
                    <a:pt x="1105" y="2"/>
                  </a:lnTo>
                  <a:lnTo>
                    <a:pt x="1127" y="0"/>
                  </a:lnTo>
                  <a:lnTo>
                    <a:pt x="1136" y="5"/>
                  </a:lnTo>
                  <a:lnTo>
                    <a:pt x="1130" y="14"/>
                  </a:lnTo>
                  <a:lnTo>
                    <a:pt x="1115" y="35"/>
                  </a:lnTo>
                  <a:lnTo>
                    <a:pt x="1097" y="58"/>
                  </a:lnTo>
                  <a:lnTo>
                    <a:pt x="1084" y="79"/>
                  </a:lnTo>
                  <a:lnTo>
                    <a:pt x="1073" y="99"/>
                  </a:lnTo>
                  <a:lnTo>
                    <a:pt x="1064" y="120"/>
                  </a:lnTo>
                  <a:lnTo>
                    <a:pt x="1055" y="139"/>
                  </a:lnTo>
                  <a:lnTo>
                    <a:pt x="1050" y="154"/>
                  </a:lnTo>
                  <a:lnTo>
                    <a:pt x="1046" y="167"/>
                  </a:lnTo>
                  <a:lnTo>
                    <a:pt x="1044" y="178"/>
                  </a:lnTo>
                  <a:lnTo>
                    <a:pt x="1042" y="190"/>
                  </a:lnTo>
                  <a:lnTo>
                    <a:pt x="1038" y="204"/>
                  </a:lnTo>
                  <a:lnTo>
                    <a:pt x="1028" y="213"/>
                  </a:lnTo>
                  <a:lnTo>
                    <a:pt x="1021" y="223"/>
                  </a:lnTo>
                  <a:lnTo>
                    <a:pt x="1014" y="232"/>
                  </a:lnTo>
                  <a:lnTo>
                    <a:pt x="1010" y="241"/>
                  </a:lnTo>
                  <a:lnTo>
                    <a:pt x="1007" y="250"/>
                  </a:lnTo>
                  <a:lnTo>
                    <a:pt x="1006" y="264"/>
                  </a:lnTo>
                  <a:lnTo>
                    <a:pt x="1003" y="274"/>
                  </a:lnTo>
                  <a:lnTo>
                    <a:pt x="996" y="282"/>
                  </a:lnTo>
                  <a:lnTo>
                    <a:pt x="988" y="285"/>
                  </a:lnTo>
                  <a:lnTo>
                    <a:pt x="977" y="282"/>
                  </a:lnTo>
                  <a:lnTo>
                    <a:pt x="963" y="278"/>
                  </a:lnTo>
                  <a:lnTo>
                    <a:pt x="952" y="276"/>
                  </a:lnTo>
                  <a:lnTo>
                    <a:pt x="940" y="276"/>
                  </a:lnTo>
                  <a:lnTo>
                    <a:pt x="926" y="278"/>
                  </a:lnTo>
                  <a:lnTo>
                    <a:pt x="913" y="278"/>
                  </a:lnTo>
                  <a:lnTo>
                    <a:pt x="899" y="274"/>
                  </a:lnTo>
                  <a:lnTo>
                    <a:pt x="884" y="267"/>
                  </a:lnTo>
                  <a:lnTo>
                    <a:pt x="869" y="263"/>
                  </a:lnTo>
                  <a:lnTo>
                    <a:pt x="854" y="259"/>
                  </a:lnTo>
                  <a:lnTo>
                    <a:pt x="840" y="257"/>
                  </a:lnTo>
                  <a:lnTo>
                    <a:pt x="822" y="254"/>
                  </a:lnTo>
                  <a:lnTo>
                    <a:pt x="799" y="254"/>
                  </a:lnTo>
                  <a:lnTo>
                    <a:pt x="773" y="254"/>
                  </a:lnTo>
                  <a:lnTo>
                    <a:pt x="751" y="254"/>
                  </a:lnTo>
                  <a:lnTo>
                    <a:pt x="730" y="254"/>
                  </a:lnTo>
                  <a:lnTo>
                    <a:pt x="709" y="252"/>
                  </a:lnTo>
                  <a:lnTo>
                    <a:pt x="690" y="249"/>
                  </a:lnTo>
                  <a:lnTo>
                    <a:pt x="676" y="246"/>
                  </a:lnTo>
                  <a:lnTo>
                    <a:pt x="663" y="243"/>
                  </a:lnTo>
                  <a:lnTo>
                    <a:pt x="649" y="245"/>
                  </a:lnTo>
                  <a:lnTo>
                    <a:pt x="634" y="246"/>
                  </a:lnTo>
                  <a:lnTo>
                    <a:pt x="619" y="249"/>
                  </a:lnTo>
                  <a:lnTo>
                    <a:pt x="598" y="250"/>
                  </a:lnTo>
                  <a:lnTo>
                    <a:pt x="575" y="250"/>
                  </a:lnTo>
                  <a:lnTo>
                    <a:pt x="552" y="253"/>
                  </a:lnTo>
                  <a:lnTo>
                    <a:pt x="531" y="257"/>
                  </a:lnTo>
                  <a:lnTo>
                    <a:pt x="521" y="259"/>
                  </a:lnTo>
                  <a:lnTo>
                    <a:pt x="508" y="259"/>
                  </a:lnTo>
                  <a:lnTo>
                    <a:pt x="491" y="259"/>
                  </a:lnTo>
                  <a:lnTo>
                    <a:pt x="473" y="260"/>
                  </a:lnTo>
                  <a:lnTo>
                    <a:pt x="450" y="260"/>
                  </a:lnTo>
                  <a:lnTo>
                    <a:pt x="429" y="263"/>
                  </a:lnTo>
                  <a:lnTo>
                    <a:pt x="410" y="263"/>
                  </a:lnTo>
                  <a:lnTo>
                    <a:pt x="400" y="263"/>
                  </a:lnTo>
                  <a:lnTo>
                    <a:pt x="380" y="256"/>
                  </a:lnTo>
                  <a:lnTo>
                    <a:pt x="355" y="253"/>
                  </a:lnTo>
                  <a:lnTo>
                    <a:pt x="329" y="250"/>
                  </a:lnTo>
                  <a:lnTo>
                    <a:pt x="311" y="253"/>
                  </a:lnTo>
                  <a:lnTo>
                    <a:pt x="295" y="259"/>
                  </a:lnTo>
                  <a:lnTo>
                    <a:pt x="274" y="264"/>
                  </a:lnTo>
                  <a:lnTo>
                    <a:pt x="255" y="268"/>
                  </a:lnTo>
                  <a:lnTo>
                    <a:pt x="240" y="271"/>
                  </a:lnTo>
                  <a:lnTo>
                    <a:pt x="229" y="268"/>
                  </a:lnTo>
                  <a:lnTo>
                    <a:pt x="214" y="264"/>
                  </a:lnTo>
                  <a:lnTo>
                    <a:pt x="199" y="260"/>
                  </a:lnTo>
                  <a:lnTo>
                    <a:pt x="188" y="259"/>
                  </a:lnTo>
                  <a:lnTo>
                    <a:pt x="177" y="259"/>
                  </a:lnTo>
                  <a:lnTo>
                    <a:pt x="166" y="259"/>
                  </a:lnTo>
                  <a:lnTo>
                    <a:pt x="155" y="261"/>
                  </a:lnTo>
                  <a:lnTo>
                    <a:pt x="146" y="264"/>
                  </a:lnTo>
                  <a:lnTo>
                    <a:pt x="140" y="265"/>
                  </a:lnTo>
                  <a:lnTo>
                    <a:pt x="134" y="267"/>
                  </a:lnTo>
                  <a:lnTo>
                    <a:pt x="126" y="268"/>
                  </a:lnTo>
                  <a:lnTo>
                    <a:pt x="116" y="271"/>
                  </a:lnTo>
                  <a:lnTo>
                    <a:pt x="103" y="272"/>
                  </a:lnTo>
                  <a:lnTo>
                    <a:pt x="90" y="272"/>
                  </a:lnTo>
                  <a:lnTo>
                    <a:pt x="78" y="272"/>
                  </a:lnTo>
                  <a:lnTo>
                    <a:pt x="68" y="274"/>
                  </a:lnTo>
                  <a:lnTo>
                    <a:pt x="57" y="275"/>
                  </a:lnTo>
                  <a:lnTo>
                    <a:pt x="42" y="280"/>
                  </a:lnTo>
                  <a:lnTo>
                    <a:pt x="27" y="283"/>
                  </a:lnTo>
                  <a:lnTo>
                    <a:pt x="19" y="285"/>
                  </a:lnTo>
                  <a:lnTo>
                    <a:pt x="17" y="282"/>
                  </a:lnTo>
                  <a:lnTo>
                    <a:pt x="19" y="279"/>
                  </a:lnTo>
                  <a:lnTo>
                    <a:pt x="20" y="276"/>
                  </a:lnTo>
                  <a:lnTo>
                    <a:pt x="23" y="276"/>
                  </a:lnTo>
                  <a:lnTo>
                    <a:pt x="31" y="274"/>
                  </a:lnTo>
                  <a:lnTo>
                    <a:pt x="46" y="272"/>
                  </a:lnTo>
                  <a:lnTo>
                    <a:pt x="63" y="268"/>
                  </a:lnTo>
                  <a:lnTo>
                    <a:pt x="74" y="268"/>
                  </a:lnTo>
                  <a:lnTo>
                    <a:pt x="79" y="267"/>
                  </a:lnTo>
                  <a:lnTo>
                    <a:pt x="87" y="267"/>
                  </a:lnTo>
                  <a:lnTo>
                    <a:pt x="97" y="267"/>
                  </a:lnTo>
                  <a:lnTo>
                    <a:pt x="105" y="265"/>
                  </a:lnTo>
                  <a:lnTo>
                    <a:pt x="115" y="263"/>
                  </a:lnTo>
                  <a:lnTo>
                    <a:pt x="127" y="261"/>
                  </a:lnTo>
                  <a:lnTo>
                    <a:pt x="138" y="259"/>
                  </a:lnTo>
                  <a:lnTo>
                    <a:pt x="148" y="257"/>
                  </a:lnTo>
                  <a:lnTo>
                    <a:pt x="156" y="254"/>
                  </a:lnTo>
                  <a:lnTo>
                    <a:pt x="170" y="253"/>
                  </a:lnTo>
                  <a:lnTo>
                    <a:pt x="186" y="252"/>
                  </a:lnTo>
                  <a:lnTo>
                    <a:pt x="204" y="254"/>
                  </a:lnTo>
                  <a:lnTo>
                    <a:pt x="219" y="259"/>
                  </a:lnTo>
                  <a:lnTo>
                    <a:pt x="234" y="263"/>
                  </a:lnTo>
                  <a:lnTo>
                    <a:pt x="248" y="263"/>
                  </a:lnTo>
                  <a:lnTo>
                    <a:pt x="262" y="263"/>
                  </a:lnTo>
                  <a:lnTo>
                    <a:pt x="273" y="259"/>
                  </a:lnTo>
                  <a:lnTo>
                    <a:pt x="285" y="254"/>
                  </a:lnTo>
                  <a:lnTo>
                    <a:pt x="296" y="249"/>
                  </a:lnTo>
                  <a:lnTo>
                    <a:pt x="306" y="246"/>
                  </a:lnTo>
                  <a:lnTo>
                    <a:pt x="314" y="245"/>
                  </a:lnTo>
                  <a:lnTo>
                    <a:pt x="330" y="245"/>
                  </a:lnTo>
                  <a:lnTo>
                    <a:pt x="350" y="243"/>
                  </a:lnTo>
                  <a:lnTo>
                    <a:pt x="366" y="246"/>
                  </a:lnTo>
                  <a:lnTo>
                    <a:pt x="384" y="250"/>
                  </a:lnTo>
                  <a:lnTo>
                    <a:pt x="409" y="253"/>
                  </a:lnTo>
                  <a:lnTo>
                    <a:pt x="432" y="253"/>
                  </a:lnTo>
                  <a:lnTo>
                    <a:pt x="449" y="254"/>
                  </a:lnTo>
                  <a:lnTo>
                    <a:pt x="466" y="253"/>
                  </a:lnTo>
                  <a:lnTo>
                    <a:pt x="497" y="250"/>
                  </a:lnTo>
                  <a:lnTo>
                    <a:pt x="528" y="249"/>
                  </a:lnTo>
                  <a:lnTo>
                    <a:pt x="553" y="246"/>
                  </a:lnTo>
                  <a:lnTo>
                    <a:pt x="569" y="245"/>
                  </a:lnTo>
                  <a:lnTo>
                    <a:pt x="583" y="243"/>
                  </a:lnTo>
                  <a:lnTo>
                    <a:pt x="594" y="243"/>
                  </a:lnTo>
                  <a:lnTo>
                    <a:pt x="606" y="241"/>
                  </a:lnTo>
                  <a:lnTo>
                    <a:pt x="623" y="237"/>
                  </a:lnTo>
                  <a:lnTo>
                    <a:pt x="648" y="237"/>
                  </a:lnTo>
                  <a:lnTo>
                    <a:pt x="675" y="239"/>
                  </a:lnTo>
                  <a:lnTo>
                    <a:pt x="703" y="245"/>
                  </a:lnTo>
                  <a:lnTo>
                    <a:pt x="727" y="249"/>
                  </a:lnTo>
                  <a:lnTo>
                    <a:pt x="753" y="249"/>
                  </a:lnTo>
                  <a:lnTo>
                    <a:pt x="775" y="246"/>
                  </a:lnTo>
                  <a:lnTo>
                    <a:pt x="789" y="246"/>
                  </a:lnTo>
                  <a:lnTo>
                    <a:pt x="804" y="245"/>
                  </a:lnTo>
                  <a:lnTo>
                    <a:pt x="828" y="245"/>
                  </a:lnTo>
                  <a:lnTo>
                    <a:pt x="851" y="246"/>
                  </a:lnTo>
                  <a:lnTo>
                    <a:pt x="871" y="252"/>
                  </a:lnTo>
                  <a:lnTo>
                    <a:pt x="885" y="257"/>
                  </a:lnTo>
                  <a:lnTo>
                    <a:pt x="899" y="264"/>
                  </a:lnTo>
                  <a:lnTo>
                    <a:pt x="913" y="268"/>
                  </a:lnTo>
                  <a:lnTo>
                    <a:pt x="925" y="271"/>
                  </a:lnTo>
                  <a:lnTo>
                    <a:pt x="936" y="268"/>
                  </a:lnTo>
                  <a:lnTo>
                    <a:pt x="946" y="267"/>
                  </a:lnTo>
                  <a:lnTo>
                    <a:pt x="955" y="265"/>
                  </a:lnTo>
                  <a:lnTo>
                    <a:pt x="968" y="267"/>
                  </a:lnTo>
                  <a:lnTo>
                    <a:pt x="979" y="268"/>
                  </a:lnTo>
                  <a:lnTo>
                    <a:pt x="990" y="271"/>
                  </a:lnTo>
                  <a:lnTo>
                    <a:pt x="996" y="269"/>
                  </a:lnTo>
                  <a:lnTo>
                    <a:pt x="1001" y="267"/>
                  </a:lnTo>
                  <a:lnTo>
                    <a:pt x="999" y="259"/>
                  </a:lnTo>
                  <a:lnTo>
                    <a:pt x="999" y="249"/>
                  </a:lnTo>
                  <a:lnTo>
                    <a:pt x="1001" y="238"/>
                  </a:lnTo>
                  <a:lnTo>
                    <a:pt x="1005" y="230"/>
                  </a:lnTo>
                  <a:lnTo>
                    <a:pt x="1013" y="221"/>
                  </a:lnTo>
                  <a:lnTo>
                    <a:pt x="1021" y="213"/>
                  </a:lnTo>
                  <a:lnTo>
                    <a:pt x="1029" y="202"/>
                  </a:lnTo>
                  <a:lnTo>
                    <a:pt x="1035" y="194"/>
                  </a:lnTo>
                  <a:lnTo>
                    <a:pt x="1038" y="179"/>
                  </a:lnTo>
                  <a:lnTo>
                    <a:pt x="1040" y="160"/>
                  </a:lnTo>
                  <a:lnTo>
                    <a:pt x="1046" y="140"/>
                  </a:lnTo>
                  <a:lnTo>
                    <a:pt x="1051" y="127"/>
                  </a:lnTo>
                  <a:lnTo>
                    <a:pt x="1057" y="116"/>
                  </a:lnTo>
                  <a:lnTo>
                    <a:pt x="1062" y="106"/>
                  </a:lnTo>
                  <a:lnTo>
                    <a:pt x="1066" y="99"/>
                  </a:lnTo>
                  <a:lnTo>
                    <a:pt x="1069" y="91"/>
                  </a:lnTo>
                  <a:lnTo>
                    <a:pt x="1072" y="81"/>
                  </a:lnTo>
                  <a:lnTo>
                    <a:pt x="1076" y="73"/>
                  </a:lnTo>
                  <a:lnTo>
                    <a:pt x="1080" y="65"/>
                  </a:lnTo>
                  <a:lnTo>
                    <a:pt x="1087" y="59"/>
                  </a:lnTo>
                  <a:lnTo>
                    <a:pt x="1094" y="50"/>
                  </a:lnTo>
                  <a:lnTo>
                    <a:pt x="1105" y="38"/>
                  </a:lnTo>
                  <a:lnTo>
                    <a:pt x="1113" y="25"/>
                  </a:lnTo>
                  <a:lnTo>
                    <a:pt x="1116" y="16"/>
                  </a:lnTo>
                  <a:lnTo>
                    <a:pt x="1110" y="11"/>
                  </a:lnTo>
                  <a:lnTo>
                    <a:pt x="1099" y="10"/>
                  </a:lnTo>
                  <a:lnTo>
                    <a:pt x="1084" y="10"/>
                  </a:lnTo>
                  <a:lnTo>
                    <a:pt x="1073" y="13"/>
                  </a:lnTo>
                  <a:lnTo>
                    <a:pt x="1060" y="14"/>
                  </a:lnTo>
                  <a:lnTo>
                    <a:pt x="1044" y="16"/>
                  </a:lnTo>
                  <a:lnTo>
                    <a:pt x="1027" y="16"/>
                  </a:lnTo>
                  <a:lnTo>
                    <a:pt x="1010" y="14"/>
                  </a:lnTo>
                  <a:lnTo>
                    <a:pt x="994" y="11"/>
                  </a:lnTo>
                  <a:lnTo>
                    <a:pt x="976" y="11"/>
                  </a:lnTo>
                  <a:lnTo>
                    <a:pt x="958" y="13"/>
                  </a:lnTo>
                  <a:lnTo>
                    <a:pt x="942" y="18"/>
                  </a:lnTo>
                  <a:lnTo>
                    <a:pt x="925" y="22"/>
                  </a:lnTo>
                  <a:lnTo>
                    <a:pt x="900" y="27"/>
                  </a:lnTo>
                  <a:lnTo>
                    <a:pt x="873" y="29"/>
                  </a:lnTo>
                  <a:lnTo>
                    <a:pt x="847" y="32"/>
                  </a:lnTo>
                  <a:lnTo>
                    <a:pt x="821" y="32"/>
                  </a:lnTo>
                  <a:lnTo>
                    <a:pt x="795" y="29"/>
                  </a:lnTo>
                  <a:lnTo>
                    <a:pt x="767" y="25"/>
                  </a:lnTo>
                  <a:lnTo>
                    <a:pt x="745" y="24"/>
                  </a:lnTo>
                  <a:lnTo>
                    <a:pt x="726" y="22"/>
                  </a:lnTo>
                  <a:lnTo>
                    <a:pt x="708" y="22"/>
                  </a:lnTo>
                  <a:lnTo>
                    <a:pt x="686" y="22"/>
                  </a:lnTo>
                  <a:lnTo>
                    <a:pt x="666" y="27"/>
                  </a:lnTo>
                  <a:lnTo>
                    <a:pt x="652" y="28"/>
                  </a:lnTo>
                  <a:lnTo>
                    <a:pt x="646" y="28"/>
                  </a:lnTo>
                  <a:lnTo>
                    <a:pt x="642" y="27"/>
                  </a:lnTo>
                  <a:lnTo>
                    <a:pt x="630" y="27"/>
                  </a:lnTo>
                  <a:lnTo>
                    <a:pt x="612" y="28"/>
                  </a:lnTo>
                  <a:lnTo>
                    <a:pt x="593" y="31"/>
                  </a:lnTo>
                  <a:lnTo>
                    <a:pt x="572" y="33"/>
                  </a:lnTo>
                  <a:lnTo>
                    <a:pt x="558" y="38"/>
                  </a:lnTo>
                  <a:lnTo>
                    <a:pt x="546" y="40"/>
                  </a:lnTo>
                  <a:lnTo>
                    <a:pt x="535" y="43"/>
                  </a:lnTo>
                  <a:lnTo>
                    <a:pt x="520" y="47"/>
                  </a:lnTo>
                  <a:lnTo>
                    <a:pt x="502" y="48"/>
                  </a:lnTo>
                  <a:lnTo>
                    <a:pt x="479" y="47"/>
                  </a:lnTo>
                  <a:lnTo>
                    <a:pt x="455" y="46"/>
                  </a:lnTo>
                  <a:lnTo>
                    <a:pt x="433" y="43"/>
                  </a:lnTo>
                  <a:lnTo>
                    <a:pt x="416" y="42"/>
                  </a:lnTo>
                  <a:lnTo>
                    <a:pt x="399" y="38"/>
                  </a:lnTo>
                  <a:lnTo>
                    <a:pt x="381" y="36"/>
                  </a:lnTo>
                  <a:lnTo>
                    <a:pt x="365" y="36"/>
                  </a:lnTo>
                  <a:lnTo>
                    <a:pt x="355" y="38"/>
                  </a:lnTo>
                  <a:lnTo>
                    <a:pt x="341" y="40"/>
                  </a:lnTo>
                  <a:lnTo>
                    <a:pt x="321" y="42"/>
                  </a:lnTo>
                  <a:lnTo>
                    <a:pt x="302" y="43"/>
                  </a:lnTo>
                  <a:lnTo>
                    <a:pt x="289" y="47"/>
                  </a:lnTo>
                  <a:lnTo>
                    <a:pt x="276" y="51"/>
                  </a:lnTo>
                  <a:lnTo>
                    <a:pt x="258" y="53"/>
                  </a:lnTo>
                  <a:lnTo>
                    <a:pt x="238" y="51"/>
                  </a:lnTo>
                  <a:lnTo>
                    <a:pt x="221" y="51"/>
                  </a:lnTo>
                  <a:lnTo>
                    <a:pt x="208" y="51"/>
                  </a:lnTo>
                  <a:lnTo>
                    <a:pt x="201" y="54"/>
                  </a:lnTo>
                  <a:lnTo>
                    <a:pt x="196" y="58"/>
                  </a:lnTo>
                  <a:lnTo>
                    <a:pt x="193" y="61"/>
                  </a:lnTo>
                  <a:lnTo>
                    <a:pt x="189" y="68"/>
                  </a:lnTo>
                  <a:lnTo>
                    <a:pt x="184" y="81"/>
                  </a:lnTo>
                  <a:lnTo>
                    <a:pt x="178" y="97"/>
                  </a:lnTo>
                  <a:lnTo>
                    <a:pt x="171" y="109"/>
                  </a:lnTo>
                  <a:lnTo>
                    <a:pt x="162" y="117"/>
                  </a:lnTo>
                  <a:lnTo>
                    <a:pt x="151" y="127"/>
                  </a:lnTo>
                  <a:lnTo>
                    <a:pt x="138" y="136"/>
                  </a:lnTo>
                  <a:lnTo>
                    <a:pt x="130" y="146"/>
                  </a:lnTo>
                  <a:lnTo>
                    <a:pt x="124" y="156"/>
                  </a:lnTo>
                  <a:lnTo>
                    <a:pt x="119" y="167"/>
                  </a:lnTo>
                  <a:lnTo>
                    <a:pt x="111" y="178"/>
                  </a:lnTo>
                  <a:lnTo>
                    <a:pt x="98" y="190"/>
                  </a:lnTo>
                  <a:lnTo>
                    <a:pt x="82" y="201"/>
                  </a:lnTo>
                  <a:lnTo>
                    <a:pt x="70" y="213"/>
                  </a:lnTo>
                  <a:lnTo>
                    <a:pt x="57" y="224"/>
                  </a:lnTo>
                  <a:lnTo>
                    <a:pt x="52" y="235"/>
                  </a:lnTo>
                  <a:lnTo>
                    <a:pt x="46" y="243"/>
                  </a:lnTo>
                  <a:lnTo>
                    <a:pt x="43" y="250"/>
                  </a:lnTo>
                  <a:lnTo>
                    <a:pt x="38" y="254"/>
                  </a:lnTo>
                  <a:lnTo>
                    <a:pt x="32" y="260"/>
                  </a:lnTo>
                  <a:lnTo>
                    <a:pt x="23" y="265"/>
                  </a:lnTo>
                  <a:lnTo>
                    <a:pt x="16" y="275"/>
                  </a:lnTo>
                  <a:lnTo>
                    <a:pt x="9" y="283"/>
                  </a:lnTo>
                  <a:lnTo>
                    <a:pt x="5" y="289"/>
                  </a:lnTo>
                  <a:lnTo>
                    <a:pt x="2" y="287"/>
                  </a:lnTo>
                  <a:lnTo>
                    <a:pt x="1" y="286"/>
                  </a:lnTo>
                  <a:lnTo>
                    <a:pt x="0" y="283"/>
                  </a:lnTo>
                  <a:lnTo>
                    <a:pt x="0" y="282"/>
                  </a:lnTo>
                  <a:lnTo>
                    <a:pt x="0" y="2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0" name="Freeform 34"/>
            <p:cNvSpPr>
              <a:spLocks/>
            </p:cNvSpPr>
            <p:nvPr/>
          </p:nvSpPr>
          <p:spPr bwMode="auto">
            <a:xfrm>
              <a:off x="835025" y="4405313"/>
              <a:ext cx="41275" cy="23813"/>
            </a:xfrm>
            <a:custGeom>
              <a:avLst/>
              <a:gdLst/>
              <a:ahLst/>
              <a:cxnLst>
                <a:cxn ang="0">
                  <a:pos x="11" y="0"/>
                </a:cxn>
                <a:cxn ang="0">
                  <a:pos x="15" y="0"/>
                </a:cxn>
                <a:cxn ang="0">
                  <a:pos x="21" y="0"/>
                </a:cxn>
                <a:cxn ang="0">
                  <a:pos x="23" y="0"/>
                </a:cxn>
                <a:cxn ang="0">
                  <a:pos x="25" y="0"/>
                </a:cxn>
                <a:cxn ang="0">
                  <a:pos x="25" y="1"/>
                </a:cxn>
                <a:cxn ang="0">
                  <a:pos x="26" y="4"/>
                </a:cxn>
                <a:cxn ang="0">
                  <a:pos x="26" y="8"/>
                </a:cxn>
                <a:cxn ang="0">
                  <a:pos x="25" y="11"/>
                </a:cxn>
                <a:cxn ang="0">
                  <a:pos x="19" y="11"/>
                </a:cxn>
                <a:cxn ang="0">
                  <a:pos x="12" y="13"/>
                </a:cxn>
                <a:cxn ang="0">
                  <a:pos x="4" y="13"/>
                </a:cxn>
                <a:cxn ang="0">
                  <a:pos x="0" y="15"/>
                </a:cxn>
                <a:cxn ang="0">
                  <a:pos x="0" y="12"/>
                </a:cxn>
                <a:cxn ang="0">
                  <a:pos x="4" y="6"/>
                </a:cxn>
                <a:cxn ang="0">
                  <a:pos x="8" y="2"/>
                </a:cxn>
                <a:cxn ang="0">
                  <a:pos x="11" y="0"/>
                </a:cxn>
                <a:cxn ang="0">
                  <a:pos x="11" y="0"/>
                </a:cxn>
              </a:cxnLst>
              <a:rect l="0" t="0" r="r" b="b"/>
              <a:pathLst>
                <a:path w="26" h="15">
                  <a:moveTo>
                    <a:pt x="11" y="0"/>
                  </a:moveTo>
                  <a:lnTo>
                    <a:pt x="15" y="0"/>
                  </a:lnTo>
                  <a:lnTo>
                    <a:pt x="21" y="0"/>
                  </a:lnTo>
                  <a:lnTo>
                    <a:pt x="23" y="0"/>
                  </a:lnTo>
                  <a:lnTo>
                    <a:pt x="25" y="0"/>
                  </a:lnTo>
                  <a:lnTo>
                    <a:pt x="25" y="1"/>
                  </a:lnTo>
                  <a:lnTo>
                    <a:pt x="26" y="4"/>
                  </a:lnTo>
                  <a:lnTo>
                    <a:pt x="26" y="8"/>
                  </a:lnTo>
                  <a:lnTo>
                    <a:pt x="25" y="11"/>
                  </a:lnTo>
                  <a:lnTo>
                    <a:pt x="19" y="11"/>
                  </a:lnTo>
                  <a:lnTo>
                    <a:pt x="12" y="13"/>
                  </a:lnTo>
                  <a:lnTo>
                    <a:pt x="4" y="13"/>
                  </a:lnTo>
                  <a:lnTo>
                    <a:pt x="0" y="15"/>
                  </a:lnTo>
                  <a:lnTo>
                    <a:pt x="0" y="12"/>
                  </a:lnTo>
                  <a:lnTo>
                    <a:pt x="4" y="6"/>
                  </a:lnTo>
                  <a:lnTo>
                    <a:pt x="8" y="2"/>
                  </a:lnTo>
                  <a:lnTo>
                    <a:pt x="11" y="0"/>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1" name="Freeform 35"/>
            <p:cNvSpPr>
              <a:spLocks/>
            </p:cNvSpPr>
            <p:nvPr/>
          </p:nvSpPr>
          <p:spPr bwMode="auto">
            <a:xfrm>
              <a:off x="2397125" y="3978275"/>
              <a:ext cx="566738" cy="1062038"/>
            </a:xfrm>
            <a:custGeom>
              <a:avLst/>
              <a:gdLst/>
              <a:ahLst/>
              <a:cxnLst>
                <a:cxn ang="0">
                  <a:pos x="156" y="15"/>
                </a:cxn>
                <a:cxn ang="0">
                  <a:pos x="178" y="46"/>
                </a:cxn>
                <a:cxn ang="0">
                  <a:pos x="212" y="81"/>
                </a:cxn>
                <a:cxn ang="0">
                  <a:pos x="242" y="105"/>
                </a:cxn>
                <a:cxn ang="0">
                  <a:pos x="271" y="123"/>
                </a:cxn>
                <a:cxn ang="0">
                  <a:pos x="294" y="157"/>
                </a:cxn>
                <a:cxn ang="0">
                  <a:pos x="329" y="186"/>
                </a:cxn>
                <a:cxn ang="0">
                  <a:pos x="356" y="207"/>
                </a:cxn>
                <a:cxn ang="0">
                  <a:pos x="341" y="233"/>
                </a:cxn>
                <a:cxn ang="0">
                  <a:pos x="320" y="274"/>
                </a:cxn>
                <a:cxn ang="0">
                  <a:pos x="316" y="326"/>
                </a:cxn>
                <a:cxn ang="0">
                  <a:pos x="300" y="385"/>
                </a:cxn>
                <a:cxn ang="0">
                  <a:pos x="283" y="425"/>
                </a:cxn>
                <a:cxn ang="0">
                  <a:pos x="282" y="461"/>
                </a:cxn>
                <a:cxn ang="0">
                  <a:pos x="271" y="507"/>
                </a:cxn>
                <a:cxn ang="0">
                  <a:pos x="259" y="557"/>
                </a:cxn>
                <a:cxn ang="0">
                  <a:pos x="256" y="583"/>
                </a:cxn>
                <a:cxn ang="0">
                  <a:pos x="215" y="595"/>
                </a:cxn>
                <a:cxn ang="0">
                  <a:pos x="134" y="621"/>
                </a:cxn>
                <a:cxn ang="0">
                  <a:pos x="66" y="639"/>
                </a:cxn>
                <a:cxn ang="0">
                  <a:pos x="49" y="661"/>
                </a:cxn>
                <a:cxn ang="0">
                  <a:pos x="38" y="653"/>
                </a:cxn>
                <a:cxn ang="0">
                  <a:pos x="35" y="546"/>
                </a:cxn>
                <a:cxn ang="0">
                  <a:pos x="21" y="448"/>
                </a:cxn>
                <a:cxn ang="0">
                  <a:pos x="20" y="391"/>
                </a:cxn>
                <a:cxn ang="0">
                  <a:pos x="2" y="328"/>
                </a:cxn>
                <a:cxn ang="0">
                  <a:pos x="2" y="274"/>
                </a:cxn>
                <a:cxn ang="0">
                  <a:pos x="14" y="273"/>
                </a:cxn>
                <a:cxn ang="0">
                  <a:pos x="10" y="300"/>
                </a:cxn>
                <a:cxn ang="0">
                  <a:pos x="18" y="352"/>
                </a:cxn>
                <a:cxn ang="0">
                  <a:pos x="27" y="420"/>
                </a:cxn>
                <a:cxn ang="0">
                  <a:pos x="36" y="498"/>
                </a:cxn>
                <a:cxn ang="0">
                  <a:pos x="42" y="534"/>
                </a:cxn>
                <a:cxn ang="0">
                  <a:pos x="43" y="599"/>
                </a:cxn>
                <a:cxn ang="0">
                  <a:pos x="47" y="649"/>
                </a:cxn>
                <a:cxn ang="0">
                  <a:pos x="59" y="638"/>
                </a:cxn>
                <a:cxn ang="0">
                  <a:pos x="91" y="621"/>
                </a:cxn>
                <a:cxn ang="0">
                  <a:pos x="130" y="612"/>
                </a:cxn>
                <a:cxn ang="0">
                  <a:pos x="205" y="591"/>
                </a:cxn>
                <a:cxn ang="0">
                  <a:pos x="239" y="575"/>
                </a:cxn>
                <a:cxn ang="0">
                  <a:pos x="257" y="535"/>
                </a:cxn>
                <a:cxn ang="0">
                  <a:pos x="270" y="477"/>
                </a:cxn>
                <a:cxn ang="0">
                  <a:pos x="278" y="431"/>
                </a:cxn>
                <a:cxn ang="0">
                  <a:pos x="292" y="377"/>
                </a:cxn>
                <a:cxn ang="0">
                  <a:pos x="305" y="333"/>
                </a:cxn>
                <a:cxn ang="0">
                  <a:pos x="314" y="275"/>
                </a:cxn>
                <a:cxn ang="0">
                  <a:pos x="335" y="216"/>
                </a:cxn>
                <a:cxn ang="0">
                  <a:pos x="342" y="205"/>
                </a:cxn>
                <a:cxn ang="0">
                  <a:pos x="311" y="186"/>
                </a:cxn>
                <a:cxn ang="0">
                  <a:pos x="278" y="149"/>
                </a:cxn>
                <a:cxn ang="0">
                  <a:pos x="253" y="123"/>
                </a:cxn>
                <a:cxn ang="0">
                  <a:pos x="209" y="94"/>
                </a:cxn>
                <a:cxn ang="0">
                  <a:pos x="161" y="38"/>
                </a:cxn>
                <a:cxn ang="0">
                  <a:pos x="139" y="0"/>
                </a:cxn>
                <a:cxn ang="0">
                  <a:pos x="150" y="1"/>
                </a:cxn>
              </a:cxnLst>
              <a:rect l="0" t="0" r="r" b="b"/>
              <a:pathLst>
                <a:path w="357" h="669">
                  <a:moveTo>
                    <a:pt x="150" y="1"/>
                  </a:moveTo>
                  <a:lnTo>
                    <a:pt x="150" y="6"/>
                  </a:lnTo>
                  <a:lnTo>
                    <a:pt x="156" y="15"/>
                  </a:lnTo>
                  <a:lnTo>
                    <a:pt x="161" y="23"/>
                  </a:lnTo>
                  <a:lnTo>
                    <a:pt x="169" y="35"/>
                  </a:lnTo>
                  <a:lnTo>
                    <a:pt x="178" y="46"/>
                  </a:lnTo>
                  <a:lnTo>
                    <a:pt x="189" y="60"/>
                  </a:lnTo>
                  <a:lnTo>
                    <a:pt x="200" y="72"/>
                  </a:lnTo>
                  <a:lnTo>
                    <a:pt x="212" y="81"/>
                  </a:lnTo>
                  <a:lnTo>
                    <a:pt x="223" y="87"/>
                  </a:lnTo>
                  <a:lnTo>
                    <a:pt x="234" y="97"/>
                  </a:lnTo>
                  <a:lnTo>
                    <a:pt x="242" y="105"/>
                  </a:lnTo>
                  <a:lnTo>
                    <a:pt x="250" y="112"/>
                  </a:lnTo>
                  <a:lnTo>
                    <a:pt x="260" y="116"/>
                  </a:lnTo>
                  <a:lnTo>
                    <a:pt x="271" y="123"/>
                  </a:lnTo>
                  <a:lnTo>
                    <a:pt x="279" y="133"/>
                  </a:lnTo>
                  <a:lnTo>
                    <a:pt x="287" y="145"/>
                  </a:lnTo>
                  <a:lnTo>
                    <a:pt x="294" y="157"/>
                  </a:lnTo>
                  <a:lnTo>
                    <a:pt x="305" y="167"/>
                  </a:lnTo>
                  <a:lnTo>
                    <a:pt x="316" y="177"/>
                  </a:lnTo>
                  <a:lnTo>
                    <a:pt x="329" y="186"/>
                  </a:lnTo>
                  <a:lnTo>
                    <a:pt x="338" y="193"/>
                  </a:lnTo>
                  <a:lnTo>
                    <a:pt x="351" y="200"/>
                  </a:lnTo>
                  <a:lnTo>
                    <a:pt x="356" y="207"/>
                  </a:lnTo>
                  <a:lnTo>
                    <a:pt x="357" y="214"/>
                  </a:lnTo>
                  <a:lnTo>
                    <a:pt x="351" y="222"/>
                  </a:lnTo>
                  <a:lnTo>
                    <a:pt x="341" y="233"/>
                  </a:lnTo>
                  <a:lnTo>
                    <a:pt x="330" y="245"/>
                  </a:lnTo>
                  <a:lnTo>
                    <a:pt x="325" y="259"/>
                  </a:lnTo>
                  <a:lnTo>
                    <a:pt x="320" y="274"/>
                  </a:lnTo>
                  <a:lnTo>
                    <a:pt x="320" y="291"/>
                  </a:lnTo>
                  <a:lnTo>
                    <a:pt x="319" y="307"/>
                  </a:lnTo>
                  <a:lnTo>
                    <a:pt x="316" y="326"/>
                  </a:lnTo>
                  <a:lnTo>
                    <a:pt x="311" y="345"/>
                  </a:lnTo>
                  <a:lnTo>
                    <a:pt x="305" y="367"/>
                  </a:lnTo>
                  <a:lnTo>
                    <a:pt x="300" y="385"/>
                  </a:lnTo>
                  <a:lnTo>
                    <a:pt x="293" y="402"/>
                  </a:lnTo>
                  <a:lnTo>
                    <a:pt x="286" y="413"/>
                  </a:lnTo>
                  <a:lnTo>
                    <a:pt x="283" y="425"/>
                  </a:lnTo>
                  <a:lnTo>
                    <a:pt x="283" y="436"/>
                  </a:lnTo>
                  <a:lnTo>
                    <a:pt x="283" y="448"/>
                  </a:lnTo>
                  <a:lnTo>
                    <a:pt x="282" y="461"/>
                  </a:lnTo>
                  <a:lnTo>
                    <a:pt x="279" y="476"/>
                  </a:lnTo>
                  <a:lnTo>
                    <a:pt x="275" y="490"/>
                  </a:lnTo>
                  <a:lnTo>
                    <a:pt x="271" y="507"/>
                  </a:lnTo>
                  <a:lnTo>
                    <a:pt x="265" y="524"/>
                  </a:lnTo>
                  <a:lnTo>
                    <a:pt x="261" y="542"/>
                  </a:lnTo>
                  <a:lnTo>
                    <a:pt x="259" y="557"/>
                  </a:lnTo>
                  <a:lnTo>
                    <a:pt x="260" y="571"/>
                  </a:lnTo>
                  <a:lnTo>
                    <a:pt x="260" y="579"/>
                  </a:lnTo>
                  <a:lnTo>
                    <a:pt x="256" y="583"/>
                  </a:lnTo>
                  <a:lnTo>
                    <a:pt x="248" y="587"/>
                  </a:lnTo>
                  <a:lnTo>
                    <a:pt x="237" y="590"/>
                  </a:lnTo>
                  <a:lnTo>
                    <a:pt x="215" y="595"/>
                  </a:lnTo>
                  <a:lnTo>
                    <a:pt x="187" y="606"/>
                  </a:lnTo>
                  <a:lnTo>
                    <a:pt x="157" y="616"/>
                  </a:lnTo>
                  <a:lnTo>
                    <a:pt x="134" y="621"/>
                  </a:lnTo>
                  <a:lnTo>
                    <a:pt x="110" y="624"/>
                  </a:lnTo>
                  <a:lnTo>
                    <a:pt x="87" y="632"/>
                  </a:lnTo>
                  <a:lnTo>
                    <a:pt x="66" y="639"/>
                  </a:lnTo>
                  <a:lnTo>
                    <a:pt x="57" y="647"/>
                  </a:lnTo>
                  <a:lnTo>
                    <a:pt x="53" y="653"/>
                  </a:lnTo>
                  <a:lnTo>
                    <a:pt x="49" y="661"/>
                  </a:lnTo>
                  <a:lnTo>
                    <a:pt x="43" y="668"/>
                  </a:lnTo>
                  <a:lnTo>
                    <a:pt x="39" y="669"/>
                  </a:lnTo>
                  <a:lnTo>
                    <a:pt x="38" y="653"/>
                  </a:lnTo>
                  <a:lnTo>
                    <a:pt x="38" y="619"/>
                  </a:lnTo>
                  <a:lnTo>
                    <a:pt x="36" y="576"/>
                  </a:lnTo>
                  <a:lnTo>
                    <a:pt x="35" y="546"/>
                  </a:lnTo>
                  <a:lnTo>
                    <a:pt x="31" y="518"/>
                  </a:lnTo>
                  <a:lnTo>
                    <a:pt x="25" y="483"/>
                  </a:lnTo>
                  <a:lnTo>
                    <a:pt x="21" y="448"/>
                  </a:lnTo>
                  <a:lnTo>
                    <a:pt x="20" y="425"/>
                  </a:lnTo>
                  <a:lnTo>
                    <a:pt x="20" y="409"/>
                  </a:lnTo>
                  <a:lnTo>
                    <a:pt x="20" y="391"/>
                  </a:lnTo>
                  <a:lnTo>
                    <a:pt x="16" y="372"/>
                  </a:lnTo>
                  <a:lnTo>
                    <a:pt x="10" y="352"/>
                  </a:lnTo>
                  <a:lnTo>
                    <a:pt x="2" y="328"/>
                  </a:lnTo>
                  <a:lnTo>
                    <a:pt x="0" y="303"/>
                  </a:lnTo>
                  <a:lnTo>
                    <a:pt x="0" y="282"/>
                  </a:lnTo>
                  <a:lnTo>
                    <a:pt x="2" y="274"/>
                  </a:lnTo>
                  <a:lnTo>
                    <a:pt x="5" y="273"/>
                  </a:lnTo>
                  <a:lnTo>
                    <a:pt x="10" y="273"/>
                  </a:lnTo>
                  <a:lnTo>
                    <a:pt x="14" y="273"/>
                  </a:lnTo>
                  <a:lnTo>
                    <a:pt x="14" y="275"/>
                  </a:lnTo>
                  <a:lnTo>
                    <a:pt x="11" y="285"/>
                  </a:lnTo>
                  <a:lnTo>
                    <a:pt x="10" y="300"/>
                  </a:lnTo>
                  <a:lnTo>
                    <a:pt x="11" y="319"/>
                  </a:lnTo>
                  <a:lnTo>
                    <a:pt x="14" y="336"/>
                  </a:lnTo>
                  <a:lnTo>
                    <a:pt x="18" y="352"/>
                  </a:lnTo>
                  <a:lnTo>
                    <a:pt x="22" y="373"/>
                  </a:lnTo>
                  <a:lnTo>
                    <a:pt x="25" y="396"/>
                  </a:lnTo>
                  <a:lnTo>
                    <a:pt x="27" y="420"/>
                  </a:lnTo>
                  <a:lnTo>
                    <a:pt x="28" y="446"/>
                  </a:lnTo>
                  <a:lnTo>
                    <a:pt x="32" y="475"/>
                  </a:lnTo>
                  <a:lnTo>
                    <a:pt x="36" y="498"/>
                  </a:lnTo>
                  <a:lnTo>
                    <a:pt x="39" y="514"/>
                  </a:lnTo>
                  <a:lnTo>
                    <a:pt x="39" y="523"/>
                  </a:lnTo>
                  <a:lnTo>
                    <a:pt x="42" y="534"/>
                  </a:lnTo>
                  <a:lnTo>
                    <a:pt x="43" y="549"/>
                  </a:lnTo>
                  <a:lnTo>
                    <a:pt x="44" y="573"/>
                  </a:lnTo>
                  <a:lnTo>
                    <a:pt x="43" y="599"/>
                  </a:lnTo>
                  <a:lnTo>
                    <a:pt x="43" y="624"/>
                  </a:lnTo>
                  <a:lnTo>
                    <a:pt x="46" y="642"/>
                  </a:lnTo>
                  <a:lnTo>
                    <a:pt x="47" y="649"/>
                  </a:lnTo>
                  <a:lnTo>
                    <a:pt x="49" y="647"/>
                  </a:lnTo>
                  <a:lnTo>
                    <a:pt x="53" y="643"/>
                  </a:lnTo>
                  <a:lnTo>
                    <a:pt x="59" y="638"/>
                  </a:lnTo>
                  <a:lnTo>
                    <a:pt x="68" y="632"/>
                  </a:lnTo>
                  <a:lnTo>
                    <a:pt x="79" y="625"/>
                  </a:lnTo>
                  <a:lnTo>
                    <a:pt x="91" y="621"/>
                  </a:lnTo>
                  <a:lnTo>
                    <a:pt x="102" y="619"/>
                  </a:lnTo>
                  <a:lnTo>
                    <a:pt x="110" y="616"/>
                  </a:lnTo>
                  <a:lnTo>
                    <a:pt x="130" y="612"/>
                  </a:lnTo>
                  <a:lnTo>
                    <a:pt x="157" y="606"/>
                  </a:lnTo>
                  <a:lnTo>
                    <a:pt x="184" y="599"/>
                  </a:lnTo>
                  <a:lnTo>
                    <a:pt x="205" y="591"/>
                  </a:lnTo>
                  <a:lnTo>
                    <a:pt x="216" y="582"/>
                  </a:lnTo>
                  <a:lnTo>
                    <a:pt x="230" y="577"/>
                  </a:lnTo>
                  <a:lnTo>
                    <a:pt x="239" y="575"/>
                  </a:lnTo>
                  <a:lnTo>
                    <a:pt x="248" y="571"/>
                  </a:lnTo>
                  <a:lnTo>
                    <a:pt x="252" y="557"/>
                  </a:lnTo>
                  <a:lnTo>
                    <a:pt x="257" y="535"/>
                  </a:lnTo>
                  <a:lnTo>
                    <a:pt x="261" y="512"/>
                  </a:lnTo>
                  <a:lnTo>
                    <a:pt x="267" y="492"/>
                  </a:lnTo>
                  <a:lnTo>
                    <a:pt x="270" y="477"/>
                  </a:lnTo>
                  <a:lnTo>
                    <a:pt x="274" y="461"/>
                  </a:lnTo>
                  <a:lnTo>
                    <a:pt x="275" y="444"/>
                  </a:lnTo>
                  <a:lnTo>
                    <a:pt x="278" y="431"/>
                  </a:lnTo>
                  <a:lnTo>
                    <a:pt x="279" y="413"/>
                  </a:lnTo>
                  <a:lnTo>
                    <a:pt x="283" y="395"/>
                  </a:lnTo>
                  <a:lnTo>
                    <a:pt x="292" y="377"/>
                  </a:lnTo>
                  <a:lnTo>
                    <a:pt x="298" y="365"/>
                  </a:lnTo>
                  <a:lnTo>
                    <a:pt x="303" y="350"/>
                  </a:lnTo>
                  <a:lnTo>
                    <a:pt x="305" y="333"/>
                  </a:lnTo>
                  <a:lnTo>
                    <a:pt x="307" y="315"/>
                  </a:lnTo>
                  <a:lnTo>
                    <a:pt x="311" y="299"/>
                  </a:lnTo>
                  <a:lnTo>
                    <a:pt x="314" y="275"/>
                  </a:lnTo>
                  <a:lnTo>
                    <a:pt x="319" y="249"/>
                  </a:lnTo>
                  <a:lnTo>
                    <a:pt x="326" y="226"/>
                  </a:lnTo>
                  <a:lnTo>
                    <a:pt x="335" y="216"/>
                  </a:lnTo>
                  <a:lnTo>
                    <a:pt x="341" y="212"/>
                  </a:lnTo>
                  <a:lnTo>
                    <a:pt x="344" y="210"/>
                  </a:lnTo>
                  <a:lnTo>
                    <a:pt x="342" y="205"/>
                  </a:lnTo>
                  <a:lnTo>
                    <a:pt x="338" y="203"/>
                  </a:lnTo>
                  <a:lnTo>
                    <a:pt x="326" y="196"/>
                  </a:lnTo>
                  <a:lnTo>
                    <a:pt x="311" y="186"/>
                  </a:lnTo>
                  <a:lnTo>
                    <a:pt x="296" y="173"/>
                  </a:lnTo>
                  <a:lnTo>
                    <a:pt x="286" y="162"/>
                  </a:lnTo>
                  <a:lnTo>
                    <a:pt x="278" y="149"/>
                  </a:lnTo>
                  <a:lnTo>
                    <a:pt x="268" y="137"/>
                  </a:lnTo>
                  <a:lnTo>
                    <a:pt x="259" y="127"/>
                  </a:lnTo>
                  <a:lnTo>
                    <a:pt x="253" y="123"/>
                  </a:lnTo>
                  <a:lnTo>
                    <a:pt x="242" y="116"/>
                  </a:lnTo>
                  <a:lnTo>
                    <a:pt x="226" y="105"/>
                  </a:lnTo>
                  <a:lnTo>
                    <a:pt x="209" y="94"/>
                  </a:lnTo>
                  <a:lnTo>
                    <a:pt x="197" y="85"/>
                  </a:lnTo>
                  <a:lnTo>
                    <a:pt x="180" y="67"/>
                  </a:lnTo>
                  <a:lnTo>
                    <a:pt x="161" y="38"/>
                  </a:lnTo>
                  <a:lnTo>
                    <a:pt x="142" y="11"/>
                  </a:lnTo>
                  <a:lnTo>
                    <a:pt x="136" y="0"/>
                  </a:lnTo>
                  <a:lnTo>
                    <a:pt x="139" y="0"/>
                  </a:lnTo>
                  <a:lnTo>
                    <a:pt x="143" y="0"/>
                  </a:lnTo>
                  <a:lnTo>
                    <a:pt x="147" y="0"/>
                  </a:lnTo>
                  <a:lnTo>
                    <a:pt x="150" y="1"/>
                  </a:lnTo>
                  <a:lnTo>
                    <a:pt x="15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2" name="Freeform 36"/>
            <p:cNvSpPr>
              <a:spLocks/>
            </p:cNvSpPr>
            <p:nvPr/>
          </p:nvSpPr>
          <p:spPr bwMode="auto">
            <a:xfrm>
              <a:off x="863600" y="4414838"/>
              <a:ext cx="49213" cy="203200"/>
            </a:xfrm>
            <a:custGeom>
              <a:avLst/>
              <a:gdLst/>
              <a:ahLst/>
              <a:cxnLst>
                <a:cxn ang="0">
                  <a:pos x="0" y="2"/>
                </a:cxn>
                <a:cxn ang="0">
                  <a:pos x="1" y="9"/>
                </a:cxn>
                <a:cxn ang="0">
                  <a:pos x="3" y="17"/>
                </a:cxn>
                <a:cxn ang="0">
                  <a:pos x="4" y="24"/>
                </a:cxn>
                <a:cxn ang="0">
                  <a:pos x="5" y="32"/>
                </a:cxn>
                <a:cxn ang="0">
                  <a:pos x="7" y="39"/>
                </a:cxn>
                <a:cxn ang="0">
                  <a:pos x="11" y="50"/>
                </a:cxn>
                <a:cxn ang="0">
                  <a:pos x="15" y="64"/>
                </a:cxn>
                <a:cxn ang="0">
                  <a:pos x="16" y="75"/>
                </a:cxn>
                <a:cxn ang="0">
                  <a:pos x="18" y="87"/>
                </a:cxn>
                <a:cxn ang="0">
                  <a:pos x="19" y="102"/>
                </a:cxn>
                <a:cxn ang="0">
                  <a:pos x="20" y="114"/>
                </a:cxn>
                <a:cxn ang="0">
                  <a:pos x="22" y="120"/>
                </a:cxn>
                <a:cxn ang="0">
                  <a:pos x="31" y="128"/>
                </a:cxn>
                <a:cxn ang="0">
                  <a:pos x="30" y="123"/>
                </a:cxn>
                <a:cxn ang="0">
                  <a:pos x="27" y="108"/>
                </a:cxn>
                <a:cxn ang="0">
                  <a:pos x="24" y="91"/>
                </a:cxn>
                <a:cxn ang="0">
                  <a:pos x="23" y="79"/>
                </a:cxn>
                <a:cxn ang="0">
                  <a:pos x="23" y="70"/>
                </a:cxn>
                <a:cxn ang="0">
                  <a:pos x="20" y="62"/>
                </a:cxn>
                <a:cxn ang="0">
                  <a:pos x="18" y="53"/>
                </a:cxn>
                <a:cxn ang="0">
                  <a:pos x="15" y="46"/>
                </a:cxn>
                <a:cxn ang="0">
                  <a:pos x="11" y="38"/>
                </a:cxn>
                <a:cxn ang="0">
                  <a:pos x="9" y="29"/>
                </a:cxn>
                <a:cxn ang="0">
                  <a:pos x="7" y="24"/>
                </a:cxn>
                <a:cxn ang="0">
                  <a:pos x="7" y="20"/>
                </a:cxn>
                <a:cxn ang="0">
                  <a:pos x="7" y="14"/>
                </a:cxn>
                <a:cxn ang="0">
                  <a:pos x="8" y="7"/>
                </a:cxn>
                <a:cxn ang="0">
                  <a:pos x="9" y="2"/>
                </a:cxn>
                <a:cxn ang="0">
                  <a:pos x="9" y="0"/>
                </a:cxn>
                <a:cxn ang="0">
                  <a:pos x="0" y="2"/>
                </a:cxn>
                <a:cxn ang="0">
                  <a:pos x="0" y="2"/>
                </a:cxn>
              </a:cxnLst>
              <a:rect l="0" t="0" r="r" b="b"/>
              <a:pathLst>
                <a:path w="31" h="128">
                  <a:moveTo>
                    <a:pt x="0" y="2"/>
                  </a:moveTo>
                  <a:lnTo>
                    <a:pt x="1" y="9"/>
                  </a:lnTo>
                  <a:lnTo>
                    <a:pt x="3" y="17"/>
                  </a:lnTo>
                  <a:lnTo>
                    <a:pt x="4" y="24"/>
                  </a:lnTo>
                  <a:lnTo>
                    <a:pt x="5" y="32"/>
                  </a:lnTo>
                  <a:lnTo>
                    <a:pt x="7" y="39"/>
                  </a:lnTo>
                  <a:lnTo>
                    <a:pt x="11" y="50"/>
                  </a:lnTo>
                  <a:lnTo>
                    <a:pt x="15" y="64"/>
                  </a:lnTo>
                  <a:lnTo>
                    <a:pt x="16" y="75"/>
                  </a:lnTo>
                  <a:lnTo>
                    <a:pt x="18" y="87"/>
                  </a:lnTo>
                  <a:lnTo>
                    <a:pt x="19" y="102"/>
                  </a:lnTo>
                  <a:lnTo>
                    <a:pt x="20" y="114"/>
                  </a:lnTo>
                  <a:lnTo>
                    <a:pt x="22" y="120"/>
                  </a:lnTo>
                  <a:lnTo>
                    <a:pt x="31" y="128"/>
                  </a:lnTo>
                  <a:lnTo>
                    <a:pt x="30" y="123"/>
                  </a:lnTo>
                  <a:lnTo>
                    <a:pt x="27" y="108"/>
                  </a:lnTo>
                  <a:lnTo>
                    <a:pt x="24" y="91"/>
                  </a:lnTo>
                  <a:lnTo>
                    <a:pt x="23" y="79"/>
                  </a:lnTo>
                  <a:lnTo>
                    <a:pt x="23" y="70"/>
                  </a:lnTo>
                  <a:lnTo>
                    <a:pt x="20" y="62"/>
                  </a:lnTo>
                  <a:lnTo>
                    <a:pt x="18" y="53"/>
                  </a:lnTo>
                  <a:lnTo>
                    <a:pt x="15" y="46"/>
                  </a:lnTo>
                  <a:lnTo>
                    <a:pt x="11" y="38"/>
                  </a:lnTo>
                  <a:lnTo>
                    <a:pt x="9" y="29"/>
                  </a:lnTo>
                  <a:lnTo>
                    <a:pt x="7" y="24"/>
                  </a:lnTo>
                  <a:lnTo>
                    <a:pt x="7" y="20"/>
                  </a:lnTo>
                  <a:lnTo>
                    <a:pt x="7" y="14"/>
                  </a:lnTo>
                  <a:lnTo>
                    <a:pt x="8" y="7"/>
                  </a:lnTo>
                  <a:lnTo>
                    <a:pt x="9" y="2"/>
                  </a:lnTo>
                  <a:lnTo>
                    <a:pt x="9" y="0"/>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3" name="Freeform 37"/>
            <p:cNvSpPr>
              <a:spLocks/>
            </p:cNvSpPr>
            <p:nvPr/>
          </p:nvSpPr>
          <p:spPr bwMode="auto">
            <a:xfrm>
              <a:off x="917575" y="4687888"/>
              <a:ext cx="1552575" cy="384175"/>
            </a:xfrm>
            <a:custGeom>
              <a:avLst/>
              <a:gdLst/>
              <a:ahLst/>
              <a:cxnLst>
                <a:cxn ang="0">
                  <a:pos x="3" y="14"/>
                </a:cxn>
                <a:cxn ang="0">
                  <a:pos x="11" y="43"/>
                </a:cxn>
                <a:cxn ang="0">
                  <a:pos x="18" y="77"/>
                </a:cxn>
                <a:cxn ang="0">
                  <a:pos x="15" y="107"/>
                </a:cxn>
                <a:cxn ang="0">
                  <a:pos x="21" y="132"/>
                </a:cxn>
                <a:cxn ang="0">
                  <a:pos x="18" y="159"/>
                </a:cxn>
                <a:cxn ang="0">
                  <a:pos x="18" y="185"/>
                </a:cxn>
                <a:cxn ang="0">
                  <a:pos x="47" y="188"/>
                </a:cxn>
                <a:cxn ang="0">
                  <a:pos x="95" y="187"/>
                </a:cxn>
                <a:cxn ang="0">
                  <a:pos x="142" y="199"/>
                </a:cxn>
                <a:cxn ang="0">
                  <a:pos x="196" y="218"/>
                </a:cxn>
                <a:cxn ang="0">
                  <a:pos x="280" y="224"/>
                </a:cxn>
                <a:cxn ang="0">
                  <a:pos x="390" y="239"/>
                </a:cxn>
                <a:cxn ang="0">
                  <a:pos x="482" y="232"/>
                </a:cxn>
                <a:cxn ang="0">
                  <a:pos x="569" y="232"/>
                </a:cxn>
                <a:cxn ang="0">
                  <a:pos x="666" y="242"/>
                </a:cxn>
                <a:cxn ang="0">
                  <a:pos x="770" y="236"/>
                </a:cxn>
                <a:cxn ang="0">
                  <a:pos x="850" y="222"/>
                </a:cxn>
                <a:cxn ang="0">
                  <a:pos x="939" y="222"/>
                </a:cxn>
                <a:cxn ang="0">
                  <a:pos x="971" y="222"/>
                </a:cxn>
                <a:cxn ang="0">
                  <a:pos x="976" y="210"/>
                </a:cxn>
                <a:cxn ang="0">
                  <a:pos x="930" y="214"/>
                </a:cxn>
                <a:cxn ang="0">
                  <a:pos x="869" y="214"/>
                </a:cxn>
                <a:cxn ang="0">
                  <a:pos x="814" y="218"/>
                </a:cxn>
                <a:cxn ang="0">
                  <a:pos x="788" y="224"/>
                </a:cxn>
                <a:cxn ang="0">
                  <a:pos x="714" y="231"/>
                </a:cxn>
                <a:cxn ang="0">
                  <a:pos x="615" y="228"/>
                </a:cxn>
                <a:cxn ang="0">
                  <a:pos x="508" y="224"/>
                </a:cxn>
                <a:cxn ang="0">
                  <a:pos x="444" y="231"/>
                </a:cxn>
                <a:cxn ang="0">
                  <a:pos x="368" y="229"/>
                </a:cxn>
                <a:cxn ang="0">
                  <a:pos x="309" y="222"/>
                </a:cxn>
                <a:cxn ang="0">
                  <a:pos x="253" y="214"/>
                </a:cxn>
                <a:cxn ang="0">
                  <a:pos x="221" y="213"/>
                </a:cxn>
                <a:cxn ang="0">
                  <a:pos x="180" y="205"/>
                </a:cxn>
                <a:cxn ang="0">
                  <a:pos x="144" y="191"/>
                </a:cxn>
                <a:cxn ang="0">
                  <a:pos x="104" y="181"/>
                </a:cxn>
                <a:cxn ang="0">
                  <a:pos x="71" y="183"/>
                </a:cxn>
                <a:cxn ang="0">
                  <a:pos x="36" y="181"/>
                </a:cxn>
                <a:cxn ang="0">
                  <a:pos x="26" y="168"/>
                </a:cxn>
                <a:cxn ang="0">
                  <a:pos x="29" y="136"/>
                </a:cxn>
                <a:cxn ang="0">
                  <a:pos x="23" y="110"/>
                </a:cxn>
                <a:cxn ang="0">
                  <a:pos x="23" y="78"/>
                </a:cxn>
                <a:cxn ang="0">
                  <a:pos x="23" y="49"/>
                </a:cxn>
                <a:cxn ang="0">
                  <a:pos x="12" y="28"/>
                </a:cxn>
                <a:cxn ang="0">
                  <a:pos x="10" y="6"/>
                </a:cxn>
              </a:cxnLst>
              <a:rect l="0" t="0" r="r" b="b"/>
              <a:pathLst>
                <a:path w="978" h="242">
                  <a:moveTo>
                    <a:pt x="0" y="0"/>
                  </a:moveTo>
                  <a:lnTo>
                    <a:pt x="1" y="7"/>
                  </a:lnTo>
                  <a:lnTo>
                    <a:pt x="3" y="14"/>
                  </a:lnTo>
                  <a:lnTo>
                    <a:pt x="4" y="21"/>
                  </a:lnTo>
                  <a:lnTo>
                    <a:pt x="8" y="32"/>
                  </a:lnTo>
                  <a:lnTo>
                    <a:pt x="11" y="43"/>
                  </a:lnTo>
                  <a:lnTo>
                    <a:pt x="14" y="54"/>
                  </a:lnTo>
                  <a:lnTo>
                    <a:pt x="17" y="65"/>
                  </a:lnTo>
                  <a:lnTo>
                    <a:pt x="18" y="77"/>
                  </a:lnTo>
                  <a:lnTo>
                    <a:pt x="17" y="87"/>
                  </a:lnTo>
                  <a:lnTo>
                    <a:pt x="17" y="96"/>
                  </a:lnTo>
                  <a:lnTo>
                    <a:pt x="15" y="107"/>
                  </a:lnTo>
                  <a:lnTo>
                    <a:pt x="17" y="118"/>
                  </a:lnTo>
                  <a:lnTo>
                    <a:pt x="18" y="126"/>
                  </a:lnTo>
                  <a:lnTo>
                    <a:pt x="21" y="132"/>
                  </a:lnTo>
                  <a:lnTo>
                    <a:pt x="21" y="139"/>
                  </a:lnTo>
                  <a:lnTo>
                    <a:pt x="21" y="148"/>
                  </a:lnTo>
                  <a:lnTo>
                    <a:pt x="18" y="159"/>
                  </a:lnTo>
                  <a:lnTo>
                    <a:pt x="17" y="170"/>
                  </a:lnTo>
                  <a:lnTo>
                    <a:pt x="15" y="178"/>
                  </a:lnTo>
                  <a:lnTo>
                    <a:pt x="18" y="185"/>
                  </a:lnTo>
                  <a:lnTo>
                    <a:pt x="23" y="187"/>
                  </a:lnTo>
                  <a:lnTo>
                    <a:pt x="34" y="188"/>
                  </a:lnTo>
                  <a:lnTo>
                    <a:pt x="47" y="188"/>
                  </a:lnTo>
                  <a:lnTo>
                    <a:pt x="63" y="188"/>
                  </a:lnTo>
                  <a:lnTo>
                    <a:pt x="80" y="187"/>
                  </a:lnTo>
                  <a:lnTo>
                    <a:pt x="95" y="187"/>
                  </a:lnTo>
                  <a:lnTo>
                    <a:pt x="111" y="188"/>
                  </a:lnTo>
                  <a:lnTo>
                    <a:pt x="126" y="192"/>
                  </a:lnTo>
                  <a:lnTo>
                    <a:pt x="142" y="199"/>
                  </a:lnTo>
                  <a:lnTo>
                    <a:pt x="159" y="206"/>
                  </a:lnTo>
                  <a:lnTo>
                    <a:pt x="179" y="214"/>
                  </a:lnTo>
                  <a:lnTo>
                    <a:pt x="196" y="218"/>
                  </a:lnTo>
                  <a:lnTo>
                    <a:pt x="217" y="220"/>
                  </a:lnTo>
                  <a:lnTo>
                    <a:pt x="247" y="221"/>
                  </a:lnTo>
                  <a:lnTo>
                    <a:pt x="280" y="224"/>
                  </a:lnTo>
                  <a:lnTo>
                    <a:pt x="310" y="231"/>
                  </a:lnTo>
                  <a:lnTo>
                    <a:pt x="345" y="235"/>
                  </a:lnTo>
                  <a:lnTo>
                    <a:pt x="390" y="239"/>
                  </a:lnTo>
                  <a:lnTo>
                    <a:pt x="430" y="239"/>
                  </a:lnTo>
                  <a:lnTo>
                    <a:pt x="459" y="236"/>
                  </a:lnTo>
                  <a:lnTo>
                    <a:pt x="482" y="232"/>
                  </a:lnTo>
                  <a:lnTo>
                    <a:pt x="512" y="231"/>
                  </a:lnTo>
                  <a:lnTo>
                    <a:pt x="542" y="231"/>
                  </a:lnTo>
                  <a:lnTo>
                    <a:pt x="569" y="232"/>
                  </a:lnTo>
                  <a:lnTo>
                    <a:pt x="595" y="233"/>
                  </a:lnTo>
                  <a:lnTo>
                    <a:pt x="630" y="239"/>
                  </a:lnTo>
                  <a:lnTo>
                    <a:pt x="666" y="242"/>
                  </a:lnTo>
                  <a:lnTo>
                    <a:pt x="699" y="242"/>
                  </a:lnTo>
                  <a:lnTo>
                    <a:pt x="732" y="239"/>
                  </a:lnTo>
                  <a:lnTo>
                    <a:pt x="770" y="236"/>
                  </a:lnTo>
                  <a:lnTo>
                    <a:pt x="803" y="232"/>
                  </a:lnTo>
                  <a:lnTo>
                    <a:pt x="827" y="228"/>
                  </a:lnTo>
                  <a:lnTo>
                    <a:pt x="850" y="222"/>
                  </a:lnTo>
                  <a:lnTo>
                    <a:pt x="886" y="221"/>
                  </a:lnTo>
                  <a:lnTo>
                    <a:pt x="919" y="220"/>
                  </a:lnTo>
                  <a:lnTo>
                    <a:pt x="939" y="222"/>
                  </a:lnTo>
                  <a:lnTo>
                    <a:pt x="949" y="222"/>
                  </a:lnTo>
                  <a:lnTo>
                    <a:pt x="961" y="222"/>
                  </a:lnTo>
                  <a:lnTo>
                    <a:pt x="971" y="222"/>
                  </a:lnTo>
                  <a:lnTo>
                    <a:pt x="976" y="220"/>
                  </a:lnTo>
                  <a:lnTo>
                    <a:pt x="978" y="213"/>
                  </a:lnTo>
                  <a:lnTo>
                    <a:pt x="976" y="210"/>
                  </a:lnTo>
                  <a:lnTo>
                    <a:pt x="967" y="211"/>
                  </a:lnTo>
                  <a:lnTo>
                    <a:pt x="950" y="213"/>
                  </a:lnTo>
                  <a:lnTo>
                    <a:pt x="930" y="214"/>
                  </a:lnTo>
                  <a:lnTo>
                    <a:pt x="913" y="214"/>
                  </a:lnTo>
                  <a:lnTo>
                    <a:pt x="894" y="214"/>
                  </a:lnTo>
                  <a:lnTo>
                    <a:pt x="869" y="214"/>
                  </a:lnTo>
                  <a:lnTo>
                    <a:pt x="846" y="214"/>
                  </a:lnTo>
                  <a:lnTo>
                    <a:pt x="827" y="217"/>
                  </a:lnTo>
                  <a:lnTo>
                    <a:pt x="814" y="218"/>
                  </a:lnTo>
                  <a:lnTo>
                    <a:pt x="805" y="220"/>
                  </a:lnTo>
                  <a:lnTo>
                    <a:pt x="797" y="222"/>
                  </a:lnTo>
                  <a:lnTo>
                    <a:pt x="788" y="224"/>
                  </a:lnTo>
                  <a:lnTo>
                    <a:pt x="772" y="227"/>
                  </a:lnTo>
                  <a:lnTo>
                    <a:pt x="746" y="228"/>
                  </a:lnTo>
                  <a:lnTo>
                    <a:pt x="714" y="231"/>
                  </a:lnTo>
                  <a:lnTo>
                    <a:pt x="685" y="232"/>
                  </a:lnTo>
                  <a:lnTo>
                    <a:pt x="654" y="231"/>
                  </a:lnTo>
                  <a:lnTo>
                    <a:pt x="615" y="228"/>
                  </a:lnTo>
                  <a:lnTo>
                    <a:pt x="575" y="225"/>
                  </a:lnTo>
                  <a:lnTo>
                    <a:pt x="538" y="224"/>
                  </a:lnTo>
                  <a:lnTo>
                    <a:pt x="508" y="224"/>
                  </a:lnTo>
                  <a:lnTo>
                    <a:pt x="482" y="225"/>
                  </a:lnTo>
                  <a:lnTo>
                    <a:pt x="461" y="227"/>
                  </a:lnTo>
                  <a:lnTo>
                    <a:pt x="444" y="231"/>
                  </a:lnTo>
                  <a:lnTo>
                    <a:pt x="420" y="231"/>
                  </a:lnTo>
                  <a:lnTo>
                    <a:pt x="394" y="231"/>
                  </a:lnTo>
                  <a:lnTo>
                    <a:pt x="368" y="229"/>
                  </a:lnTo>
                  <a:lnTo>
                    <a:pt x="350" y="228"/>
                  </a:lnTo>
                  <a:lnTo>
                    <a:pt x="332" y="225"/>
                  </a:lnTo>
                  <a:lnTo>
                    <a:pt x="309" y="222"/>
                  </a:lnTo>
                  <a:lnTo>
                    <a:pt x="284" y="220"/>
                  </a:lnTo>
                  <a:lnTo>
                    <a:pt x="266" y="217"/>
                  </a:lnTo>
                  <a:lnTo>
                    <a:pt x="253" y="214"/>
                  </a:lnTo>
                  <a:lnTo>
                    <a:pt x="242" y="214"/>
                  </a:lnTo>
                  <a:lnTo>
                    <a:pt x="231" y="213"/>
                  </a:lnTo>
                  <a:lnTo>
                    <a:pt x="221" y="213"/>
                  </a:lnTo>
                  <a:lnTo>
                    <a:pt x="207" y="210"/>
                  </a:lnTo>
                  <a:lnTo>
                    <a:pt x="195" y="207"/>
                  </a:lnTo>
                  <a:lnTo>
                    <a:pt x="180" y="205"/>
                  </a:lnTo>
                  <a:lnTo>
                    <a:pt x="168" y="200"/>
                  </a:lnTo>
                  <a:lnTo>
                    <a:pt x="154" y="195"/>
                  </a:lnTo>
                  <a:lnTo>
                    <a:pt x="144" y="191"/>
                  </a:lnTo>
                  <a:lnTo>
                    <a:pt x="133" y="187"/>
                  </a:lnTo>
                  <a:lnTo>
                    <a:pt x="121" y="184"/>
                  </a:lnTo>
                  <a:lnTo>
                    <a:pt x="104" y="181"/>
                  </a:lnTo>
                  <a:lnTo>
                    <a:pt x="91" y="181"/>
                  </a:lnTo>
                  <a:lnTo>
                    <a:pt x="80" y="181"/>
                  </a:lnTo>
                  <a:lnTo>
                    <a:pt x="71" y="183"/>
                  </a:lnTo>
                  <a:lnTo>
                    <a:pt x="61" y="183"/>
                  </a:lnTo>
                  <a:lnTo>
                    <a:pt x="48" y="183"/>
                  </a:lnTo>
                  <a:lnTo>
                    <a:pt x="36" y="181"/>
                  </a:lnTo>
                  <a:lnTo>
                    <a:pt x="29" y="181"/>
                  </a:lnTo>
                  <a:lnTo>
                    <a:pt x="26" y="176"/>
                  </a:lnTo>
                  <a:lnTo>
                    <a:pt x="26" y="168"/>
                  </a:lnTo>
                  <a:lnTo>
                    <a:pt x="28" y="155"/>
                  </a:lnTo>
                  <a:lnTo>
                    <a:pt x="29" y="146"/>
                  </a:lnTo>
                  <a:lnTo>
                    <a:pt x="29" y="136"/>
                  </a:lnTo>
                  <a:lnTo>
                    <a:pt x="28" y="126"/>
                  </a:lnTo>
                  <a:lnTo>
                    <a:pt x="25" y="118"/>
                  </a:lnTo>
                  <a:lnTo>
                    <a:pt x="23" y="110"/>
                  </a:lnTo>
                  <a:lnTo>
                    <a:pt x="22" y="100"/>
                  </a:lnTo>
                  <a:lnTo>
                    <a:pt x="22" y="89"/>
                  </a:lnTo>
                  <a:lnTo>
                    <a:pt x="23" y="78"/>
                  </a:lnTo>
                  <a:lnTo>
                    <a:pt x="25" y="69"/>
                  </a:lnTo>
                  <a:lnTo>
                    <a:pt x="25" y="59"/>
                  </a:lnTo>
                  <a:lnTo>
                    <a:pt x="23" y="49"/>
                  </a:lnTo>
                  <a:lnTo>
                    <a:pt x="21" y="41"/>
                  </a:lnTo>
                  <a:lnTo>
                    <a:pt x="18" y="34"/>
                  </a:lnTo>
                  <a:lnTo>
                    <a:pt x="12" y="28"/>
                  </a:lnTo>
                  <a:lnTo>
                    <a:pt x="11" y="18"/>
                  </a:lnTo>
                  <a:lnTo>
                    <a:pt x="10" y="10"/>
                  </a:lnTo>
                  <a:lnTo>
                    <a:pt x="10" y="6"/>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4" name="Freeform 38"/>
            <p:cNvSpPr>
              <a:spLocks/>
            </p:cNvSpPr>
            <p:nvPr/>
          </p:nvSpPr>
          <p:spPr bwMode="auto">
            <a:xfrm>
              <a:off x="654050" y="4792663"/>
              <a:ext cx="2657475" cy="536575"/>
            </a:xfrm>
            <a:custGeom>
              <a:avLst/>
              <a:gdLst/>
              <a:ahLst/>
              <a:cxnLst>
                <a:cxn ang="0">
                  <a:pos x="145" y="21"/>
                </a:cxn>
                <a:cxn ang="0">
                  <a:pos x="60" y="47"/>
                </a:cxn>
                <a:cxn ang="0">
                  <a:pos x="8" y="67"/>
                </a:cxn>
                <a:cxn ang="0">
                  <a:pos x="27" y="93"/>
                </a:cxn>
                <a:cxn ang="0">
                  <a:pos x="121" y="132"/>
                </a:cxn>
                <a:cxn ang="0">
                  <a:pos x="211" y="172"/>
                </a:cxn>
                <a:cxn ang="0">
                  <a:pos x="320" y="200"/>
                </a:cxn>
                <a:cxn ang="0">
                  <a:pos x="489" y="221"/>
                </a:cxn>
                <a:cxn ang="0">
                  <a:pos x="662" y="233"/>
                </a:cxn>
                <a:cxn ang="0">
                  <a:pos x="798" y="235"/>
                </a:cxn>
                <a:cxn ang="0">
                  <a:pos x="935" y="221"/>
                </a:cxn>
                <a:cxn ang="0">
                  <a:pos x="1055" y="218"/>
                </a:cxn>
                <a:cxn ang="0">
                  <a:pos x="1204" y="198"/>
                </a:cxn>
                <a:cxn ang="0">
                  <a:pos x="1304" y="174"/>
                </a:cxn>
                <a:cxn ang="0">
                  <a:pos x="1388" y="154"/>
                </a:cxn>
                <a:cxn ang="0">
                  <a:pos x="1465" y="126"/>
                </a:cxn>
                <a:cxn ang="0">
                  <a:pos x="1524" y="77"/>
                </a:cxn>
                <a:cxn ang="0">
                  <a:pos x="1558" y="16"/>
                </a:cxn>
                <a:cxn ang="0">
                  <a:pos x="1649" y="18"/>
                </a:cxn>
                <a:cxn ang="0">
                  <a:pos x="1622" y="52"/>
                </a:cxn>
                <a:cxn ang="0">
                  <a:pos x="1564" y="62"/>
                </a:cxn>
                <a:cxn ang="0">
                  <a:pos x="1556" y="111"/>
                </a:cxn>
                <a:cxn ang="0">
                  <a:pos x="1545" y="176"/>
                </a:cxn>
                <a:cxn ang="0">
                  <a:pos x="1512" y="248"/>
                </a:cxn>
                <a:cxn ang="0">
                  <a:pos x="1499" y="338"/>
                </a:cxn>
                <a:cxn ang="0">
                  <a:pos x="1512" y="321"/>
                </a:cxn>
                <a:cxn ang="0">
                  <a:pos x="1538" y="235"/>
                </a:cxn>
                <a:cxn ang="0">
                  <a:pos x="1554" y="143"/>
                </a:cxn>
                <a:cxn ang="0">
                  <a:pos x="1572" y="93"/>
                </a:cxn>
                <a:cxn ang="0">
                  <a:pos x="1586" y="59"/>
                </a:cxn>
                <a:cxn ang="0">
                  <a:pos x="1649" y="44"/>
                </a:cxn>
                <a:cxn ang="0">
                  <a:pos x="1674" y="5"/>
                </a:cxn>
                <a:cxn ang="0">
                  <a:pos x="1608" y="4"/>
                </a:cxn>
                <a:cxn ang="0">
                  <a:pos x="1528" y="8"/>
                </a:cxn>
                <a:cxn ang="0">
                  <a:pos x="1512" y="55"/>
                </a:cxn>
                <a:cxn ang="0">
                  <a:pos x="1483" y="106"/>
                </a:cxn>
                <a:cxn ang="0">
                  <a:pos x="1417" y="130"/>
                </a:cxn>
                <a:cxn ang="0">
                  <a:pos x="1350" y="161"/>
                </a:cxn>
                <a:cxn ang="0">
                  <a:pos x="1266" y="170"/>
                </a:cxn>
                <a:cxn ang="0">
                  <a:pos x="1182" y="193"/>
                </a:cxn>
                <a:cxn ang="0">
                  <a:pos x="1071" y="204"/>
                </a:cxn>
                <a:cxn ang="0">
                  <a:pos x="928" y="211"/>
                </a:cxn>
                <a:cxn ang="0">
                  <a:pos x="851" y="229"/>
                </a:cxn>
                <a:cxn ang="0">
                  <a:pos x="768" y="225"/>
                </a:cxn>
                <a:cxn ang="0">
                  <a:pos x="674" y="225"/>
                </a:cxn>
                <a:cxn ang="0">
                  <a:pos x="546" y="225"/>
                </a:cxn>
                <a:cxn ang="0">
                  <a:pos x="460" y="207"/>
                </a:cxn>
                <a:cxn ang="0">
                  <a:pos x="361" y="198"/>
                </a:cxn>
                <a:cxn ang="0">
                  <a:pos x="270" y="184"/>
                </a:cxn>
                <a:cxn ang="0">
                  <a:pos x="189" y="161"/>
                </a:cxn>
                <a:cxn ang="0">
                  <a:pos x="129" y="126"/>
                </a:cxn>
                <a:cxn ang="0">
                  <a:pos x="67" y="92"/>
                </a:cxn>
                <a:cxn ang="0">
                  <a:pos x="22" y="77"/>
                </a:cxn>
                <a:cxn ang="0">
                  <a:pos x="82" y="55"/>
                </a:cxn>
                <a:cxn ang="0">
                  <a:pos x="141" y="32"/>
                </a:cxn>
                <a:cxn ang="0">
                  <a:pos x="183" y="16"/>
                </a:cxn>
              </a:cxnLst>
              <a:rect l="0" t="0" r="r" b="b"/>
              <a:pathLst>
                <a:path w="1674" h="338">
                  <a:moveTo>
                    <a:pt x="188" y="7"/>
                  </a:moveTo>
                  <a:lnTo>
                    <a:pt x="178" y="8"/>
                  </a:lnTo>
                  <a:lnTo>
                    <a:pt x="169" y="11"/>
                  </a:lnTo>
                  <a:lnTo>
                    <a:pt x="155" y="15"/>
                  </a:lnTo>
                  <a:lnTo>
                    <a:pt x="145" y="21"/>
                  </a:lnTo>
                  <a:lnTo>
                    <a:pt x="132" y="27"/>
                  </a:lnTo>
                  <a:lnTo>
                    <a:pt x="115" y="34"/>
                  </a:lnTo>
                  <a:lnTo>
                    <a:pt x="97" y="40"/>
                  </a:lnTo>
                  <a:lnTo>
                    <a:pt x="78" y="44"/>
                  </a:lnTo>
                  <a:lnTo>
                    <a:pt x="60" y="47"/>
                  </a:lnTo>
                  <a:lnTo>
                    <a:pt x="47" y="52"/>
                  </a:lnTo>
                  <a:lnTo>
                    <a:pt x="36" y="58"/>
                  </a:lnTo>
                  <a:lnTo>
                    <a:pt x="27" y="63"/>
                  </a:lnTo>
                  <a:lnTo>
                    <a:pt x="18" y="66"/>
                  </a:lnTo>
                  <a:lnTo>
                    <a:pt x="8" y="67"/>
                  </a:lnTo>
                  <a:lnTo>
                    <a:pt x="1" y="70"/>
                  </a:lnTo>
                  <a:lnTo>
                    <a:pt x="0" y="77"/>
                  </a:lnTo>
                  <a:lnTo>
                    <a:pt x="5" y="84"/>
                  </a:lnTo>
                  <a:lnTo>
                    <a:pt x="15" y="89"/>
                  </a:lnTo>
                  <a:lnTo>
                    <a:pt x="27" y="93"/>
                  </a:lnTo>
                  <a:lnTo>
                    <a:pt x="36" y="95"/>
                  </a:lnTo>
                  <a:lnTo>
                    <a:pt x="49" y="99"/>
                  </a:lnTo>
                  <a:lnTo>
                    <a:pt x="73" y="107"/>
                  </a:lnTo>
                  <a:lnTo>
                    <a:pt x="97" y="118"/>
                  </a:lnTo>
                  <a:lnTo>
                    <a:pt x="121" y="132"/>
                  </a:lnTo>
                  <a:lnTo>
                    <a:pt x="141" y="147"/>
                  </a:lnTo>
                  <a:lnTo>
                    <a:pt x="165" y="161"/>
                  </a:lnTo>
                  <a:lnTo>
                    <a:pt x="185" y="169"/>
                  </a:lnTo>
                  <a:lnTo>
                    <a:pt x="199" y="172"/>
                  </a:lnTo>
                  <a:lnTo>
                    <a:pt x="211" y="172"/>
                  </a:lnTo>
                  <a:lnTo>
                    <a:pt x="229" y="176"/>
                  </a:lnTo>
                  <a:lnTo>
                    <a:pt x="247" y="182"/>
                  </a:lnTo>
                  <a:lnTo>
                    <a:pt x="262" y="189"/>
                  </a:lnTo>
                  <a:lnTo>
                    <a:pt x="283" y="195"/>
                  </a:lnTo>
                  <a:lnTo>
                    <a:pt x="320" y="200"/>
                  </a:lnTo>
                  <a:lnTo>
                    <a:pt x="357" y="204"/>
                  </a:lnTo>
                  <a:lnTo>
                    <a:pt x="383" y="207"/>
                  </a:lnTo>
                  <a:lnTo>
                    <a:pt x="409" y="209"/>
                  </a:lnTo>
                  <a:lnTo>
                    <a:pt x="449" y="215"/>
                  </a:lnTo>
                  <a:lnTo>
                    <a:pt x="489" y="221"/>
                  </a:lnTo>
                  <a:lnTo>
                    <a:pt x="515" y="229"/>
                  </a:lnTo>
                  <a:lnTo>
                    <a:pt x="541" y="233"/>
                  </a:lnTo>
                  <a:lnTo>
                    <a:pt x="582" y="235"/>
                  </a:lnTo>
                  <a:lnTo>
                    <a:pt x="626" y="233"/>
                  </a:lnTo>
                  <a:lnTo>
                    <a:pt x="662" y="233"/>
                  </a:lnTo>
                  <a:lnTo>
                    <a:pt x="689" y="231"/>
                  </a:lnTo>
                  <a:lnTo>
                    <a:pt x="717" y="231"/>
                  </a:lnTo>
                  <a:lnTo>
                    <a:pt x="743" y="231"/>
                  </a:lnTo>
                  <a:lnTo>
                    <a:pt x="769" y="233"/>
                  </a:lnTo>
                  <a:lnTo>
                    <a:pt x="798" y="235"/>
                  </a:lnTo>
                  <a:lnTo>
                    <a:pt x="833" y="236"/>
                  </a:lnTo>
                  <a:lnTo>
                    <a:pt x="865" y="233"/>
                  </a:lnTo>
                  <a:lnTo>
                    <a:pt x="888" y="228"/>
                  </a:lnTo>
                  <a:lnTo>
                    <a:pt x="908" y="221"/>
                  </a:lnTo>
                  <a:lnTo>
                    <a:pt x="935" y="221"/>
                  </a:lnTo>
                  <a:lnTo>
                    <a:pt x="961" y="222"/>
                  </a:lnTo>
                  <a:lnTo>
                    <a:pt x="982" y="225"/>
                  </a:lnTo>
                  <a:lnTo>
                    <a:pt x="1001" y="224"/>
                  </a:lnTo>
                  <a:lnTo>
                    <a:pt x="1027" y="222"/>
                  </a:lnTo>
                  <a:lnTo>
                    <a:pt x="1055" y="218"/>
                  </a:lnTo>
                  <a:lnTo>
                    <a:pt x="1076" y="213"/>
                  </a:lnTo>
                  <a:lnTo>
                    <a:pt x="1103" y="207"/>
                  </a:lnTo>
                  <a:lnTo>
                    <a:pt x="1140" y="206"/>
                  </a:lnTo>
                  <a:lnTo>
                    <a:pt x="1177" y="203"/>
                  </a:lnTo>
                  <a:lnTo>
                    <a:pt x="1204" y="198"/>
                  </a:lnTo>
                  <a:lnTo>
                    <a:pt x="1223" y="191"/>
                  </a:lnTo>
                  <a:lnTo>
                    <a:pt x="1248" y="187"/>
                  </a:lnTo>
                  <a:lnTo>
                    <a:pt x="1270" y="182"/>
                  </a:lnTo>
                  <a:lnTo>
                    <a:pt x="1289" y="178"/>
                  </a:lnTo>
                  <a:lnTo>
                    <a:pt x="1304" y="174"/>
                  </a:lnTo>
                  <a:lnTo>
                    <a:pt x="1325" y="172"/>
                  </a:lnTo>
                  <a:lnTo>
                    <a:pt x="1344" y="170"/>
                  </a:lnTo>
                  <a:lnTo>
                    <a:pt x="1362" y="167"/>
                  </a:lnTo>
                  <a:lnTo>
                    <a:pt x="1376" y="161"/>
                  </a:lnTo>
                  <a:lnTo>
                    <a:pt x="1388" y="154"/>
                  </a:lnTo>
                  <a:lnTo>
                    <a:pt x="1399" y="147"/>
                  </a:lnTo>
                  <a:lnTo>
                    <a:pt x="1412" y="143"/>
                  </a:lnTo>
                  <a:lnTo>
                    <a:pt x="1427" y="137"/>
                  </a:lnTo>
                  <a:lnTo>
                    <a:pt x="1446" y="133"/>
                  </a:lnTo>
                  <a:lnTo>
                    <a:pt x="1465" y="126"/>
                  </a:lnTo>
                  <a:lnTo>
                    <a:pt x="1483" y="118"/>
                  </a:lnTo>
                  <a:lnTo>
                    <a:pt x="1495" y="108"/>
                  </a:lnTo>
                  <a:lnTo>
                    <a:pt x="1508" y="100"/>
                  </a:lnTo>
                  <a:lnTo>
                    <a:pt x="1517" y="91"/>
                  </a:lnTo>
                  <a:lnTo>
                    <a:pt x="1524" y="77"/>
                  </a:lnTo>
                  <a:lnTo>
                    <a:pt x="1527" y="59"/>
                  </a:lnTo>
                  <a:lnTo>
                    <a:pt x="1528" y="41"/>
                  </a:lnTo>
                  <a:lnTo>
                    <a:pt x="1531" y="26"/>
                  </a:lnTo>
                  <a:lnTo>
                    <a:pt x="1539" y="19"/>
                  </a:lnTo>
                  <a:lnTo>
                    <a:pt x="1558" y="16"/>
                  </a:lnTo>
                  <a:lnTo>
                    <a:pt x="1590" y="16"/>
                  </a:lnTo>
                  <a:lnTo>
                    <a:pt x="1620" y="16"/>
                  </a:lnTo>
                  <a:lnTo>
                    <a:pt x="1639" y="16"/>
                  </a:lnTo>
                  <a:lnTo>
                    <a:pt x="1646" y="16"/>
                  </a:lnTo>
                  <a:lnTo>
                    <a:pt x="1649" y="18"/>
                  </a:lnTo>
                  <a:lnTo>
                    <a:pt x="1648" y="23"/>
                  </a:lnTo>
                  <a:lnTo>
                    <a:pt x="1642" y="32"/>
                  </a:lnTo>
                  <a:lnTo>
                    <a:pt x="1637" y="40"/>
                  </a:lnTo>
                  <a:lnTo>
                    <a:pt x="1631" y="48"/>
                  </a:lnTo>
                  <a:lnTo>
                    <a:pt x="1622" y="52"/>
                  </a:lnTo>
                  <a:lnTo>
                    <a:pt x="1609" y="53"/>
                  </a:lnTo>
                  <a:lnTo>
                    <a:pt x="1593" y="53"/>
                  </a:lnTo>
                  <a:lnTo>
                    <a:pt x="1579" y="53"/>
                  </a:lnTo>
                  <a:lnTo>
                    <a:pt x="1568" y="56"/>
                  </a:lnTo>
                  <a:lnTo>
                    <a:pt x="1564" y="62"/>
                  </a:lnTo>
                  <a:lnTo>
                    <a:pt x="1564" y="69"/>
                  </a:lnTo>
                  <a:lnTo>
                    <a:pt x="1564" y="78"/>
                  </a:lnTo>
                  <a:lnTo>
                    <a:pt x="1563" y="89"/>
                  </a:lnTo>
                  <a:lnTo>
                    <a:pt x="1560" y="102"/>
                  </a:lnTo>
                  <a:lnTo>
                    <a:pt x="1556" y="111"/>
                  </a:lnTo>
                  <a:lnTo>
                    <a:pt x="1553" y="121"/>
                  </a:lnTo>
                  <a:lnTo>
                    <a:pt x="1549" y="129"/>
                  </a:lnTo>
                  <a:lnTo>
                    <a:pt x="1546" y="140"/>
                  </a:lnTo>
                  <a:lnTo>
                    <a:pt x="1546" y="155"/>
                  </a:lnTo>
                  <a:lnTo>
                    <a:pt x="1545" y="176"/>
                  </a:lnTo>
                  <a:lnTo>
                    <a:pt x="1542" y="198"/>
                  </a:lnTo>
                  <a:lnTo>
                    <a:pt x="1539" y="213"/>
                  </a:lnTo>
                  <a:lnTo>
                    <a:pt x="1531" y="225"/>
                  </a:lnTo>
                  <a:lnTo>
                    <a:pt x="1521" y="237"/>
                  </a:lnTo>
                  <a:lnTo>
                    <a:pt x="1512" y="248"/>
                  </a:lnTo>
                  <a:lnTo>
                    <a:pt x="1508" y="261"/>
                  </a:lnTo>
                  <a:lnTo>
                    <a:pt x="1506" y="279"/>
                  </a:lnTo>
                  <a:lnTo>
                    <a:pt x="1504" y="305"/>
                  </a:lnTo>
                  <a:lnTo>
                    <a:pt x="1499" y="328"/>
                  </a:lnTo>
                  <a:lnTo>
                    <a:pt x="1499" y="338"/>
                  </a:lnTo>
                  <a:lnTo>
                    <a:pt x="1501" y="338"/>
                  </a:lnTo>
                  <a:lnTo>
                    <a:pt x="1505" y="338"/>
                  </a:lnTo>
                  <a:lnTo>
                    <a:pt x="1509" y="338"/>
                  </a:lnTo>
                  <a:lnTo>
                    <a:pt x="1512" y="333"/>
                  </a:lnTo>
                  <a:lnTo>
                    <a:pt x="1512" y="321"/>
                  </a:lnTo>
                  <a:lnTo>
                    <a:pt x="1516" y="302"/>
                  </a:lnTo>
                  <a:lnTo>
                    <a:pt x="1520" y="280"/>
                  </a:lnTo>
                  <a:lnTo>
                    <a:pt x="1525" y="263"/>
                  </a:lnTo>
                  <a:lnTo>
                    <a:pt x="1530" y="251"/>
                  </a:lnTo>
                  <a:lnTo>
                    <a:pt x="1538" y="235"/>
                  </a:lnTo>
                  <a:lnTo>
                    <a:pt x="1546" y="217"/>
                  </a:lnTo>
                  <a:lnTo>
                    <a:pt x="1552" y="198"/>
                  </a:lnTo>
                  <a:lnTo>
                    <a:pt x="1553" y="178"/>
                  </a:lnTo>
                  <a:lnTo>
                    <a:pt x="1553" y="159"/>
                  </a:lnTo>
                  <a:lnTo>
                    <a:pt x="1554" y="143"/>
                  </a:lnTo>
                  <a:lnTo>
                    <a:pt x="1557" y="132"/>
                  </a:lnTo>
                  <a:lnTo>
                    <a:pt x="1560" y="122"/>
                  </a:lnTo>
                  <a:lnTo>
                    <a:pt x="1565" y="112"/>
                  </a:lnTo>
                  <a:lnTo>
                    <a:pt x="1569" y="102"/>
                  </a:lnTo>
                  <a:lnTo>
                    <a:pt x="1572" y="93"/>
                  </a:lnTo>
                  <a:lnTo>
                    <a:pt x="1571" y="84"/>
                  </a:lnTo>
                  <a:lnTo>
                    <a:pt x="1571" y="74"/>
                  </a:lnTo>
                  <a:lnTo>
                    <a:pt x="1572" y="66"/>
                  </a:lnTo>
                  <a:lnTo>
                    <a:pt x="1576" y="60"/>
                  </a:lnTo>
                  <a:lnTo>
                    <a:pt x="1586" y="59"/>
                  </a:lnTo>
                  <a:lnTo>
                    <a:pt x="1600" y="60"/>
                  </a:lnTo>
                  <a:lnTo>
                    <a:pt x="1615" y="62"/>
                  </a:lnTo>
                  <a:lnTo>
                    <a:pt x="1628" y="60"/>
                  </a:lnTo>
                  <a:lnTo>
                    <a:pt x="1641" y="53"/>
                  </a:lnTo>
                  <a:lnTo>
                    <a:pt x="1649" y="44"/>
                  </a:lnTo>
                  <a:lnTo>
                    <a:pt x="1656" y="34"/>
                  </a:lnTo>
                  <a:lnTo>
                    <a:pt x="1659" y="26"/>
                  </a:lnTo>
                  <a:lnTo>
                    <a:pt x="1661" y="19"/>
                  </a:lnTo>
                  <a:lnTo>
                    <a:pt x="1670" y="12"/>
                  </a:lnTo>
                  <a:lnTo>
                    <a:pt x="1674" y="5"/>
                  </a:lnTo>
                  <a:lnTo>
                    <a:pt x="1672" y="1"/>
                  </a:lnTo>
                  <a:lnTo>
                    <a:pt x="1659" y="0"/>
                  </a:lnTo>
                  <a:lnTo>
                    <a:pt x="1641" y="3"/>
                  </a:lnTo>
                  <a:lnTo>
                    <a:pt x="1622" y="4"/>
                  </a:lnTo>
                  <a:lnTo>
                    <a:pt x="1608" y="4"/>
                  </a:lnTo>
                  <a:lnTo>
                    <a:pt x="1594" y="3"/>
                  </a:lnTo>
                  <a:lnTo>
                    <a:pt x="1575" y="4"/>
                  </a:lnTo>
                  <a:lnTo>
                    <a:pt x="1554" y="7"/>
                  </a:lnTo>
                  <a:lnTo>
                    <a:pt x="1538" y="8"/>
                  </a:lnTo>
                  <a:lnTo>
                    <a:pt x="1528" y="8"/>
                  </a:lnTo>
                  <a:lnTo>
                    <a:pt x="1527" y="11"/>
                  </a:lnTo>
                  <a:lnTo>
                    <a:pt x="1527" y="18"/>
                  </a:lnTo>
                  <a:lnTo>
                    <a:pt x="1524" y="29"/>
                  </a:lnTo>
                  <a:lnTo>
                    <a:pt x="1517" y="41"/>
                  </a:lnTo>
                  <a:lnTo>
                    <a:pt x="1512" y="55"/>
                  </a:lnTo>
                  <a:lnTo>
                    <a:pt x="1508" y="67"/>
                  </a:lnTo>
                  <a:lnTo>
                    <a:pt x="1509" y="80"/>
                  </a:lnTo>
                  <a:lnTo>
                    <a:pt x="1505" y="89"/>
                  </a:lnTo>
                  <a:lnTo>
                    <a:pt x="1495" y="99"/>
                  </a:lnTo>
                  <a:lnTo>
                    <a:pt x="1483" y="106"/>
                  </a:lnTo>
                  <a:lnTo>
                    <a:pt x="1475" y="112"/>
                  </a:lnTo>
                  <a:lnTo>
                    <a:pt x="1464" y="118"/>
                  </a:lnTo>
                  <a:lnTo>
                    <a:pt x="1449" y="123"/>
                  </a:lnTo>
                  <a:lnTo>
                    <a:pt x="1431" y="128"/>
                  </a:lnTo>
                  <a:lnTo>
                    <a:pt x="1417" y="130"/>
                  </a:lnTo>
                  <a:lnTo>
                    <a:pt x="1402" y="133"/>
                  </a:lnTo>
                  <a:lnTo>
                    <a:pt x="1387" y="139"/>
                  </a:lnTo>
                  <a:lnTo>
                    <a:pt x="1372" y="145"/>
                  </a:lnTo>
                  <a:lnTo>
                    <a:pt x="1362" y="155"/>
                  </a:lnTo>
                  <a:lnTo>
                    <a:pt x="1350" y="161"/>
                  </a:lnTo>
                  <a:lnTo>
                    <a:pt x="1336" y="162"/>
                  </a:lnTo>
                  <a:lnTo>
                    <a:pt x="1321" y="162"/>
                  </a:lnTo>
                  <a:lnTo>
                    <a:pt x="1304" y="162"/>
                  </a:lnTo>
                  <a:lnTo>
                    <a:pt x="1285" y="165"/>
                  </a:lnTo>
                  <a:lnTo>
                    <a:pt x="1266" y="170"/>
                  </a:lnTo>
                  <a:lnTo>
                    <a:pt x="1247" y="177"/>
                  </a:lnTo>
                  <a:lnTo>
                    <a:pt x="1233" y="182"/>
                  </a:lnTo>
                  <a:lnTo>
                    <a:pt x="1219" y="185"/>
                  </a:lnTo>
                  <a:lnTo>
                    <a:pt x="1201" y="189"/>
                  </a:lnTo>
                  <a:lnTo>
                    <a:pt x="1182" y="193"/>
                  </a:lnTo>
                  <a:lnTo>
                    <a:pt x="1166" y="195"/>
                  </a:lnTo>
                  <a:lnTo>
                    <a:pt x="1145" y="195"/>
                  </a:lnTo>
                  <a:lnTo>
                    <a:pt x="1120" y="195"/>
                  </a:lnTo>
                  <a:lnTo>
                    <a:pt x="1094" y="198"/>
                  </a:lnTo>
                  <a:lnTo>
                    <a:pt x="1071" y="204"/>
                  </a:lnTo>
                  <a:lnTo>
                    <a:pt x="1045" y="210"/>
                  </a:lnTo>
                  <a:lnTo>
                    <a:pt x="1012" y="214"/>
                  </a:lnTo>
                  <a:lnTo>
                    <a:pt x="978" y="215"/>
                  </a:lnTo>
                  <a:lnTo>
                    <a:pt x="952" y="214"/>
                  </a:lnTo>
                  <a:lnTo>
                    <a:pt x="928" y="211"/>
                  </a:lnTo>
                  <a:lnTo>
                    <a:pt x="908" y="213"/>
                  </a:lnTo>
                  <a:lnTo>
                    <a:pt x="890" y="215"/>
                  </a:lnTo>
                  <a:lnTo>
                    <a:pt x="877" y="222"/>
                  </a:lnTo>
                  <a:lnTo>
                    <a:pt x="865" y="226"/>
                  </a:lnTo>
                  <a:lnTo>
                    <a:pt x="851" y="229"/>
                  </a:lnTo>
                  <a:lnTo>
                    <a:pt x="835" y="229"/>
                  </a:lnTo>
                  <a:lnTo>
                    <a:pt x="820" y="228"/>
                  </a:lnTo>
                  <a:lnTo>
                    <a:pt x="803" y="226"/>
                  </a:lnTo>
                  <a:lnTo>
                    <a:pt x="785" y="226"/>
                  </a:lnTo>
                  <a:lnTo>
                    <a:pt x="768" y="225"/>
                  </a:lnTo>
                  <a:lnTo>
                    <a:pt x="751" y="222"/>
                  </a:lnTo>
                  <a:lnTo>
                    <a:pt x="733" y="220"/>
                  </a:lnTo>
                  <a:lnTo>
                    <a:pt x="711" y="221"/>
                  </a:lnTo>
                  <a:lnTo>
                    <a:pt x="691" y="224"/>
                  </a:lnTo>
                  <a:lnTo>
                    <a:pt x="674" y="225"/>
                  </a:lnTo>
                  <a:lnTo>
                    <a:pt x="655" y="225"/>
                  </a:lnTo>
                  <a:lnTo>
                    <a:pt x="629" y="225"/>
                  </a:lnTo>
                  <a:lnTo>
                    <a:pt x="597" y="225"/>
                  </a:lnTo>
                  <a:lnTo>
                    <a:pt x="570" y="225"/>
                  </a:lnTo>
                  <a:lnTo>
                    <a:pt x="546" y="225"/>
                  </a:lnTo>
                  <a:lnTo>
                    <a:pt x="529" y="225"/>
                  </a:lnTo>
                  <a:lnTo>
                    <a:pt x="511" y="224"/>
                  </a:lnTo>
                  <a:lnTo>
                    <a:pt x="497" y="217"/>
                  </a:lnTo>
                  <a:lnTo>
                    <a:pt x="479" y="209"/>
                  </a:lnTo>
                  <a:lnTo>
                    <a:pt x="460" y="207"/>
                  </a:lnTo>
                  <a:lnTo>
                    <a:pt x="441" y="206"/>
                  </a:lnTo>
                  <a:lnTo>
                    <a:pt x="427" y="206"/>
                  </a:lnTo>
                  <a:lnTo>
                    <a:pt x="411" y="202"/>
                  </a:lnTo>
                  <a:lnTo>
                    <a:pt x="387" y="199"/>
                  </a:lnTo>
                  <a:lnTo>
                    <a:pt x="361" y="198"/>
                  </a:lnTo>
                  <a:lnTo>
                    <a:pt x="342" y="196"/>
                  </a:lnTo>
                  <a:lnTo>
                    <a:pt x="323" y="195"/>
                  </a:lnTo>
                  <a:lnTo>
                    <a:pt x="303" y="193"/>
                  </a:lnTo>
                  <a:lnTo>
                    <a:pt x="284" y="189"/>
                  </a:lnTo>
                  <a:lnTo>
                    <a:pt x="270" y="184"/>
                  </a:lnTo>
                  <a:lnTo>
                    <a:pt x="254" y="176"/>
                  </a:lnTo>
                  <a:lnTo>
                    <a:pt x="236" y="170"/>
                  </a:lnTo>
                  <a:lnTo>
                    <a:pt x="220" y="166"/>
                  </a:lnTo>
                  <a:lnTo>
                    <a:pt x="205" y="165"/>
                  </a:lnTo>
                  <a:lnTo>
                    <a:pt x="189" y="161"/>
                  </a:lnTo>
                  <a:lnTo>
                    <a:pt x="173" y="155"/>
                  </a:lnTo>
                  <a:lnTo>
                    <a:pt x="158" y="147"/>
                  </a:lnTo>
                  <a:lnTo>
                    <a:pt x="148" y="140"/>
                  </a:lnTo>
                  <a:lnTo>
                    <a:pt x="140" y="133"/>
                  </a:lnTo>
                  <a:lnTo>
                    <a:pt x="129" y="126"/>
                  </a:lnTo>
                  <a:lnTo>
                    <a:pt x="117" y="119"/>
                  </a:lnTo>
                  <a:lnTo>
                    <a:pt x="108" y="115"/>
                  </a:lnTo>
                  <a:lnTo>
                    <a:pt x="99" y="108"/>
                  </a:lnTo>
                  <a:lnTo>
                    <a:pt x="84" y="100"/>
                  </a:lnTo>
                  <a:lnTo>
                    <a:pt x="67" y="92"/>
                  </a:lnTo>
                  <a:lnTo>
                    <a:pt x="53" y="88"/>
                  </a:lnTo>
                  <a:lnTo>
                    <a:pt x="40" y="85"/>
                  </a:lnTo>
                  <a:lnTo>
                    <a:pt x="29" y="84"/>
                  </a:lnTo>
                  <a:lnTo>
                    <a:pt x="22" y="80"/>
                  </a:lnTo>
                  <a:lnTo>
                    <a:pt x="22" y="77"/>
                  </a:lnTo>
                  <a:lnTo>
                    <a:pt x="27" y="70"/>
                  </a:lnTo>
                  <a:lnTo>
                    <a:pt x="38" y="63"/>
                  </a:lnTo>
                  <a:lnTo>
                    <a:pt x="53" y="58"/>
                  </a:lnTo>
                  <a:lnTo>
                    <a:pt x="69" y="56"/>
                  </a:lnTo>
                  <a:lnTo>
                    <a:pt x="82" y="55"/>
                  </a:lnTo>
                  <a:lnTo>
                    <a:pt x="97" y="52"/>
                  </a:lnTo>
                  <a:lnTo>
                    <a:pt x="111" y="48"/>
                  </a:lnTo>
                  <a:lnTo>
                    <a:pt x="122" y="44"/>
                  </a:lnTo>
                  <a:lnTo>
                    <a:pt x="130" y="37"/>
                  </a:lnTo>
                  <a:lnTo>
                    <a:pt x="141" y="32"/>
                  </a:lnTo>
                  <a:lnTo>
                    <a:pt x="151" y="26"/>
                  </a:lnTo>
                  <a:lnTo>
                    <a:pt x="161" y="22"/>
                  </a:lnTo>
                  <a:lnTo>
                    <a:pt x="169" y="18"/>
                  </a:lnTo>
                  <a:lnTo>
                    <a:pt x="177" y="16"/>
                  </a:lnTo>
                  <a:lnTo>
                    <a:pt x="183" y="16"/>
                  </a:lnTo>
                  <a:lnTo>
                    <a:pt x="187" y="16"/>
                  </a:lnTo>
                  <a:lnTo>
                    <a:pt x="188" y="7"/>
                  </a:lnTo>
                  <a:lnTo>
                    <a:pt x="188"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5" name="Freeform 39"/>
            <p:cNvSpPr>
              <a:spLocks/>
            </p:cNvSpPr>
            <p:nvPr/>
          </p:nvSpPr>
          <p:spPr bwMode="auto">
            <a:xfrm>
              <a:off x="658813" y="4911725"/>
              <a:ext cx="528638" cy="896938"/>
            </a:xfrm>
            <a:custGeom>
              <a:avLst/>
              <a:gdLst/>
              <a:ahLst/>
              <a:cxnLst>
                <a:cxn ang="0">
                  <a:pos x="1" y="10"/>
                </a:cxn>
                <a:cxn ang="0">
                  <a:pos x="8" y="37"/>
                </a:cxn>
                <a:cxn ang="0">
                  <a:pos x="12" y="62"/>
                </a:cxn>
                <a:cxn ang="0">
                  <a:pos x="15" y="90"/>
                </a:cxn>
                <a:cxn ang="0">
                  <a:pos x="16" y="124"/>
                </a:cxn>
                <a:cxn ang="0">
                  <a:pos x="19" y="165"/>
                </a:cxn>
                <a:cxn ang="0">
                  <a:pos x="31" y="204"/>
                </a:cxn>
                <a:cxn ang="0">
                  <a:pos x="42" y="239"/>
                </a:cxn>
                <a:cxn ang="0">
                  <a:pos x="48" y="272"/>
                </a:cxn>
                <a:cxn ang="0">
                  <a:pos x="50" y="296"/>
                </a:cxn>
                <a:cxn ang="0">
                  <a:pos x="68" y="326"/>
                </a:cxn>
                <a:cxn ang="0">
                  <a:pos x="83" y="356"/>
                </a:cxn>
                <a:cxn ang="0">
                  <a:pos x="86" y="385"/>
                </a:cxn>
                <a:cxn ang="0">
                  <a:pos x="99" y="411"/>
                </a:cxn>
                <a:cxn ang="0">
                  <a:pos x="122" y="445"/>
                </a:cxn>
                <a:cxn ang="0">
                  <a:pos x="170" y="488"/>
                </a:cxn>
                <a:cxn ang="0">
                  <a:pos x="208" y="519"/>
                </a:cxn>
                <a:cxn ang="0">
                  <a:pos x="245" y="541"/>
                </a:cxn>
                <a:cxn ang="0">
                  <a:pos x="285" y="554"/>
                </a:cxn>
                <a:cxn ang="0">
                  <a:pos x="307" y="563"/>
                </a:cxn>
                <a:cxn ang="0">
                  <a:pos x="333" y="556"/>
                </a:cxn>
                <a:cxn ang="0">
                  <a:pos x="316" y="549"/>
                </a:cxn>
                <a:cxn ang="0">
                  <a:pos x="277" y="540"/>
                </a:cxn>
                <a:cxn ang="0">
                  <a:pos x="244" y="529"/>
                </a:cxn>
                <a:cxn ang="0">
                  <a:pos x="221" y="510"/>
                </a:cxn>
                <a:cxn ang="0">
                  <a:pos x="193" y="488"/>
                </a:cxn>
                <a:cxn ang="0">
                  <a:pos x="166" y="474"/>
                </a:cxn>
                <a:cxn ang="0">
                  <a:pos x="140" y="449"/>
                </a:cxn>
                <a:cxn ang="0">
                  <a:pos x="115" y="415"/>
                </a:cxn>
                <a:cxn ang="0">
                  <a:pos x="100" y="382"/>
                </a:cxn>
                <a:cxn ang="0">
                  <a:pos x="88" y="345"/>
                </a:cxn>
                <a:cxn ang="0">
                  <a:pos x="70" y="313"/>
                </a:cxn>
                <a:cxn ang="0">
                  <a:pos x="61" y="287"/>
                </a:cxn>
                <a:cxn ang="0">
                  <a:pos x="60" y="258"/>
                </a:cxn>
                <a:cxn ang="0">
                  <a:pos x="50" y="227"/>
                </a:cxn>
                <a:cxn ang="0">
                  <a:pos x="34" y="183"/>
                </a:cxn>
                <a:cxn ang="0">
                  <a:pos x="24" y="139"/>
                </a:cxn>
                <a:cxn ang="0">
                  <a:pos x="26" y="99"/>
                </a:cxn>
                <a:cxn ang="0">
                  <a:pos x="24" y="69"/>
                </a:cxn>
                <a:cxn ang="0">
                  <a:pos x="19" y="35"/>
                </a:cxn>
                <a:cxn ang="0">
                  <a:pos x="13" y="10"/>
                </a:cxn>
                <a:cxn ang="0">
                  <a:pos x="0" y="0"/>
                </a:cxn>
              </a:cxnLst>
              <a:rect l="0" t="0" r="r" b="b"/>
              <a:pathLst>
                <a:path w="333" h="565">
                  <a:moveTo>
                    <a:pt x="0" y="0"/>
                  </a:moveTo>
                  <a:lnTo>
                    <a:pt x="1" y="10"/>
                  </a:lnTo>
                  <a:lnTo>
                    <a:pt x="5" y="24"/>
                  </a:lnTo>
                  <a:lnTo>
                    <a:pt x="8" y="37"/>
                  </a:lnTo>
                  <a:lnTo>
                    <a:pt x="11" y="51"/>
                  </a:lnTo>
                  <a:lnTo>
                    <a:pt x="12" y="62"/>
                  </a:lnTo>
                  <a:lnTo>
                    <a:pt x="15" y="76"/>
                  </a:lnTo>
                  <a:lnTo>
                    <a:pt x="15" y="90"/>
                  </a:lnTo>
                  <a:lnTo>
                    <a:pt x="15" y="106"/>
                  </a:lnTo>
                  <a:lnTo>
                    <a:pt x="16" y="124"/>
                  </a:lnTo>
                  <a:lnTo>
                    <a:pt x="16" y="145"/>
                  </a:lnTo>
                  <a:lnTo>
                    <a:pt x="19" y="165"/>
                  </a:lnTo>
                  <a:lnTo>
                    <a:pt x="24" y="186"/>
                  </a:lnTo>
                  <a:lnTo>
                    <a:pt x="31" y="204"/>
                  </a:lnTo>
                  <a:lnTo>
                    <a:pt x="38" y="223"/>
                  </a:lnTo>
                  <a:lnTo>
                    <a:pt x="42" y="239"/>
                  </a:lnTo>
                  <a:lnTo>
                    <a:pt x="46" y="257"/>
                  </a:lnTo>
                  <a:lnTo>
                    <a:pt x="48" y="272"/>
                  </a:lnTo>
                  <a:lnTo>
                    <a:pt x="48" y="285"/>
                  </a:lnTo>
                  <a:lnTo>
                    <a:pt x="50" y="296"/>
                  </a:lnTo>
                  <a:lnTo>
                    <a:pt x="59" y="309"/>
                  </a:lnTo>
                  <a:lnTo>
                    <a:pt x="68" y="326"/>
                  </a:lnTo>
                  <a:lnTo>
                    <a:pt x="78" y="341"/>
                  </a:lnTo>
                  <a:lnTo>
                    <a:pt x="83" y="356"/>
                  </a:lnTo>
                  <a:lnTo>
                    <a:pt x="86" y="371"/>
                  </a:lnTo>
                  <a:lnTo>
                    <a:pt x="86" y="385"/>
                  </a:lnTo>
                  <a:lnTo>
                    <a:pt x="92" y="397"/>
                  </a:lnTo>
                  <a:lnTo>
                    <a:pt x="99" y="411"/>
                  </a:lnTo>
                  <a:lnTo>
                    <a:pt x="108" y="427"/>
                  </a:lnTo>
                  <a:lnTo>
                    <a:pt x="122" y="445"/>
                  </a:lnTo>
                  <a:lnTo>
                    <a:pt x="144" y="467"/>
                  </a:lnTo>
                  <a:lnTo>
                    <a:pt x="170" y="488"/>
                  </a:lnTo>
                  <a:lnTo>
                    <a:pt x="192" y="506"/>
                  </a:lnTo>
                  <a:lnTo>
                    <a:pt x="208" y="519"/>
                  </a:lnTo>
                  <a:lnTo>
                    <a:pt x="226" y="532"/>
                  </a:lnTo>
                  <a:lnTo>
                    <a:pt x="245" y="541"/>
                  </a:lnTo>
                  <a:lnTo>
                    <a:pt x="266" y="548"/>
                  </a:lnTo>
                  <a:lnTo>
                    <a:pt x="285" y="554"/>
                  </a:lnTo>
                  <a:lnTo>
                    <a:pt x="299" y="559"/>
                  </a:lnTo>
                  <a:lnTo>
                    <a:pt x="307" y="563"/>
                  </a:lnTo>
                  <a:lnTo>
                    <a:pt x="311" y="565"/>
                  </a:lnTo>
                  <a:lnTo>
                    <a:pt x="333" y="556"/>
                  </a:lnTo>
                  <a:lnTo>
                    <a:pt x="328" y="554"/>
                  </a:lnTo>
                  <a:lnTo>
                    <a:pt x="316" y="549"/>
                  </a:lnTo>
                  <a:lnTo>
                    <a:pt x="298" y="544"/>
                  </a:lnTo>
                  <a:lnTo>
                    <a:pt x="277" y="540"/>
                  </a:lnTo>
                  <a:lnTo>
                    <a:pt x="259" y="534"/>
                  </a:lnTo>
                  <a:lnTo>
                    <a:pt x="244" y="529"/>
                  </a:lnTo>
                  <a:lnTo>
                    <a:pt x="230" y="521"/>
                  </a:lnTo>
                  <a:lnTo>
                    <a:pt x="221" y="510"/>
                  </a:lnTo>
                  <a:lnTo>
                    <a:pt x="208" y="497"/>
                  </a:lnTo>
                  <a:lnTo>
                    <a:pt x="193" y="488"/>
                  </a:lnTo>
                  <a:lnTo>
                    <a:pt x="177" y="479"/>
                  </a:lnTo>
                  <a:lnTo>
                    <a:pt x="166" y="474"/>
                  </a:lnTo>
                  <a:lnTo>
                    <a:pt x="153" y="464"/>
                  </a:lnTo>
                  <a:lnTo>
                    <a:pt x="140" y="449"/>
                  </a:lnTo>
                  <a:lnTo>
                    <a:pt x="126" y="431"/>
                  </a:lnTo>
                  <a:lnTo>
                    <a:pt x="115" y="415"/>
                  </a:lnTo>
                  <a:lnTo>
                    <a:pt x="105" y="398"/>
                  </a:lnTo>
                  <a:lnTo>
                    <a:pt x="100" y="382"/>
                  </a:lnTo>
                  <a:lnTo>
                    <a:pt x="93" y="363"/>
                  </a:lnTo>
                  <a:lnTo>
                    <a:pt x="88" y="345"/>
                  </a:lnTo>
                  <a:lnTo>
                    <a:pt x="78" y="327"/>
                  </a:lnTo>
                  <a:lnTo>
                    <a:pt x="70" y="313"/>
                  </a:lnTo>
                  <a:lnTo>
                    <a:pt x="64" y="300"/>
                  </a:lnTo>
                  <a:lnTo>
                    <a:pt x="61" y="287"/>
                  </a:lnTo>
                  <a:lnTo>
                    <a:pt x="61" y="272"/>
                  </a:lnTo>
                  <a:lnTo>
                    <a:pt x="60" y="258"/>
                  </a:lnTo>
                  <a:lnTo>
                    <a:pt x="56" y="243"/>
                  </a:lnTo>
                  <a:lnTo>
                    <a:pt x="50" y="227"/>
                  </a:lnTo>
                  <a:lnTo>
                    <a:pt x="42" y="208"/>
                  </a:lnTo>
                  <a:lnTo>
                    <a:pt x="34" y="183"/>
                  </a:lnTo>
                  <a:lnTo>
                    <a:pt x="27" y="160"/>
                  </a:lnTo>
                  <a:lnTo>
                    <a:pt x="24" y="139"/>
                  </a:lnTo>
                  <a:lnTo>
                    <a:pt x="24" y="118"/>
                  </a:lnTo>
                  <a:lnTo>
                    <a:pt x="26" y="99"/>
                  </a:lnTo>
                  <a:lnTo>
                    <a:pt x="24" y="81"/>
                  </a:lnTo>
                  <a:lnTo>
                    <a:pt x="24" y="69"/>
                  </a:lnTo>
                  <a:lnTo>
                    <a:pt x="22" y="54"/>
                  </a:lnTo>
                  <a:lnTo>
                    <a:pt x="19" y="35"/>
                  </a:lnTo>
                  <a:lnTo>
                    <a:pt x="15" y="17"/>
                  </a:lnTo>
                  <a:lnTo>
                    <a:pt x="13" y="1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6" name="Freeform 40"/>
            <p:cNvSpPr>
              <a:spLocks/>
            </p:cNvSpPr>
            <p:nvPr/>
          </p:nvSpPr>
          <p:spPr bwMode="auto">
            <a:xfrm>
              <a:off x="2794000" y="5311775"/>
              <a:ext cx="255588" cy="482600"/>
            </a:xfrm>
            <a:custGeom>
              <a:avLst/>
              <a:gdLst/>
              <a:ahLst/>
              <a:cxnLst>
                <a:cxn ang="0">
                  <a:pos x="161" y="8"/>
                </a:cxn>
                <a:cxn ang="0">
                  <a:pos x="158" y="19"/>
                </a:cxn>
                <a:cxn ang="0">
                  <a:pos x="156" y="31"/>
                </a:cxn>
                <a:cxn ang="0">
                  <a:pos x="153" y="48"/>
                </a:cxn>
                <a:cxn ang="0">
                  <a:pos x="151" y="68"/>
                </a:cxn>
                <a:cxn ang="0">
                  <a:pos x="149" y="83"/>
                </a:cxn>
                <a:cxn ang="0">
                  <a:pos x="143" y="96"/>
                </a:cxn>
                <a:cxn ang="0">
                  <a:pos x="135" y="105"/>
                </a:cxn>
                <a:cxn ang="0">
                  <a:pos x="125" y="115"/>
                </a:cxn>
                <a:cxn ang="0">
                  <a:pos x="116" y="130"/>
                </a:cxn>
                <a:cxn ang="0">
                  <a:pos x="110" y="148"/>
                </a:cxn>
                <a:cxn ang="0">
                  <a:pos x="106" y="166"/>
                </a:cxn>
                <a:cxn ang="0">
                  <a:pos x="106" y="181"/>
                </a:cxn>
                <a:cxn ang="0">
                  <a:pos x="102" y="195"/>
                </a:cxn>
                <a:cxn ang="0">
                  <a:pos x="96" y="210"/>
                </a:cxn>
                <a:cxn ang="0">
                  <a:pos x="87" y="223"/>
                </a:cxn>
                <a:cxn ang="0">
                  <a:pos x="76" y="233"/>
                </a:cxn>
                <a:cxn ang="0">
                  <a:pos x="66" y="237"/>
                </a:cxn>
                <a:cxn ang="0">
                  <a:pos x="59" y="245"/>
                </a:cxn>
                <a:cxn ang="0">
                  <a:pos x="53" y="252"/>
                </a:cxn>
                <a:cxn ang="0">
                  <a:pos x="47" y="265"/>
                </a:cxn>
                <a:cxn ang="0">
                  <a:pos x="39" y="277"/>
                </a:cxn>
                <a:cxn ang="0">
                  <a:pos x="28" y="291"/>
                </a:cxn>
                <a:cxn ang="0">
                  <a:pos x="18" y="300"/>
                </a:cxn>
                <a:cxn ang="0">
                  <a:pos x="14" y="304"/>
                </a:cxn>
                <a:cxn ang="0">
                  <a:pos x="0" y="297"/>
                </a:cxn>
                <a:cxn ang="0">
                  <a:pos x="3" y="295"/>
                </a:cxn>
                <a:cxn ang="0">
                  <a:pos x="14" y="288"/>
                </a:cxn>
                <a:cxn ang="0">
                  <a:pos x="25" y="277"/>
                </a:cxn>
                <a:cxn ang="0">
                  <a:pos x="36" y="265"/>
                </a:cxn>
                <a:cxn ang="0">
                  <a:pos x="46" y="249"/>
                </a:cxn>
                <a:cxn ang="0">
                  <a:pos x="55" y="236"/>
                </a:cxn>
                <a:cxn ang="0">
                  <a:pos x="65" y="222"/>
                </a:cxn>
                <a:cxn ang="0">
                  <a:pos x="75" y="214"/>
                </a:cxn>
                <a:cxn ang="0">
                  <a:pos x="83" y="203"/>
                </a:cxn>
                <a:cxn ang="0">
                  <a:pos x="90" y="190"/>
                </a:cxn>
                <a:cxn ang="0">
                  <a:pos x="94" y="177"/>
                </a:cxn>
                <a:cxn ang="0">
                  <a:pos x="99" y="166"/>
                </a:cxn>
                <a:cxn ang="0">
                  <a:pos x="102" y="151"/>
                </a:cxn>
                <a:cxn ang="0">
                  <a:pos x="107" y="130"/>
                </a:cxn>
                <a:cxn ang="0">
                  <a:pos x="114" y="109"/>
                </a:cxn>
                <a:cxn ang="0">
                  <a:pos x="121" y="96"/>
                </a:cxn>
                <a:cxn ang="0">
                  <a:pos x="129" y="82"/>
                </a:cxn>
                <a:cxn ang="0">
                  <a:pos x="136" y="68"/>
                </a:cxn>
                <a:cxn ang="0">
                  <a:pos x="142" y="55"/>
                </a:cxn>
                <a:cxn ang="0">
                  <a:pos x="146" y="45"/>
                </a:cxn>
                <a:cxn ang="0">
                  <a:pos x="147" y="33"/>
                </a:cxn>
                <a:cxn ang="0">
                  <a:pos x="149" y="17"/>
                </a:cxn>
                <a:cxn ang="0">
                  <a:pos x="150" y="5"/>
                </a:cxn>
                <a:cxn ang="0">
                  <a:pos x="151" y="0"/>
                </a:cxn>
                <a:cxn ang="0">
                  <a:pos x="161" y="8"/>
                </a:cxn>
                <a:cxn ang="0">
                  <a:pos x="161" y="8"/>
                </a:cxn>
              </a:cxnLst>
              <a:rect l="0" t="0" r="r" b="b"/>
              <a:pathLst>
                <a:path w="161" h="304">
                  <a:moveTo>
                    <a:pt x="161" y="8"/>
                  </a:moveTo>
                  <a:lnTo>
                    <a:pt x="158" y="19"/>
                  </a:lnTo>
                  <a:lnTo>
                    <a:pt x="156" y="31"/>
                  </a:lnTo>
                  <a:lnTo>
                    <a:pt x="153" y="48"/>
                  </a:lnTo>
                  <a:lnTo>
                    <a:pt x="151" y="68"/>
                  </a:lnTo>
                  <a:lnTo>
                    <a:pt x="149" y="83"/>
                  </a:lnTo>
                  <a:lnTo>
                    <a:pt x="143" y="96"/>
                  </a:lnTo>
                  <a:lnTo>
                    <a:pt x="135" y="105"/>
                  </a:lnTo>
                  <a:lnTo>
                    <a:pt x="125" y="115"/>
                  </a:lnTo>
                  <a:lnTo>
                    <a:pt x="116" y="130"/>
                  </a:lnTo>
                  <a:lnTo>
                    <a:pt x="110" y="148"/>
                  </a:lnTo>
                  <a:lnTo>
                    <a:pt x="106" y="166"/>
                  </a:lnTo>
                  <a:lnTo>
                    <a:pt x="106" y="181"/>
                  </a:lnTo>
                  <a:lnTo>
                    <a:pt x="102" y="195"/>
                  </a:lnTo>
                  <a:lnTo>
                    <a:pt x="96" y="210"/>
                  </a:lnTo>
                  <a:lnTo>
                    <a:pt x="87" y="223"/>
                  </a:lnTo>
                  <a:lnTo>
                    <a:pt x="76" y="233"/>
                  </a:lnTo>
                  <a:lnTo>
                    <a:pt x="66" y="237"/>
                  </a:lnTo>
                  <a:lnTo>
                    <a:pt x="59" y="245"/>
                  </a:lnTo>
                  <a:lnTo>
                    <a:pt x="53" y="252"/>
                  </a:lnTo>
                  <a:lnTo>
                    <a:pt x="47" y="265"/>
                  </a:lnTo>
                  <a:lnTo>
                    <a:pt x="39" y="277"/>
                  </a:lnTo>
                  <a:lnTo>
                    <a:pt x="28" y="291"/>
                  </a:lnTo>
                  <a:lnTo>
                    <a:pt x="18" y="300"/>
                  </a:lnTo>
                  <a:lnTo>
                    <a:pt x="14" y="304"/>
                  </a:lnTo>
                  <a:lnTo>
                    <a:pt x="0" y="297"/>
                  </a:lnTo>
                  <a:lnTo>
                    <a:pt x="3" y="295"/>
                  </a:lnTo>
                  <a:lnTo>
                    <a:pt x="14" y="288"/>
                  </a:lnTo>
                  <a:lnTo>
                    <a:pt x="25" y="277"/>
                  </a:lnTo>
                  <a:lnTo>
                    <a:pt x="36" y="265"/>
                  </a:lnTo>
                  <a:lnTo>
                    <a:pt x="46" y="249"/>
                  </a:lnTo>
                  <a:lnTo>
                    <a:pt x="55" y="236"/>
                  </a:lnTo>
                  <a:lnTo>
                    <a:pt x="65" y="222"/>
                  </a:lnTo>
                  <a:lnTo>
                    <a:pt x="75" y="214"/>
                  </a:lnTo>
                  <a:lnTo>
                    <a:pt x="83" y="203"/>
                  </a:lnTo>
                  <a:lnTo>
                    <a:pt x="90" y="190"/>
                  </a:lnTo>
                  <a:lnTo>
                    <a:pt x="94" y="177"/>
                  </a:lnTo>
                  <a:lnTo>
                    <a:pt x="99" y="166"/>
                  </a:lnTo>
                  <a:lnTo>
                    <a:pt x="102" y="151"/>
                  </a:lnTo>
                  <a:lnTo>
                    <a:pt x="107" y="130"/>
                  </a:lnTo>
                  <a:lnTo>
                    <a:pt x="114" y="109"/>
                  </a:lnTo>
                  <a:lnTo>
                    <a:pt x="121" y="96"/>
                  </a:lnTo>
                  <a:lnTo>
                    <a:pt x="129" y="82"/>
                  </a:lnTo>
                  <a:lnTo>
                    <a:pt x="136" y="68"/>
                  </a:lnTo>
                  <a:lnTo>
                    <a:pt x="142" y="55"/>
                  </a:lnTo>
                  <a:lnTo>
                    <a:pt x="146" y="45"/>
                  </a:lnTo>
                  <a:lnTo>
                    <a:pt x="147" y="33"/>
                  </a:lnTo>
                  <a:lnTo>
                    <a:pt x="149" y="17"/>
                  </a:lnTo>
                  <a:lnTo>
                    <a:pt x="150" y="5"/>
                  </a:lnTo>
                  <a:lnTo>
                    <a:pt x="151" y="0"/>
                  </a:lnTo>
                  <a:lnTo>
                    <a:pt x="161" y="8"/>
                  </a:lnTo>
                  <a:lnTo>
                    <a:pt x="161"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7" name="Freeform 41"/>
            <p:cNvSpPr>
              <a:spLocks/>
            </p:cNvSpPr>
            <p:nvPr/>
          </p:nvSpPr>
          <p:spPr bwMode="auto">
            <a:xfrm>
              <a:off x="742950" y="5313363"/>
              <a:ext cx="2300288" cy="217488"/>
            </a:xfrm>
            <a:custGeom>
              <a:avLst/>
              <a:gdLst/>
              <a:ahLst/>
              <a:cxnLst>
                <a:cxn ang="0">
                  <a:pos x="15" y="27"/>
                </a:cxn>
                <a:cxn ang="0">
                  <a:pos x="57" y="41"/>
                </a:cxn>
                <a:cxn ang="0">
                  <a:pos x="95" y="51"/>
                </a:cxn>
                <a:cxn ang="0">
                  <a:pos x="154" y="62"/>
                </a:cxn>
                <a:cxn ang="0">
                  <a:pos x="192" y="70"/>
                </a:cxn>
                <a:cxn ang="0">
                  <a:pos x="232" y="81"/>
                </a:cxn>
                <a:cxn ang="0">
                  <a:pos x="279" y="88"/>
                </a:cxn>
                <a:cxn ang="0">
                  <a:pos x="352" y="92"/>
                </a:cxn>
                <a:cxn ang="0">
                  <a:pos x="412" y="88"/>
                </a:cxn>
                <a:cxn ang="0">
                  <a:pos x="488" y="91"/>
                </a:cxn>
                <a:cxn ang="0">
                  <a:pos x="558" y="110"/>
                </a:cxn>
                <a:cxn ang="0">
                  <a:pos x="636" y="122"/>
                </a:cxn>
                <a:cxn ang="0">
                  <a:pos x="687" y="124"/>
                </a:cxn>
                <a:cxn ang="0">
                  <a:pos x="773" y="124"/>
                </a:cxn>
                <a:cxn ang="0">
                  <a:pos x="860" y="113"/>
                </a:cxn>
                <a:cxn ang="0">
                  <a:pos x="964" y="104"/>
                </a:cxn>
                <a:cxn ang="0">
                  <a:pos x="1029" y="108"/>
                </a:cxn>
                <a:cxn ang="0">
                  <a:pos x="1112" y="110"/>
                </a:cxn>
                <a:cxn ang="0">
                  <a:pos x="1158" y="99"/>
                </a:cxn>
                <a:cxn ang="0">
                  <a:pos x="1193" y="78"/>
                </a:cxn>
                <a:cxn ang="0">
                  <a:pos x="1248" y="78"/>
                </a:cxn>
                <a:cxn ang="0">
                  <a:pos x="1329" y="60"/>
                </a:cxn>
                <a:cxn ang="0">
                  <a:pos x="1388" y="41"/>
                </a:cxn>
                <a:cxn ang="0">
                  <a:pos x="1439" y="7"/>
                </a:cxn>
                <a:cxn ang="0">
                  <a:pos x="1449" y="19"/>
                </a:cxn>
                <a:cxn ang="0">
                  <a:pos x="1417" y="37"/>
                </a:cxn>
                <a:cxn ang="0">
                  <a:pos x="1375" y="60"/>
                </a:cxn>
                <a:cxn ang="0">
                  <a:pos x="1331" y="71"/>
                </a:cxn>
                <a:cxn ang="0">
                  <a:pos x="1281" y="81"/>
                </a:cxn>
                <a:cxn ang="0">
                  <a:pos x="1240" y="88"/>
                </a:cxn>
                <a:cxn ang="0">
                  <a:pos x="1203" y="95"/>
                </a:cxn>
                <a:cxn ang="0">
                  <a:pos x="1172" y="104"/>
                </a:cxn>
                <a:cxn ang="0">
                  <a:pos x="1143" y="118"/>
                </a:cxn>
                <a:cxn ang="0">
                  <a:pos x="1093" y="122"/>
                </a:cxn>
                <a:cxn ang="0">
                  <a:pos x="1047" y="119"/>
                </a:cxn>
                <a:cxn ang="0">
                  <a:pos x="1000" y="117"/>
                </a:cxn>
                <a:cxn ang="0">
                  <a:pos x="953" y="117"/>
                </a:cxn>
                <a:cxn ang="0">
                  <a:pos x="902" y="115"/>
                </a:cxn>
                <a:cxn ang="0">
                  <a:pos x="842" y="124"/>
                </a:cxn>
                <a:cxn ang="0">
                  <a:pos x="795" y="132"/>
                </a:cxn>
                <a:cxn ang="0">
                  <a:pos x="750" y="136"/>
                </a:cxn>
                <a:cxn ang="0">
                  <a:pos x="691" y="137"/>
                </a:cxn>
                <a:cxn ang="0">
                  <a:pos x="636" y="132"/>
                </a:cxn>
                <a:cxn ang="0">
                  <a:pos x="589" y="125"/>
                </a:cxn>
                <a:cxn ang="0">
                  <a:pos x="547" y="121"/>
                </a:cxn>
                <a:cxn ang="0">
                  <a:pos x="512" y="114"/>
                </a:cxn>
                <a:cxn ang="0">
                  <a:pos x="473" y="102"/>
                </a:cxn>
                <a:cxn ang="0">
                  <a:pos x="415" y="99"/>
                </a:cxn>
                <a:cxn ang="0">
                  <a:pos x="360" y="106"/>
                </a:cxn>
                <a:cxn ang="0">
                  <a:pos x="298" y="104"/>
                </a:cxn>
                <a:cxn ang="0">
                  <a:pos x="232" y="95"/>
                </a:cxn>
                <a:cxn ang="0">
                  <a:pos x="180" y="78"/>
                </a:cxn>
                <a:cxn ang="0">
                  <a:pos x="131" y="70"/>
                </a:cxn>
                <a:cxn ang="0">
                  <a:pos x="92" y="67"/>
                </a:cxn>
                <a:cxn ang="0">
                  <a:pos x="59" y="55"/>
                </a:cxn>
                <a:cxn ang="0">
                  <a:pos x="22" y="41"/>
                </a:cxn>
                <a:cxn ang="0">
                  <a:pos x="0" y="40"/>
                </a:cxn>
                <a:cxn ang="0">
                  <a:pos x="2" y="23"/>
                </a:cxn>
              </a:cxnLst>
              <a:rect l="0" t="0" r="r" b="b"/>
              <a:pathLst>
                <a:path w="1449" h="137">
                  <a:moveTo>
                    <a:pt x="2" y="23"/>
                  </a:moveTo>
                  <a:lnTo>
                    <a:pt x="15" y="27"/>
                  </a:lnTo>
                  <a:lnTo>
                    <a:pt x="36" y="36"/>
                  </a:lnTo>
                  <a:lnTo>
                    <a:pt x="57" y="41"/>
                  </a:lnTo>
                  <a:lnTo>
                    <a:pt x="74" y="47"/>
                  </a:lnTo>
                  <a:lnTo>
                    <a:pt x="95" y="51"/>
                  </a:lnTo>
                  <a:lnTo>
                    <a:pt x="124" y="56"/>
                  </a:lnTo>
                  <a:lnTo>
                    <a:pt x="154" y="62"/>
                  </a:lnTo>
                  <a:lnTo>
                    <a:pt x="176" y="67"/>
                  </a:lnTo>
                  <a:lnTo>
                    <a:pt x="192" y="70"/>
                  </a:lnTo>
                  <a:lnTo>
                    <a:pt x="212" y="77"/>
                  </a:lnTo>
                  <a:lnTo>
                    <a:pt x="232" y="81"/>
                  </a:lnTo>
                  <a:lnTo>
                    <a:pt x="253" y="85"/>
                  </a:lnTo>
                  <a:lnTo>
                    <a:pt x="279" y="88"/>
                  </a:lnTo>
                  <a:lnTo>
                    <a:pt x="315" y="91"/>
                  </a:lnTo>
                  <a:lnTo>
                    <a:pt x="352" y="92"/>
                  </a:lnTo>
                  <a:lnTo>
                    <a:pt x="382" y="92"/>
                  </a:lnTo>
                  <a:lnTo>
                    <a:pt x="412" y="88"/>
                  </a:lnTo>
                  <a:lnTo>
                    <a:pt x="451" y="88"/>
                  </a:lnTo>
                  <a:lnTo>
                    <a:pt x="488" y="91"/>
                  </a:lnTo>
                  <a:lnTo>
                    <a:pt x="523" y="100"/>
                  </a:lnTo>
                  <a:lnTo>
                    <a:pt x="558" y="110"/>
                  </a:lnTo>
                  <a:lnTo>
                    <a:pt x="599" y="117"/>
                  </a:lnTo>
                  <a:lnTo>
                    <a:pt x="636" y="122"/>
                  </a:lnTo>
                  <a:lnTo>
                    <a:pt x="661" y="124"/>
                  </a:lnTo>
                  <a:lnTo>
                    <a:pt x="687" y="124"/>
                  </a:lnTo>
                  <a:lnTo>
                    <a:pt x="727" y="125"/>
                  </a:lnTo>
                  <a:lnTo>
                    <a:pt x="773" y="124"/>
                  </a:lnTo>
                  <a:lnTo>
                    <a:pt x="816" y="119"/>
                  </a:lnTo>
                  <a:lnTo>
                    <a:pt x="860" y="113"/>
                  </a:lnTo>
                  <a:lnTo>
                    <a:pt x="915" y="107"/>
                  </a:lnTo>
                  <a:lnTo>
                    <a:pt x="964" y="104"/>
                  </a:lnTo>
                  <a:lnTo>
                    <a:pt x="999" y="107"/>
                  </a:lnTo>
                  <a:lnTo>
                    <a:pt x="1029" y="108"/>
                  </a:lnTo>
                  <a:lnTo>
                    <a:pt x="1071" y="110"/>
                  </a:lnTo>
                  <a:lnTo>
                    <a:pt x="1112" y="110"/>
                  </a:lnTo>
                  <a:lnTo>
                    <a:pt x="1141" y="107"/>
                  </a:lnTo>
                  <a:lnTo>
                    <a:pt x="1158" y="99"/>
                  </a:lnTo>
                  <a:lnTo>
                    <a:pt x="1176" y="86"/>
                  </a:lnTo>
                  <a:lnTo>
                    <a:pt x="1193" y="78"/>
                  </a:lnTo>
                  <a:lnTo>
                    <a:pt x="1218" y="78"/>
                  </a:lnTo>
                  <a:lnTo>
                    <a:pt x="1248" y="78"/>
                  </a:lnTo>
                  <a:lnTo>
                    <a:pt x="1290" y="70"/>
                  </a:lnTo>
                  <a:lnTo>
                    <a:pt x="1329" y="60"/>
                  </a:lnTo>
                  <a:lnTo>
                    <a:pt x="1361" y="52"/>
                  </a:lnTo>
                  <a:lnTo>
                    <a:pt x="1388" y="41"/>
                  </a:lnTo>
                  <a:lnTo>
                    <a:pt x="1417" y="23"/>
                  </a:lnTo>
                  <a:lnTo>
                    <a:pt x="1439" y="7"/>
                  </a:lnTo>
                  <a:lnTo>
                    <a:pt x="1449" y="0"/>
                  </a:lnTo>
                  <a:lnTo>
                    <a:pt x="1449" y="19"/>
                  </a:lnTo>
                  <a:lnTo>
                    <a:pt x="1439" y="25"/>
                  </a:lnTo>
                  <a:lnTo>
                    <a:pt x="1417" y="37"/>
                  </a:lnTo>
                  <a:lnTo>
                    <a:pt x="1393" y="49"/>
                  </a:lnTo>
                  <a:lnTo>
                    <a:pt x="1375" y="60"/>
                  </a:lnTo>
                  <a:lnTo>
                    <a:pt x="1357" y="66"/>
                  </a:lnTo>
                  <a:lnTo>
                    <a:pt x="1331" y="71"/>
                  </a:lnTo>
                  <a:lnTo>
                    <a:pt x="1303" y="77"/>
                  </a:lnTo>
                  <a:lnTo>
                    <a:pt x="1281" y="81"/>
                  </a:lnTo>
                  <a:lnTo>
                    <a:pt x="1261" y="84"/>
                  </a:lnTo>
                  <a:lnTo>
                    <a:pt x="1240" y="88"/>
                  </a:lnTo>
                  <a:lnTo>
                    <a:pt x="1221" y="91"/>
                  </a:lnTo>
                  <a:lnTo>
                    <a:pt x="1203" y="95"/>
                  </a:lnTo>
                  <a:lnTo>
                    <a:pt x="1187" y="97"/>
                  </a:lnTo>
                  <a:lnTo>
                    <a:pt x="1172" y="104"/>
                  </a:lnTo>
                  <a:lnTo>
                    <a:pt x="1156" y="113"/>
                  </a:lnTo>
                  <a:lnTo>
                    <a:pt x="1143" y="118"/>
                  </a:lnTo>
                  <a:lnTo>
                    <a:pt x="1121" y="121"/>
                  </a:lnTo>
                  <a:lnTo>
                    <a:pt x="1093" y="122"/>
                  </a:lnTo>
                  <a:lnTo>
                    <a:pt x="1066" y="122"/>
                  </a:lnTo>
                  <a:lnTo>
                    <a:pt x="1047" y="119"/>
                  </a:lnTo>
                  <a:lnTo>
                    <a:pt x="1026" y="117"/>
                  </a:lnTo>
                  <a:lnTo>
                    <a:pt x="1000" y="117"/>
                  </a:lnTo>
                  <a:lnTo>
                    <a:pt x="974" y="117"/>
                  </a:lnTo>
                  <a:lnTo>
                    <a:pt x="953" y="117"/>
                  </a:lnTo>
                  <a:lnTo>
                    <a:pt x="933" y="114"/>
                  </a:lnTo>
                  <a:lnTo>
                    <a:pt x="902" y="115"/>
                  </a:lnTo>
                  <a:lnTo>
                    <a:pt x="871" y="118"/>
                  </a:lnTo>
                  <a:lnTo>
                    <a:pt x="842" y="124"/>
                  </a:lnTo>
                  <a:lnTo>
                    <a:pt x="817" y="128"/>
                  </a:lnTo>
                  <a:lnTo>
                    <a:pt x="795" y="132"/>
                  </a:lnTo>
                  <a:lnTo>
                    <a:pt x="773" y="133"/>
                  </a:lnTo>
                  <a:lnTo>
                    <a:pt x="750" y="136"/>
                  </a:lnTo>
                  <a:lnTo>
                    <a:pt x="723" y="137"/>
                  </a:lnTo>
                  <a:lnTo>
                    <a:pt x="691" y="137"/>
                  </a:lnTo>
                  <a:lnTo>
                    <a:pt x="659" y="135"/>
                  </a:lnTo>
                  <a:lnTo>
                    <a:pt x="636" y="132"/>
                  </a:lnTo>
                  <a:lnTo>
                    <a:pt x="614" y="128"/>
                  </a:lnTo>
                  <a:lnTo>
                    <a:pt x="589" y="125"/>
                  </a:lnTo>
                  <a:lnTo>
                    <a:pt x="566" y="122"/>
                  </a:lnTo>
                  <a:lnTo>
                    <a:pt x="547" y="121"/>
                  </a:lnTo>
                  <a:lnTo>
                    <a:pt x="530" y="118"/>
                  </a:lnTo>
                  <a:lnTo>
                    <a:pt x="512" y="114"/>
                  </a:lnTo>
                  <a:lnTo>
                    <a:pt x="492" y="108"/>
                  </a:lnTo>
                  <a:lnTo>
                    <a:pt x="473" y="102"/>
                  </a:lnTo>
                  <a:lnTo>
                    <a:pt x="447" y="99"/>
                  </a:lnTo>
                  <a:lnTo>
                    <a:pt x="415" y="99"/>
                  </a:lnTo>
                  <a:lnTo>
                    <a:pt x="382" y="102"/>
                  </a:lnTo>
                  <a:lnTo>
                    <a:pt x="360" y="106"/>
                  </a:lnTo>
                  <a:lnTo>
                    <a:pt x="335" y="106"/>
                  </a:lnTo>
                  <a:lnTo>
                    <a:pt x="298" y="104"/>
                  </a:lnTo>
                  <a:lnTo>
                    <a:pt x="261" y="99"/>
                  </a:lnTo>
                  <a:lnTo>
                    <a:pt x="232" y="95"/>
                  </a:lnTo>
                  <a:lnTo>
                    <a:pt x="208" y="85"/>
                  </a:lnTo>
                  <a:lnTo>
                    <a:pt x="180" y="78"/>
                  </a:lnTo>
                  <a:lnTo>
                    <a:pt x="153" y="73"/>
                  </a:lnTo>
                  <a:lnTo>
                    <a:pt x="131" y="70"/>
                  </a:lnTo>
                  <a:lnTo>
                    <a:pt x="110" y="69"/>
                  </a:lnTo>
                  <a:lnTo>
                    <a:pt x="92" y="67"/>
                  </a:lnTo>
                  <a:lnTo>
                    <a:pt x="74" y="63"/>
                  </a:lnTo>
                  <a:lnTo>
                    <a:pt x="59" y="55"/>
                  </a:lnTo>
                  <a:lnTo>
                    <a:pt x="40" y="45"/>
                  </a:lnTo>
                  <a:lnTo>
                    <a:pt x="22" y="41"/>
                  </a:lnTo>
                  <a:lnTo>
                    <a:pt x="7" y="38"/>
                  </a:lnTo>
                  <a:lnTo>
                    <a:pt x="0" y="40"/>
                  </a:lnTo>
                  <a:lnTo>
                    <a:pt x="2" y="23"/>
                  </a:lnTo>
                  <a:lnTo>
                    <a:pt x="2"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8" name="Freeform 42"/>
            <p:cNvSpPr>
              <a:spLocks/>
            </p:cNvSpPr>
            <p:nvPr/>
          </p:nvSpPr>
          <p:spPr bwMode="auto">
            <a:xfrm>
              <a:off x="865188" y="5767388"/>
              <a:ext cx="2190750" cy="103188"/>
            </a:xfrm>
            <a:custGeom>
              <a:avLst/>
              <a:gdLst/>
              <a:ahLst/>
              <a:cxnLst>
                <a:cxn ang="0">
                  <a:pos x="14" y="5"/>
                </a:cxn>
                <a:cxn ang="0">
                  <a:pos x="58" y="0"/>
                </a:cxn>
                <a:cxn ang="0">
                  <a:pos x="100" y="21"/>
                </a:cxn>
                <a:cxn ang="0">
                  <a:pos x="164" y="32"/>
                </a:cxn>
                <a:cxn ang="0">
                  <a:pos x="217" y="5"/>
                </a:cxn>
                <a:cxn ang="0">
                  <a:pos x="273" y="5"/>
                </a:cxn>
                <a:cxn ang="0">
                  <a:pos x="317" y="32"/>
                </a:cxn>
                <a:cxn ang="0">
                  <a:pos x="378" y="41"/>
                </a:cxn>
                <a:cxn ang="0">
                  <a:pos x="429" y="15"/>
                </a:cxn>
                <a:cxn ang="0">
                  <a:pos x="492" y="21"/>
                </a:cxn>
                <a:cxn ang="0">
                  <a:pos x="536" y="48"/>
                </a:cxn>
                <a:cxn ang="0">
                  <a:pos x="586" y="43"/>
                </a:cxn>
                <a:cxn ang="0">
                  <a:pos x="639" y="20"/>
                </a:cxn>
                <a:cxn ang="0">
                  <a:pos x="696" y="21"/>
                </a:cxn>
                <a:cxn ang="0">
                  <a:pos x="742" y="42"/>
                </a:cxn>
                <a:cxn ang="0">
                  <a:pos x="813" y="49"/>
                </a:cxn>
                <a:cxn ang="0">
                  <a:pos x="887" y="16"/>
                </a:cxn>
                <a:cxn ang="0">
                  <a:pos x="965" y="1"/>
                </a:cxn>
                <a:cxn ang="0">
                  <a:pos x="1020" y="26"/>
                </a:cxn>
                <a:cxn ang="0">
                  <a:pos x="1055" y="45"/>
                </a:cxn>
                <a:cxn ang="0">
                  <a:pos x="1108" y="19"/>
                </a:cxn>
                <a:cxn ang="0">
                  <a:pos x="1173" y="0"/>
                </a:cxn>
                <a:cxn ang="0">
                  <a:pos x="1226" y="9"/>
                </a:cxn>
                <a:cxn ang="0">
                  <a:pos x="1262" y="30"/>
                </a:cxn>
                <a:cxn ang="0">
                  <a:pos x="1306" y="38"/>
                </a:cxn>
                <a:cxn ang="0">
                  <a:pos x="1344" y="23"/>
                </a:cxn>
                <a:cxn ang="0">
                  <a:pos x="1380" y="26"/>
                </a:cxn>
                <a:cxn ang="0">
                  <a:pos x="1364" y="35"/>
                </a:cxn>
                <a:cxn ang="0">
                  <a:pos x="1311" y="45"/>
                </a:cxn>
                <a:cxn ang="0">
                  <a:pos x="1265" y="42"/>
                </a:cxn>
                <a:cxn ang="0">
                  <a:pos x="1218" y="15"/>
                </a:cxn>
                <a:cxn ang="0">
                  <a:pos x="1156" y="9"/>
                </a:cxn>
                <a:cxn ang="0">
                  <a:pos x="1107" y="32"/>
                </a:cxn>
                <a:cxn ang="0">
                  <a:pos x="1063" y="59"/>
                </a:cxn>
                <a:cxn ang="0">
                  <a:pos x="1016" y="38"/>
                </a:cxn>
                <a:cxn ang="0">
                  <a:pos x="946" y="8"/>
                </a:cxn>
                <a:cxn ang="0">
                  <a:pos x="876" y="35"/>
                </a:cxn>
                <a:cxn ang="0">
                  <a:pos x="810" y="65"/>
                </a:cxn>
                <a:cxn ang="0">
                  <a:pos x="729" y="53"/>
                </a:cxn>
                <a:cxn ang="0">
                  <a:pos x="669" y="27"/>
                </a:cxn>
                <a:cxn ang="0">
                  <a:pos x="610" y="43"/>
                </a:cxn>
                <a:cxn ang="0">
                  <a:pos x="549" y="59"/>
                </a:cxn>
                <a:cxn ang="0">
                  <a:pos x="489" y="34"/>
                </a:cxn>
                <a:cxn ang="0">
                  <a:pos x="415" y="28"/>
                </a:cxn>
                <a:cxn ang="0">
                  <a:pos x="352" y="56"/>
                </a:cxn>
                <a:cxn ang="0">
                  <a:pos x="294" y="38"/>
                </a:cxn>
                <a:cxn ang="0">
                  <a:pos x="249" y="13"/>
                </a:cxn>
                <a:cxn ang="0">
                  <a:pos x="190" y="27"/>
                </a:cxn>
                <a:cxn ang="0">
                  <a:pos x="144" y="45"/>
                </a:cxn>
                <a:cxn ang="0">
                  <a:pos x="85" y="28"/>
                </a:cxn>
                <a:cxn ang="0">
                  <a:pos x="34" y="12"/>
                </a:cxn>
                <a:cxn ang="0">
                  <a:pos x="15" y="23"/>
                </a:cxn>
                <a:cxn ang="0">
                  <a:pos x="3" y="24"/>
                </a:cxn>
                <a:cxn ang="0">
                  <a:pos x="2" y="10"/>
                </a:cxn>
              </a:cxnLst>
              <a:rect l="0" t="0" r="r" b="b"/>
              <a:pathLst>
                <a:path w="1380" h="65">
                  <a:moveTo>
                    <a:pt x="2" y="10"/>
                  </a:moveTo>
                  <a:lnTo>
                    <a:pt x="8" y="9"/>
                  </a:lnTo>
                  <a:lnTo>
                    <a:pt x="14" y="5"/>
                  </a:lnTo>
                  <a:lnTo>
                    <a:pt x="23" y="1"/>
                  </a:lnTo>
                  <a:lnTo>
                    <a:pt x="40" y="0"/>
                  </a:lnTo>
                  <a:lnTo>
                    <a:pt x="58" y="0"/>
                  </a:lnTo>
                  <a:lnTo>
                    <a:pt x="73" y="2"/>
                  </a:lnTo>
                  <a:lnTo>
                    <a:pt x="87" y="9"/>
                  </a:lnTo>
                  <a:lnTo>
                    <a:pt x="100" y="21"/>
                  </a:lnTo>
                  <a:lnTo>
                    <a:pt x="117" y="32"/>
                  </a:lnTo>
                  <a:lnTo>
                    <a:pt x="140" y="35"/>
                  </a:lnTo>
                  <a:lnTo>
                    <a:pt x="164" y="32"/>
                  </a:lnTo>
                  <a:lnTo>
                    <a:pt x="181" y="23"/>
                  </a:lnTo>
                  <a:lnTo>
                    <a:pt x="198" y="10"/>
                  </a:lnTo>
                  <a:lnTo>
                    <a:pt x="217" y="5"/>
                  </a:lnTo>
                  <a:lnTo>
                    <a:pt x="238" y="0"/>
                  </a:lnTo>
                  <a:lnTo>
                    <a:pt x="258" y="1"/>
                  </a:lnTo>
                  <a:lnTo>
                    <a:pt x="273" y="5"/>
                  </a:lnTo>
                  <a:lnTo>
                    <a:pt x="286" y="13"/>
                  </a:lnTo>
                  <a:lnTo>
                    <a:pt x="299" y="23"/>
                  </a:lnTo>
                  <a:lnTo>
                    <a:pt x="317" y="32"/>
                  </a:lnTo>
                  <a:lnTo>
                    <a:pt x="338" y="39"/>
                  </a:lnTo>
                  <a:lnTo>
                    <a:pt x="359" y="42"/>
                  </a:lnTo>
                  <a:lnTo>
                    <a:pt x="378" y="41"/>
                  </a:lnTo>
                  <a:lnTo>
                    <a:pt x="394" y="32"/>
                  </a:lnTo>
                  <a:lnTo>
                    <a:pt x="408" y="23"/>
                  </a:lnTo>
                  <a:lnTo>
                    <a:pt x="429" y="15"/>
                  </a:lnTo>
                  <a:lnTo>
                    <a:pt x="453" y="12"/>
                  </a:lnTo>
                  <a:lnTo>
                    <a:pt x="475" y="15"/>
                  </a:lnTo>
                  <a:lnTo>
                    <a:pt x="492" y="21"/>
                  </a:lnTo>
                  <a:lnTo>
                    <a:pt x="505" y="31"/>
                  </a:lnTo>
                  <a:lnTo>
                    <a:pt x="518" y="41"/>
                  </a:lnTo>
                  <a:lnTo>
                    <a:pt x="536" y="48"/>
                  </a:lnTo>
                  <a:lnTo>
                    <a:pt x="554" y="49"/>
                  </a:lnTo>
                  <a:lnTo>
                    <a:pt x="570" y="49"/>
                  </a:lnTo>
                  <a:lnTo>
                    <a:pt x="586" y="43"/>
                  </a:lnTo>
                  <a:lnTo>
                    <a:pt x="602" y="35"/>
                  </a:lnTo>
                  <a:lnTo>
                    <a:pt x="619" y="24"/>
                  </a:lnTo>
                  <a:lnTo>
                    <a:pt x="639" y="20"/>
                  </a:lnTo>
                  <a:lnTo>
                    <a:pt x="659" y="17"/>
                  </a:lnTo>
                  <a:lnTo>
                    <a:pt x="680" y="19"/>
                  </a:lnTo>
                  <a:lnTo>
                    <a:pt x="696" y="21"/>
                  </a:lnTo>
                  <a:lnTo>
                    <a:pt x="710" y="28"/>
                  </a:lnTo>
                  <a:lnTo>
                    <a:pt x="722" y="35"/>
                  </a:lnTo>
                  <a:lnTo>
                    <a:pt x="742" y="42"/>
                  </a:lnTo>
                  <a:lnTo>
                    <a:pt x="765" y="48"/>
                  </a:lnTo>
                  <a:lnTo>
                    <a:pt x="788" y="50"/>
                  </a:lnTo>
                  <a:lnTo>
                    <a:pt x="813" y="49"/>
                  </a:lnTo>
                  <a:lnTo>
                    <a:pt x="839" y="39"/>
                  </a:lnTo>
                  <a:lnTo>
                    <a:pt x="864" y="27"/>
                  </a:lnTo>
                  <a:lnTo>
                    <a:pt x="887" y="16"/>
                  </a:lnTo>
                  <a:lnTo>
                    <a:pt x="911" y="6"/>
                  </a:lnTo>
                  <a:lnTo>
                    <a:pt x="938" y="2"/>
                  </a:lnTo>
                  <a:lnTo>
                    <a:pt x="965" y="1"/>
                  </a:lnTo>
                  <a:lnTo>
                    <a:pt x="989" y="5"/>
                  </a:lnTo>
                  <a:lnTo>
                    <a:pt x="1007" y="13"/>
                  </a:lnTo>
                  <a:lnTo>
                    <a:pt x="1020" y="26"/>
                  </a:lnTo>
                  <a:lnTo>
                    <a:pt x="1030" y="35"/>
                  </a:lnTo>
                  <a:lnTo>
                    <a:pt x="1042" y="42"/>
                  </a:lnTo>
                  <a:lnTo>
                    <a:pt x="1055" y="45"/>
                  </a:lnTo>
                  <a:lnTo>
                    <a:pt x="1071" y="39"/>
                  </a:lnTo>
                  <a:lnTo>
                    <a:pt x="1089" y="28"/>
                  </a:lnTo>
                  <a:lnTo>
                    <a:pt x="1108" y="19"/>
                  </a:lnTo>
                  <a:lnTo>
                    <a:pt x="1129" y="9"/>
                  </a:lnTo>
                  <a:lnTo>
                    <a:pt x="1152" y="4"/>
                  </a:lnTo>
                  <a:lnTo>
                    <a:pt x="1173" y="0"/>
                  </a:lnTo>
                  <a:lnTo>
                    <a:pt x="1193" y="0"/>
                  </a:lnTo>
                  <a:lnTo>
                    <a:pt x="1211" y="2"/>
                  </a:lnTo>
                  <a:lnTo>
                    <a:pt x="1226" y="9"/>
                  </a:lnTo>
                  <a:lnTo>
                    <a:pt x="1240" y="17"/>
                  </a:lnTo>
                  <a:lnTo>
                    <a:pt x="1251" y="24"/>
                  </a:lnTo>
                  <a:lnTo>
                    <a:pt x="1262" y="30"/>
                  </a:lnTo>
                  <a:lnTo>
                    <a:pt x="1277" y="35"/>
                  </a:lnTo>
                  <a:lnTo>
                    <a:pt x="1294" y="38"/>
                  </a:lnTo>
                  <a:lnTo>
                    <a:pt x="1306" y="38"/>
                  </a:lnTo>
                  <a:lnTo>
                    <a:pt x="1318" y="34"/>
                  </a:lnTo>
                  <a:lnTo>
                    <a:pt x="1331" y="28"/>
                  </a:lnTo>
                  <a:lnTo>
                    <a:pt x="1344" y="23"/>
                  </a:lnTo>
                  <a:lnTo>
                    <a:pt x="1361" y="23"/>
                  </a:lnTo>
                  <a:lnTo>
                    <a:pt x="1375" y="24"/>
                  </a:lnTo>
                  <a:lnTo>
                    <a:pt x="1380" y="26"/>
                  </a:lnTo>
                  <a:lnTo>
                    <a:pt x="1380" y="41"/>
                  </a:lnTo>
                  <a:lnTo>
                    <a:pt x="1376" y="38"/>
                  </a:lnTo>
                  <a:lnTo>
                    <a:pt x="1364" y="35"/>
                  </a:lnTo>
                  <a:lnTo>
                    <a:pt x="1349" y="34"/>
                  </a:lnTo>
                  <a:lnTo>
                    <a:pt x="1331" y="38"/>
                  </a:lnTo>
                  <a:lnTo>
                    <a:pt x="1311" y="45"/>
                  </a:lnTo>
                  <a:lnTo>
                    <a:pt x="1296" y="48"/>
                  </a:lnTo>
                  <a:lnTo>
                    <a:pt x="1281" y="46"/>
                  </a:lnTo>
                  <a:lnTo>
                    <a:pt x="1265" y="42"/>
                  </a:lnTo>
                  <a:lnTo>
                    <a:pt x="1248" y="34"/>
                  </a:lnTo>
                  <a:lnTo>
                    <a:pt x="1235" y="24"/>
                  </a:lnTo>
                  <a:lnTo>
                    <a:pt x="1218" y="15"/>
                  </a:lnTo>
                  <a:lnTo>
                    <a:pt x="1199" y="9"/>
                  </a:lnTo>
                  <a:lnTo>
                    <a:pt x="1177" y="6"/>
                  </a:lnTo>
                  <a:lnTo>
                    <a:pt x="1156" y="9"/>
                  </a:lnTo>
                  <a:lnTo>
                    <a:pt x="1137" y="13"/>
                  </a:lnTo>
                  <a:lnTo>
                    <a:pt x="1122" y="23"/>
                  </a:lnTo>
                  <a:lnTo>
                    <a:pt x="1107" y="32"/>
                  </a:lnTo>
                  <a:lnTo>
                    <a:pt x="1095" y="42"/>
                  </a:lnTo>
                  <a:lnTo>
                    <a:pt x="1079" y="52"/>
                  </a:lnTo>
                  <a:lnTo>
                    <a:pt x="1063" y="59"/>
                  </a:lnTo>
                  <a:lnTo>
                    <a:pt x="1045" y="59"/>
                  </a:lnTo>
                  <a:lnTo>
                    <a:pt x="1030" y="50"/>
                  </a:lnTo>
                  <a:lnTo>
                    <a:pt x="1016" y="38"/>
                  </a:lnTo>
                  <a:lnTo>
                    <a:pt x="998" y="23"/>
                  </a:lnTo>
                  <a:lnTo>
                    <a:pt x="974" y="10"/>
                  </a:lnTo>
                  <a:lnTo>
                    <a:pt x="946" y="8"/>
                  </a:lnTo>
                  <a:lnTo>
                    <a:pt x="919" y="12"/>
                  </a:lnTo>
                  <a:lnTo>
                    <a:pt x="898" y="21"/>
                  </a:lnTo>
                  <a:lnTo>
                    <a:pt x="876" y="35"/>
                  </a:lnTo>
                  <a:lnTo>
                    <a:pt x="853" y="49"/>
                  </a:lnTo>
                  <a:lnTo>
                    <a:pt x="830" y="59"/>
                  </a:lnTo>
                  <a:lnTo>
                    <a:pt x="810" y="65"/>
                  </a:lnTo>
                  <a:lnTo>
                    <a:pt x="788" y="65"/>
                  </a:lnTo>
                  <a:lnTo>
                    <a:pt x="759" y="60"/>
                  </a:lnTo>
                  <a:lnTo>
                    <a:pt x="729" y="53"/>
                  </a:lnTo>
                  <a:lnTo>
                    <a:pt x="710" y="41"/>
                  </a:lnTo>
                  <a:lnTo>
                    <a:pt x="694" y="31"/>
                  </a:lnTo>
                  <a:lnTo>
                    <a:pt x="669" y="27"/>
                  </a:lnTo>
                  <a:lnTo>
                    <a:pt x="644" y="30"/>
                  </a:lnTo>
                  <a:lnTo>
                    <a:pt x="625" y="38"/>
                  </a:lnTo>
                  <a:lnTo>
                    <a:pt x="610" y="43"/>
                  </a:lnTo>
                  <a:lnTo>
                    <a:pt x="592" y="49"/>
                  </a:lnTo>
                  <a:lnTo>
                    <a:pt x="570" y="54"/>
                  </a:lnTo>
                  <a:lnTo>
                    <a:pt x="549" y="59"/>
                  </a:lnTo>
                  <a:lnTo>
                    <a:pt x="529" y="57"/>
                  </a:lnTo>
                  <a:lnTo>
                    <a:pt x="510" y="48"/>
                  </a:lnTo>
                  <a:lnTo>
                    <a:pt x="489" y="34"/>
                  </a:lnTo>
                  <a:lnTo>
                    <a:pt x="464" y="23"/>
                  </a:lnTo>
                  <a:lnTo>
                    <a:pt x="437" y="21"/>
                  </a:lnTo>
                  <a:lnTo>
                    <a:pt x="415" y="28"/>
                  </a:lnTo>
                  <a:lnTo>
                    <a:pt x="396" y="41"/>
                  </a:lnTo>
                  <a:lnTo>
                    <a:pt x="376" y="52"/>
                  </a:lnTo>
                  <a:lnTo>
                    <a:pt x="352" y="56"/>
                  </a:lnTo>
                  <a:lnTo>
                    <a:pt x="328" y="56"/>
                  </a:lnTo>
                  <a:lnTo>
                    <a:pt x="306" y="49"/>
                  </a:lnTo>
                  <a:lnTo>
                    <a:pt x="294" y="38"/>
                  </a:lnTo>
                  <a:lnTo>
                    <a:pt x="283" y="26"/>
                  </a:lnTo>
                  <a:lnTo>
                    <a:pt x="268" y="17"/>
                  </a:lnTo>
                  <a:lnTo>
                    <a:pt x="249" y="13"/>
                  </a:lnTo>
                  <a:lnTo>
                    <a:pt x="228" y="15"/>
                  </a:lnTo>
                  <a:lnTo>
                    <a:pt x="209" y="19"/>
                  </a:lnTo>
                  <a:lnTo>
                    <a:pt x="190" y="27"/>
                  </a:lnTo>
                  <a:lnTo>
                    <a:pt x="172" y="35"/>
                  </a:lnTo>
                  <a:lnTo>
                    <a:pt x="159" y="42"/>
                  </a:lnTo>
                  <a:lnTo>
                    <a:pt x="144" y="45"/>
                  </a:lnTo>
                  <a:lnTo>
                    <a:pt x="124" y="45"/>
                  </a:lnTo>
                  <a:lnTo>
                    <a:pt x="103" y="38"/>
                  </a:lnTo>
                  <a:lnTo>
                    <a:pt x="85" y="28"/>
                  </a:lnTo>
                  <a:lnTo>
                    <a:pt x="69" y="17"/>
                  </a:lnTo>
                  <a:lnTo>
                    <a:pt x="51" y="13"/>
                  </a:lnTo>
                  <a:lnTo>
                    <a:pt x="34" y="12"/>
                  </a:lnTo>
                  <a:lnTo>
                    <a:pt x="26" y="15"/>
                  </a:lnTo>
                  <a:lnTo>
                    <a:pt x="19" y="17"/>
                  </a:lnTo>
                  <a:lnTo>
                    <a:pt x="15" y="23"/>
                  </a:lnTo>
                  <a:lnTo>
                    <a:pt x="10" y="27"/>
                  </a:lnTo>
                  <a:lnTo>
                    <a:pt x="6" y="28"/>
                  </a:lnTo>
                  <a:lnTo>
                    <a:pt x="3" y="24"/>
                  </a:lnTo>
                  <a:lnTo>
                    <a:pt x="2" y="19"/>
                  </a:lnTo>
                  <a:lnTo>
                    <a:pt x="0" y="13"/>
                  </a:lnTo>
                  <a:lnTo>
                    <a:pt x="2" y="10"/>
                  </a:lnTo>
                  <a:lnTo>
                    <a:pt x="2" y="10"/>
                  </a:lnTo>
                  <a:close/>
                </a:path>
              </a:pathLst>
            </a:cu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59" name="Freeform 43"/>
            <p:cNvSpPr>
              <a:spLocks/>
            </p:cNvSpPr>
            <p:nvPr/>
          </p:nvSpPr>
          <p:spPr bwMode="auto">
            <a:xfrm>
              <a:off x="819150" y="5894388"/>
              <a:ext cx="2214563" cy="128588"/>
            </a:xfrm>
            <a:custGeom>
              <a:avLst/>
              <a:gdLst/>
              <a:ahLst/>
              <a:cxnLst>
                <a:cxn ang="0">
                  <a:pos x="35" y="9"/>
                </a:cxn>
                <a:cxn ang="0">
                  <a:pos x="133" y="6"/>
                </a:cxn>
                <a:cxn ang="0">
                  <a:pos x="197" y="42"/>
                </a:cxn>
                <a:cxn ang="0">
                  <a:pos x="263" y="38"/>
                </a:cxn>
                <a:cxn ang="0">
                  <a:pos x="322" y="9"/>
                </a:cxn>
                <a:cxn ang="0">
                  <a:pos x="385" y="32"/>
                </a:cxn>
                <a:cxn ang="0">
                  <a:pos x="447" y="44"/>
                </a:cxn>
                <a:cxn ang="0">
                  <a:pos x="484" y="24"/>
                </a:cxn>
                <a:cxn ang="0">
                  <a:pos x="540" y="25"/>
                </a:cxn>
                <a:cxn ang="0">
                  <a:pos x="589" y="53"/>
                </a:cxn>
                <a:cxn ang="0">
                  <a:pos x="653" y="50"/>
                </a:cxn>
                <a:cxn ang="0">
                  <a:pos x="714" y="17"/>
                </a:cxn>
                <a:cxn ang="0">
                  <a:pos x="808" y="36"/>
                </a:cxn>
                <a:cxn ang="0">
                  <a:pos x="879" y="50"/>
                </a:cxn>
                <a:cxn ang="0">
                  <a:pos x="920" y="29"/>
                </a:cxn>
                <a:cxn ang="0">
                  <a:pos x="990" y="0"/>
                </a:cxn>
                <a:cxn ang="0">
                  <a:pos x="1067" y="21"/>
                </a:cxn>
                <a:cxn ang="0">
                  <a:pos x="1147" y="58"/>
                </a:cxn>
                <a:cxn ang="0">
                  <a:pos x="1237" y="47"/>
                </a:cxn>
                <a:cxn ang="0">
                  <a:pos x="1281" y="32"/>
                </a:cxn>
                <a:cxn ang="0">
                  <a:pos x="1328" y="54"/>
                </a:cxn>
                <a:cxn ang="0">
                  <a:pos x="1368" y="66"/>
                </a:cxn>
                <a:cxn ang="0">
                  <a:pos x="1390" y="60"/>
                </a:cxn>
                <a:cxn ang="0">
                  <a:pos x="1395" y="73"/>
                </a:cxn>
                <a:cxn ang="0">
                  <a:pos x="1364" y="80"/>
                </a:cxn>
                <a:cxn ang="0">
                  <a:pos x="1324" y="68"/>
                </a:cxn>
                <a:cxn ang="0">
                  <a:pos x="1286" y="47"/>
                </a:cxn>
                <a:cxn ang="0">
                  <a:pos x="1240" y="54"/>
                </a:cxn>
                <a:cxn ang="0">
                  <a:pos x="1158" y="73"/>
                </a:cxn>
                <a:cxn ang="0">
                  <a:pos x="1036" y="22"/>
                </a:cxn>
                <a:cxn ang="0">
                  <a:pos x="956" y="24"/>
                </a:cxn>
                <a:cxn ang="0">
                  <a:pos x="902" y="51"/>
                </a:cxn>
                <a:cxn ang="0">
                  <a:pos x="846" y="64"/>
                </a:cxn>
                <a:cxn ang="0">
                  <a:pos x="782" y="38"/>
                </a:cxn>
                <a:cxn ang="0">
                  <a:pos x="706" y="29"/>
                </a:cxn>
                <a:cxn ang="0">
                  <a:pos x="653" y="61"/>
                </a:cxn>
                <a:cxn ang="0">
                  <a:pos x="562" y="54"/>
                </a:cxn>
                <a:cxn ang="0">
                  <a:pos x="510" y="29"/>
                </a:cxn>
                <a:cxn ang="0">
                  <a:pos x="458" y="55"/>
                </a:cxn>
                <a:cxn ang="0">
                  <a:pos x="388" y="50"/>
                </a:cxn>
                <a:cxn ang="0">
                  <a:pos x="339" y="21"/>
                </a:cxn>
                <a:cxn ang="0">
                  <a:pos x="290" y="32"/>
                </a:cxn>
                <a:cxn ang="0">
                  <a:pos x="242" y="54"/>
                </a:cxn>
                <a:cxn ang="0">
                  <a:pos x="180" y="47"/>
                </a:cxn>
                <a:cxn ang="0">
                  <a:pos x="118" y="16"/>
                </a:cxn>
                <a:cxn ang="0">
                  <a:pos x="57" y="17"/>
                </a:cxn>
                <a:cxn ang="0">
                  <a:pos x="17" y="39"/>
                </a:cxn>
                <a:cxn ang="0">
                  <a:pos x="0" y="33"/>
                </a:cxn>
              </a:cxnLst>
              <a:rect l="0" t="0" r="r" b="b"/>
              <a:pathLst>
                <a:path w="1395" h="81">
                  <a:moveTo>
                    <a:pt x="0" y="31"/>
                  </a:moveTo>
                  <a:lnTo>
                    <a:pt x="14" y="20"/>
                  </a:lnTo>
                  <a:lnTo>
                    <a:pt x="35" y="9"/>
                  </a:lnTo>
                  <a:lnTo>
                    <a:pt x="65" y="0"/>
                  </a:lnTo>
                  <a:lnTo>
                    <a:pt x="101" y="0"/>
                  </a:lnTo>
                  <a:lnTo>
                    <a:pt x="133" y="6"/>
                  </a:lnTo>
                  <a:lnTo>
                    <a:pt x="157" y="18"/>
                  </a:lnTo>
                  <a:lnTo>
                    <a:pt x="176" y="31"/>
                  </a:lnTo>
                  <a:lnTo>
                    <a:pt x="197" y="42"/>
                  </a:lnTo>
                  <a:lnTo>
                    <a:pt x="217" y="47"/>
                  </a:lnTo>
                  <a:lnTo>
                    <a:pt x="241" y="46"/>
                  </a:lnTo>
                  <a:lnTo>
                    <a:pt x="263" y="38"/>
                  </a:lnTo>
                  <a:lnTo>
                    <a:pt x="283" y="27"/>
                  </a:lnTo>
                  <a:lnTo>
                    <a:pt x="301" y="14"/>
                  </a:lnTo>
                  <a:lnTo>
                    <a:pt x="322" y="9"/>
                  </a:lnTo>
                  <a:lnTo>
                    <a:pt x="342" y="9"/>
                  </a:lnTo>
                  <a:lnTo>
                    <a:pt x="364" y="18"/>
                  </a:lnTo>
                  <a:lnTo>
                    <a:pt x="385" y="32"/>
                  </a:lnTo>
                  <a:lnTo>
                    <a:pt x="407" y="43"/>
                  </a:lnTo>
                  <a:lnTo>
                    <a:pt x="426" y="47"/>
                  </a:lnTo>
                  <a:lnTo>
                    <a:pt x="447" y="44"/>
                  </a:lnTo>
                  <a:lnTo>
                    <a:pt x="462" y="36"/>
                  </a:lnTo>
                  <a:lnTo>
                    <a:pt x="473" y="29"/>
                  </a:lnTo>
                  <a:lnTo>
                    <a:pt x="484" y="24"/>
                  </a:lnTo>
                  <a:lnTo>
                    <a:pt x="503" y="20"/>
                  </a:lnTo>
                  <a:lnTo>
                    <a:pt x="523" y="18"/>
                  </a:lnTo>
                  <a:lnTo>
                    <a:pt x="540" y="25"/>
                  </a:lnTo>
                  <a:lnTo>
                    <a:pt x="555" y="33"/>
                  </a:lnTo>
                  <a:lnTo>
                    <a:pt x="572" y="44"/>
                  </a:lnTo>
                  <a:lnTo>
                    <a:pt x="589" y="53"/>
                  </a:lnTo>
                  <a:lnTo>
                    <a:pt x="610" y="57"/>
                  </a:lnTo>
                  <a:lnTo>
                    <a:pt x="631" y="55"/>
                  </a:lnTo>
                  <a:lnTo>
                    <a:pt x="653" y="50"/>
                  </a:lnTo>
                  <a:lnTo>
                    <a:pt x="672" y="39"/>
                  </a:lnTo>
                  <a:lnTo>
                    <a:pt x="690" y="25"/>
                  </a:lnTo>
                  <a:lnTo>
                    <a:pt x="714" y="17"/>
                  </a:lnTo>
                  <a:lnTo>
                    <a:pt x="753" y="18"/>
                  </a:lnTo>
                  <a:lnTo>
                    <a:pt x="787" y="25"/>
                  </a:lnTo>
                  <a:lnTo>
                    <a:pt x="808" y="36"/>
                  </a:lnTo>
                  <a:lnTo>
                    <a:pt x="824" y="43"/>
                  </a:lnTo>
                  <a:lnTo>
                    <a:pt x="852" y="50"/>
                  </a:lnTo>
                  <a:lnTo>
                    <a:pt x="879" y="50"/>
                  </a:lnTo>
                  <a:lnTo>
                    <a:pt x="897" y="46"/>
                  </a:lnTo>
                  <a:lnTo>
                    <a:pt x="908" y="38"/>
                  </a:lnTo>
                  <a:lnTo>
                    <a:pt x="920" y="29"/>
                  </a:lnTo>
                  <a:lnTo>
                    <a:pt x="937" y="18"/>
                  </a:lnTo>
                  <a:lnTo>
                    <a:pt x="961" y="7"/>
                  </a:lnTo>
                  <a:lnTo>
                    <a:pt x="990" y="0"/>
                  </a:lnTo>
                  <a:lnTo>
                    <a:pt x="1023" y="3"/>
                  </a:lnTo>
                  <a:lnTo>
                    <a:pt x="1049" y="11"/>
                  </a:lnTo>
                  <a:lnTo>
                    <a:pt x="1067" y="21"/>
                  </a:lnTo>
                  <a:lnTo>
                    <a:pt x="1084" y="32"/>
                  </a:lnTo>
                  <a:lnTo>
                    <a:pt x="1110" y="49"/>
                  </a:lnTo>
                  <a:lnTo>
                    <a:pt x="1147" y="58"/>
                  </a:lnTo>
                  <a:lnTo>
                    <a:pt x="1187" y="58"/>
                  </a:lnTo>
                  <a:lnTo>
                    <a:pt x="1220" y="53"/>
                  </a:lnTo>
                  <a:lnTo>
                    <a:pt x="1237" y="47"/>
                  </a:lnTo>
                  <a:lnTo>
                    <a:pt x="1247" y="39"/>
                  </a:lnTo>
                  <a:lnTo>
                    <a:pt x="1264" y="35"/>
                  </a:lnTo>
                  <a:lnTo>
                    <a:pt x="1281" y="32"/>
                  </a:lnTo>
                  <a:lnTo>
                    <a:pt x="1301" y="36"/>
                  </a:lnTo>
                  <a:lnTo>
                    <a:pt x="1316" y="43"/>
                  </a:lnTo>
                  <a:lnTo>
                    <a:pt x="1328" y="54"/>
                  </a:lnTo>
                  <a:lnTo>
                    <a:pt x="1340" y="64"/>
                  </a:lnTo>
                  <a:lnTo>
                    <a:pt x="1354" y="68"/>
                  </a:lnTo>
                  <a:lnTo>
                    <a:pt x="1368" y="66"/>
                  </a:lnTo>
                  <a:lnTo>
                    <a:pt x="1380" y="64"/>
                  </a:lnTo>
                  <a:lnTo>
                    <a:pt x="1387" y="61"/>
                  </a:lnTo>
                  <a:lnTo>
                    <a:pt x="1390" y="60"/>
                  </a:lnTo>
                  <a:lnTo>
                    <a:pt x="1391" y="62"/>
                  </a:lnTo>
                  <a:lnTo>
                    <a:pt x="1395" y="68"/>
                  </a:lnTo>
                  <a:lnTo>
                    <a:pt x="1395" y="73"/>
                  </a:lnTo>
                  <a:lnTo>
                    <a:pt x="1390" y="77"/>
                  </a:lnTo>
                  <a:lnTo>
                    <a:pt x="1378" y="77"/>
                  </a:lnTo>
                  <a:lnTo>
                    <a:pt x="1364" y="80"/>
                  </a:lnTo>
                  <a:lnTo>
                    <a:pt x="1349" y="81"/>
                  </a:lnTo>
                  <a:lnTo>
                    <a:pt x="1336" y="77"/>
                  </a:lnTo>
                  <a:lnTo>
                    <a:pt x="1324" y="68"/>
                  </a:lnTo>
                  <a:lnTo>
                    <a:pt x="1314" y="58"/>
                  </a:lnTo>
                  <a:lnTo>
                    <a:pt x="1303" y="51"/>
                  </a:lnTo>
                  <a:lnTo>
                    <a:pt x="1286" y="47"/>
                  </a:lnTo>
                  <a:lnTo>
                    <a:pt x="1268" y="46"/>
                  </a:lnTo>
                  <a:lnTo>
                    <a:pt x="1254" y="47"/>
                  </a:lnTo>
                  <a:lnTo>
                    <a:pt x="1240" y="54"/>
                  </a:lnTo>
                  <a:lnTo>
                    <a:pt x="1224" y="64"/>
                  </a:lnTo>
                  <a:lnTo>
                    <a:pt x="1196" y="70"/>
                  </a:lnTo>
                  <a:lnTo>
                    <a:pt x="1158" y="73"/>
                  </a:lnTo>
                  <a:lnTo>
                    <a:pt x="1115" y="66"/>
                  </a:lnTo>
                  <a:lnTo>
                    <a:pt x="1075" y="44"/>
                  </a:lnTo>
                  <a:lnTo>
                    <a:pt x="1036" y="22"/>
                  </a:lnTo>
                  <a:lnTo>
                    <a:pt x="1003" y="16"/>
                  </a:lnTo>
                  <a:lnTo>
                    <a:pt x="974" y="17"/>
                  </a:lnTo>
                  <a:lnTo>
                    <a:pt x="956" y="24"/>
                  </a:lnTo>
                  <a:lnTo>
                    <a:pt x="940" y="32"/>
                  </a:lnTo>
                  <a:lnTo>
                    <a:pt x="920" y="42"/>
                  </a:lnTo>
                  <a:lnTo>
                    <a:pt x="902" y="51"/>
                  </a:lnTo>
                  <a:lnTo>
                    <a:pt x="889" y="61"/>
                  </a:lnTo>
                  <a:lnTo>
                    <a:pt x="871" y="64"/>
                  </a:lnTo>
                  <a:lnTo>
                    <a:pt x="846" y="64"/>
                  </a:lnTo>
                  <a:lnTo>
                    <a:pt x="820" y="60"/>
                  </a:lnTo>
                  <a:lnTo>
                    <a:pt x="802" y="50"/>
                  </a:lnTo>
                  <a:lnTo>
                    <a:pt x="782" y="38"/>
                  </a:lnTo>
                  <a:lnTo>
                    <a:pt x="754" y="28"/>
                  </a:lnTo>
                  <a:lnTo>
                    <a:pt x="727" y="24"/>
                  </a:lnTo>
                  <a:lnTo>
                    <a:pt x="706" y="29"/>
                  </a:lnTo>
                  <a:lnTo>
                    <a:pt x="690" y="40"/>
                  </a:lnTo>
                  <a:lnTo>
                    <a:pt x="675" y="51"/>
                  </a:lnTo>
                  <a:lnTo>
                    <a:pt x="653" y="61"/>
                  </a:lnTo>
                  <a:lnTo>
                    <a:pt x="624" y="66"/>
                  </a:lnTo>
                  <a:lnTo>
                    <a:pt x="589" y="64"/>
                  </a:lnTo>
                  <a:lnTo>
                    <a:pt x="562" y="54"/>
                  </a:lnTo>
                  <a:lnTo>
                    <a:pt x="541" y="42"/>
                  </a:lnTo>
                  <a:lnTo>
                    <a:pt x="525" y="33"/>
                  </a:lnTo>
                  <a:lnTo>
                    <a:pt x="510" y="29"/>
                  </a:lnTo>
                  <a:lnTo>
                    <a:pt x="493" y="33"/>
                  </a:lnTo>
                  <a:lnTo>
                    <a:pt x="475" y="43"/>
                  </a:lnTo>
                  <a:lnTo>
                    <a:pt x="458" y="55"/>
                  </a:lnTo>
                  <a:lnTo>
                    <a:pt x="436" y="61"/>
                  </a:lnTo>
                  <a:lnTo>
                    <a:pt x="411" y="58"/>
                  </a:lnTo>
                  <a:lnTo>
                    <a:pt x="388" y="50"/>
                  </a:lnTo>
                  <a:lnTo>
                    <a:pt x="372" y="38"/>
                  </a:lnTo>
                  <a:lnTo>
                    <a:pt x="357" y="27"/>
                  </a:lnTo>
                  <a:lnTo>
                    <a:pt x="339" y="21"/>
                  </a:lnTo>
                  <a:lnTo>
                    <a:pt x="320" y="20"/>
                  </a:lnTo>
                  <a:lnTo>
                    <a:pt x="305" y="25"/>
                  </a:lnTo>
                  <a:lnTo>
                    <a:pt x="290" y="32"/>
                  </a:lnTo>
                  <a:lnTo>
                    <a:pt x="274" y="39"/>
                  </a:lnTo>
                  <a:lnTo>
                    <a:pt x="257" y="47"/>
                  </a:lnTo>
                  <a:lnTo>
                    <a:pt x="242" y="54"/>
                  </a:lnTo>
                  <a:lnTo>
                    <a:pt x="223" y="57"/>
                  </a:lnTo>
                  <a:lnTo>
                    <a:pt x="202" y="55"/>
                  </a:lnTo>
                  <a:lnTo>
                    <a:pt x="180" y="47"/>
                  </a:lnTo>
                  <a:lnTo>
                    <a:pt x="161" y="36"/>
                  </a:lnTo>
                  <a:lnTo>
                    <a:pt x="140" y="24"/>
                  </a:lnTo>
                  <a:lnTo>
                    <a:pt x="118" y="16"/>
                  </a:lnTo>
                  <a:lnTo>
                    <a:pt x="96" y="11"/>
                  </a:lnTo>
                  <a:lnTo>
                    <a:pt x="76" y="13"/>
                  </a:lnTo>
                  <a:lnTo>
                    <a:pt x="57" y="17"/>
                  </a:lnTo>
                  <a:lnTo>
                    <a:pt x="40" y="24"/>
                  </a:lnTo>
                  <a:lnTo>
                    <a:pt x="25" y="32"/>
                  </a:lnTo>
                  <a:lnTo>
                    <a:pt x="17" y="39"/>
                  </a:lnTo>
                  <a:lnTo>
                    <a:pt x="10" y="42"/>
                  </a:lnTo>
                  <a:lnTo>
                    <a:pt x="4" y="38"/>
                  </a:lnTo>
                  <a:lnTo>
                    <a:pt x="0" y="33"/>
                  </a:lnTo>
                  <a:lnTo>
                    <a:pt x="0" y="31"/>
                  </a:lnTo>
                  <a:lnTo>
                    <a:pt x="0" y="31"/>
                  </a:lnTo>
                  <a:close/>
                </a:path>
              </a:pathLst>
            </a:cu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0" name="Freeform 44"/>
            <p:cNvSpPr>
              <a:spLocks/>
            </p:cNvSpPr>
            <p:nvPr/>
          </p:nvSpPr>
          <p:spPr bwMode="auto">
            <a:xfrm>
              <a:off x="836613" y="6126163"/>
              <a:ext cx="2187575" cy="104775"/>
            </a:xfrm>
            <a:custGeom>
              <a:avLst/>
              <a:gdLst/>
              <a:ahLst/>
              <a:cxnLst>
                <a:cxn ang="0">
                  <a:pos x="28" y="14"/>
                </a:cxn>
                <a:cxn ang="0">
                  <a:pos x="113" y="1"/>
                </a:cxn>
                <a:cxn ang="0">
                  <a:pos x="183" y="36"/>
                </a:cxn>
                <a:cxn ang="0">
                  <a:pos x="242" y="33"/>
                </a:cxn>
                <a:cxn ang="0">
                  <a:pos x="297" y="7"/>
                </a:cxn>
                <a:cxn ang="0">
                  <a:pos x="378" y="15"/>
                </a:cxn>
                <a:cxn ang="0">
                  <a:pos x="425" y="34"/>
                </a:cxn>
                <a:cxn ang="0">
                  <a:pos x="470" y="30"/>
                </a:cxn>
                <a:cxn ang="0">
                  <a:pos x="539" y="11"/>
                </a:cxn>
                <a:cxn ang="0">
                  <a:pos x="602" y="47"/>
                </a:cxn>
                <a:cxn ang="0">
                  <a:pos x="659" y="45"/>
                </a:cxn>
                <a:cxn ang="0">
                  <a:pos x="727" y="8"/>
                </a:cxn>
                <a:cxn ang="0">
                  <a:pos x="795" y="5"/>
                </a:cxn>
                <a:cxn ang="0">
                  <a:pos x="853" y="36"/>
                </a:cxn>
                <a:cxn ang="0">
                  <a:pos x="929" y="36"/>
                </a:cxn>
                <a:cxn ang="0">
                  <a:pos x="999" y="7"/>
                </a:cxn>
                <a:cxn ang="0">
                  <a:pos x="1064" y="4"/>
                </a:cxn>
                <a:cxn ang="0">
                  <a:pos x="1113" y="40"/>
                </a:cxn>
                <a:cxn ang="0">
                  <a:pos x="1198" y="47"/>
                </a:cxn>
                <a:cxn ang="0">
                  <a:pos x="1258" y="19"/>
                </a:cxn>
                <a:cxn ang="0">
                  <a:pos x="1309" y="10"/>
                </a:cxn>
                <a:cxn ang="0">
                  <a:pos x="1347" y="27"/>
                </a:cxn>
                <a:cxn ang="0">
                  <a:pos x="1373" y="30"/>
                </a:cxn>
                <a:cxn ang="0">
                  <a:pos x="1376" y="43"/>
                </a:cxn>
                <a:cxn ang="0">
                  <a:pos x="1342" y="36"/>
                </a:cxn>
                <a:cxn ang="0">
                  <a:pos x="1298" y="22"/>
                </a:cxn>
                <a:cxn ang="0">
                  <a:pos x="1242" y="41"/>
                </a:cxn>
                <a:cxn ang="0">
                  <a:pos x="1176" y="60"/>
                </a:cxn>
                <a:cxn ang="0">
                  <a:pos x="1119" y="56"/>
                </a:cxn>
                <a:cxn ang="0">
                  <a:pos x="1064" y="16"/>
                </a:cxn>
                <a:cxn ang="0">
                  <a:pos x="992" y="22"/>
                </a:cxn>
                <a:cxn ang="0">
                  <a:pos x="926" y="49"/>
                </a:cxn>
                <a:cxn ang="0">
                  <a:pos x="845" y="47"/>
                </a:cxn>
                <a:cxn ang="0">
                  <a:pos x="771" y="14"/>
                </a:cxn>
                <a:cxn ang="0">
                  <a:pos x="701" y="36"/>
                </a:cxn>
                <a:cxn ang="0">
                  <a:pos x="646" y="65"/>
                </a:cxn>
                <a:cxn ang="0">
                  <a:pos x="569" y="51"/>
                </a:cxn>
                <a:cxn ang="0">
                  <a:pos x="518" y="26"/>
                </a:cxn>
                <a:cxn ang="0">
                  <a:pos x="477" y="45"/>
                </a:cxn>
                <a:cxn ang="0">
                  <a:pos x="407" y="51"/>
                </a:cxn>
                <a:cxn ang="0">
                  <a:pos x="333" y="16"/>
                </a:cxn>
                <a:cxn ang="0">
                  <a:pos x="278" y="30"/>
                </a:cxn>
                <a:cxn ang="0">
                  <a:pos x="232" y="56"/>
                </a:cxn>
                <a:cxn ang="0">
                  <a:pos x="169" y="55"/>
                </a:cxn>
                <a:cxn ang="0">
                  <a:pos x="105" y="14"/>
                </a:cxn>
                <a:cxn ang="0">
                  <a:pos x="51" y="22"/>
                </a:cxn>
                <a:cxn ang="0">
                  <a:pos x="17" y="43"/>
                </a:cxn>
                <a:cxn ang="0">
                  <a:pos x="2" y="36"/>
                </a:cxn>
              </a:cxnLst>
              <a:rect l="0" t="0" r="r" b="b"/>
              <a:pathLst>
                <a:path w="1378" h="66">
                  <a:moveTo>
                    <a:pt x="0" y="33"/>
                  </a:moveTo>
                  <a:lnTo>
                    <a:pt x="13" y="23"/>
                  </a:lnTo>
                  <a:lnTo>
                    <a:pt x="28" y="14"/>
                  </a:lnTo>
                  <a:lnTo>
                    <a:pt x="50" y="5"/>
                  </a:lnTo>
                  <a:lnTo>
                    <a:pt x="81" y="0"/>
                  </a:lnTo>
                  <a:lnTo>
                    <a:pt x="113" y="1"/>
                  </a:lnTo>
                  <a:lnTo>
                    <a:pt x="140" y="11"/>
                  </a:lnTo>
                  <a:lnTo>
                    <a:pt x="162" y="23"/>
                  </a:lnTo>
                  <a:lnTo>
                    <a:pt x="183" y="36"/>
                  </a:lnTo>
                  <a:lnTo>
                    <a:pt x="204" y="41"/>
                  </a:lnTo>
                  <a:lnTo>
                    <a:pt x="224" y="40"/>
                  </a:lnTo>
                  <a:lnTo>
                    <a:pt x="242" y="33"/>
                  </a:lnTo>
                  <a:lnTo>
                    <a:pt x="256" y="23"/>
                  </a:lnTo>
                  <a:lnTo>
                    <a:pt x="272" y="14"/>
                  </a:lnTo>
                  <a:lnTo>
                    <a:pt x="297" y="7"/>
                  </a:lnTo>
                  <a:lnTo>
                    <a:pt x="327" y="4"/>
                  </a:lnTo>
                  <a:lnTo>
                    <a:pt x="356" y="8"/>
                  </a:lnTo>
                  <a:lnTo>
                    <a:pt x="378" y="15"/>
                  </a:lnTo>
                  <a:lnTo>
                    <a:pt x="392" y="22"/>
                  </a:lnTo>
                  <a:lnTo>
                    <a:pt x="405" y="27"/>
                  </a:lnTo>
                  <a:lnTo>
                    <a:pt x="425" y="34"/>
                  </a:lnTo>
                  <a:lnTo>
                    <a:pt x="444" y="37"/>
                  </a:lnTo>
                  <a:lnTo>
                    <a:pt x="458" y="37"/>
                  </a:lnTo>
                  <a:lnTo>
                    <a:pt x="470" y="30"/>
                  </a:lnTo>
                  <a:lnTo>
                    <a:pt x="488" y="18"/>
                  </a:lnTo>
                  <a:lnTo>
                    <a:pt x="512" y="8"/>
                  </a:lnTo>
                  <a:lnTo>
                    <a:pt x="539" y="11"/>
                  </a:lnTo>
                  <a:lnTo>
                    <a:pt x="563" y="21"/>
                  </a:lnTo>
                  <a:lnTo>
                    <a:pt x="584" y="36"/>
                  </a:lnTo>
                  <a:lnTo>
                    <a:pt x="602" y="47"/>
                  </a:lnTo>
                  <a:lnTo>
                    <a:pt x="620" y="54"/>
                  </a:lnTo>
                  <a:lnTo>
                    <a:pt x="637" y="52"/>
                  </a:lnTo>
                  <a:lnTo>
                    <a:pt x="659" y="45"/>
                  </a:lnTo>
                  <a:lnTo>
                    <a:pt x="681" y="33"/>
                  </a:lnTo>
                  <a:lnTo>
                    <a:pt x="705" y="19"/>
                  </a:lnTo>
                  <a:lnTo>
                    <a:pt x="727" y="8"/>
                  </a:lnTo>
                  <a:lnTo>
                    <a:pt x="751" y="5"/>
                  </a:lnTo>
                  <a:lnTo>
                    <a:pt x="773" y="5"/>
                  </a:lnTo>
                  <a:lnTo>
                    <a:pt x="795" y="5"/>
                  </a:lnTo>
                  <a:lnTo>
                    <a:pt x="815" y="11"/>
                  </a:lnTo>
                  <a:lnTo>
                    <a:pt x="834" y="23"/>
                  </a:lnTo>
                  <a:lnTo>
                    <a:pt x="853" y="36"/>
                  </a:lnTo>
                  <a:lnTo>
                    <a:pt x="879" y="40"/>
                  </a:lnTo>
                  <a:lnTo>
                    <a:pt x="904" y="38"/>
                  </a:lnTo>
                  <a:lnTo>
                    <a:pt x="929" y="36"/>
                  </a:lnTo>
                  <a:lnTo>
                    <a:pt x="952" y="29"/>
                  </a:lnTo>
                  <a:lnTo>
                    <a:pt x="975" y="18"/>
                  </a:lnTo>
                  <a:lnTo>
                    <a:pt x="999" y="7"/>
                  </a:lnTo>
                  <a:lnTo>
                    <a:pt x="1019" y="0"/>
                  </a:lnTo>
                  <a:lnTo>
                    <a:pt x="1040" y="0"/>
                  </a:lnTo>
                  <a:lnTo>
                    <a:pt x="1064" y="4"/>
                  </a:lnTo>
                  <a:lnTo>
                    <a:pt x="1085" y="12"/>
                  </a:lnTo>
                  <a:lnTo>
                    <a:pt x="1099" y="27"/>
                  </a:lnTo>
                  <a:lnTo>
                    <a:pt x="1113" y="40"/>
                  </a:lnTo>
                  <a:lnTo>
                    <a:pt x="1137" y="47"/>
                  </a:lnTo>
                  <a:lnTo>
                    <a:pt x="1166" y="49"/>
                  </a:lnTo>
                  <a:lnTo>
                    <a:pt x="1198" y="47"/>
                  </a:lnTo>
                  <a:lnTo>
                    <a:pt x="1221" y="40"/>
                  </a:lnTo>
                  <a:lnTo>
                    <a:pt x="1242" y="30"/>
                  </a:lnTo>
                  <a:lnTo>
                    <a:pt x="1258" y="19"/>
                  </a:lnTo>
                  <a:lnTo>
                    <a:pt x="1277" y="12"/>
                  </a:lnTo>
                  <a:lnTo>
                    <a:pt x="1294" y="8"/>
                  </a:lnTo>
                  <a:lnTo>
                    <a:pt x="1309" y="10"/>
                  </a:lnTo>
                  <a:lnTo>
                    <a:pt x="1323" y="14"/>
                  </a:lnTo>
                  <a:lnTo>
                    <a:pt x="1335" y="22"/>
                  </a:lnTo>
                  <a:lnTo>
                    <a:pt x="1347" y="27"/>
                  </a:lnTo>
                  <a:lnTo>
                    <a:pt x="1360" y="30"/>
                  </a:lnTo>
                  <a:lnTo>
                    <a:pt x="1369" y="30"/>
                  </a:lnTo>
                  <a:lnTo>
                    <a:pt x="1373" y="30"/>
                  </a:lnTo>
                  <a:lnTo>
                    <a:pt x="1375" y="32"/>
                  </a:lnTo>
                  <a:lnTo>
                    <a:pt x="1378" y="38"/>
                  </a:lnTo>
                  <a:lnTo>
                    <a:pt x="1376" y="43"/>
                  </a:lnTo>
                  <a:lnTo>
                    <a:pt x="1368" y="43"/>
                  </a:lnTo>
                  <a:lnTo>
                    <a:pt x="1354" y="37"/>
                  </a:lnTo>
                  <a:lnTo>
                    <a:pt x="1342" y="36"/>
                  </a:lnTo>
                  <a:lnTo>
                    <a:pt x="1328" y="33"/>
                  </a:lnTo>
                  <a:lnTo>
                    <a:pt x="1316" y="27"/>
                  </a:lnTo>
                  <a:lnTo>
                    <a:pt x="1298" y="22"/>
                  </a:lnTo>
                  <a:lnTo>
                    <a:pt x="1279" y="22"/>
                  </a:lnTo>
                  <a:lnTo>
                    <a:pt x="1258" y="29"/>
                  </a:lnTo>
                  <a:lnTo>
                    <a:pt x="1242" y="41"/>
                  </a:lnTo>
                  <a:lnTo>
                    <a:pt x="1221" y="51"/>
                  </a:lnTo>
                  <a:lnTo>
                    <a:pt x="1198" y="58"/>
                  </a:lnTo>
                  <a:lnTo>
                    <a:pt x="1176" y="60"/>
                  </a:lnTo>
                  <a:lnTo>
                    <a:pt x="1161" y="63"/>
                  </a:lnTo>
                  <a:lnTo>
                    <a:pt x="1143" y="60"/>
                  </a:lnTo>
                  <a:lnTo>
                    <a:pt x="1119" y="56"/>
                  </a:lnTo>
                  <a:lnTo>
                    <a:pt x="1095" y="47"/>
                  </a:lnTo>
                  <a:lnTo>
                    <a:pt x="1081" y="32"/>
                  </a:lnTo>
                  <a:lnTo>
                    <a:pt x="1064" y="16"/>
                  </a:lnTo>
                  <a:lnTo>
                    <a:pt x="1040" y="11"/>
                  </a:lnTo>
                  <a:lnTo>
                    <a:pt x="1012" y="12"/>
                  </a:lnTo>
                  <a:lnTo>
                    <a:pt x="992" y="22"/>
                  </a:lnTo>
                  <a:lnTo>
                    <a:pt x="972" y="33"/>
                  </a:lnTo>
                  <a:lnTo>
                    <a:pt x="950" y="43"/>
                  </a:lnTo>
                  <a:lnTo>
                    <a:pt x="926" y="49"/>
                  </a:lnTo>
                  <a:lnTo>
                    <a:pt x="902" y="54"/>
                  </a:lnTo>
                  <a:lnTo>
                    <a:pt x="875" y="54"/>
                  </a:lnTo>
                  <a:lnTo>
                    <a:pt x="845" y="47"/>
                  </a:lnTo>
                  <a:lnTo>
                    <a:pt x="816" y="37"/>
                  </a:lnTo>
                  <a:lnTo>
                    <a:pt x="793" y="23"/>
                  </a:lnTo>
                  <a:lnTo>
                    <a:pt x="771" y="14"/>
                  </a:lnTo>
                  <a:lnTo>
                    <a:pt x="745" y="15"/>
                  </a:lnTo>
                  <a:lnTo>
                    <a:pt x="718" y="22"/>
                  </a:lnTo>
                  <a:lnTo>
                    <a:pt x="701" y="36"/>
                  </a:lnTo>
                  <a:lnTo>
                    <a:pt x="685" y="48"/>
                  </a:lnTo>
                  <a:lnTo>
                    <a:pt x="668" y="59"/>
                  </a:lnTo>
                  <a:lnTo>
                    <a:pt x="646" y="65"/>
                  </a:lnTo>
                  <a:lnTo>
                    <a:pt x="617" y="66"/>
                  </a:lnTo>
                  <a:lnTo>
                    <a:pt x="589" y="60"/>
                  </a:lnTo>
                  <a:lnTo>
                    <a:pt x="569" y="51"/>
                  </a:lnTo>
                  <a:lnTo>
                    <a:pt x="552" y="41"/>
                  </a:lnTo>
                  <a:lnTo>
                    <a:pt x="536" y="32"/>
                  </a:lnTo>
                  <a:lnTo>
                    <a:pt x="518" y="26"/>
                  </a:lnTo>
                  <a:lnTo>
                    <a:pt x="506" y="26"/>
                  </a:lnTo>
                  <a:lnTo>
                    <a:pt x="493" y="32"/>
                  </a:lnTo>
                  <a:lnTo>
                    <a:pt x="477" y="45"/>
                  </a:lnTo>
                  <a:lnTo>
                    <a:pt x="455" y="55"/>
                  </a:lnTo>
                  <a:lnTo>
                    <a:pt x="430" y="58"/>
                  </a:lnTo>
                  <a:lnTo>
                    <a:pt x="407" y="51"/>
                  </a:lnTo>
                  <a:lnTo>
                    <a:pt x="386" y="36"/>
                  </a:lnTo>
                  <a:lnTo>
                    <a:pt x="363" y="22"/>
                  </a:lnTo>
                  <a:lnTo>
                    <a:pt x="333" y="16"/>
                  </a:lnTo>
                  <a:lnTo>
                    <a:pt x="305" y="16"/>
                  </a:lnTo>
                  <a:lnTo>
                    <a:pt x="287" y="22"/>
                  </a:lnTo>
                  <a:lnTo>
                    <a:pt x="278" y="30"/>
                  </a:lnTo>
                  <a:lnTo>
                    <a:pt x="268" y="37"/>
                  </a:lnTo>
                  <a:lnTo>
                    <a:pt x="254" y="45"/>
                  </a:lnTo>
                  <a:lnTo>
                    <a:pt x="232" y="56"/>
                  </a:lnTo>
                  <a:lnTo>
                    <a:pt x="206" y="62"/>
                  </a:lnTo>
                  <a:lnTo>
                    <a:pt x="187" y="63"/>
                  </a:lnTo>
                  <a:lnTo>
                    <a:pt x="169" y="55"/>
                  </a:lnTo>
                  <a:lnTo>
                    <a:pt x="150" y="40"/>
                  </a:lnTo>
                  <a:lnTo>
                    <a:pt x="127" y="23"/>
                  </a:lnTo>
                  <a:lnTo>
                    <a:pt x="105" y="14"/>
                  </a:lnTo>
                  <a:lnTo>
                    <a:pt x="83" y="11"/>
                  </a:lnTo>
                  <a:lnTo>
                    <a:pt x="66" y="15"/>
                  </a:lnTo>
                  <a:lnTo>
                    <a:pt x="51" y="22"/>
                  </a:lnTo>
                  <a:lnTo>
                    <a:pt x="37" y="27"/>
                  </a:lnTo>
                  <a:lnTo>
                    <a:pt x="24" y="36"/>
                  </a:lnTo>
                  <a:lnTo>
                    <a:pt x="17" y="43"/>
                  </a:lnTo>
                  <a:lnTo>
                    <a:pt x="11" y="45"/>
                  </a:lnTo>
                  <a:lnTo>
                    <a:pt x="6" y="41"/>
                  </a:lnTo>
                  <a:lnTo>
                    <a:pt x="2" y="36"/>
                  </a:lnTo>
                  <a:lnTo>
                    <a:pt x="0" y="33"/>
                  </a:lnTo>
                  <a:lnTo>
                    <a:pt x="0" y="33"/>
                  </a:lnTo>
                  <a:close/>
                </a:path>
              </a:pathLst>
            </a:custGeom>
            <a:solidFill>
              <a:srgbClr val="00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1" name="Freeform 45"/>
            <p:cNvSpPr>
              <a:spLocks/>
            </p:cNvSpPr>
            <p:nvPr/>
          </p:nvSpPr>
          <p:spPr bwMode="auto">
            <a:xfrm>
              <a:off x="1062038" y="6003925"/>
              <a:ext cx="180975" cy="53975"/>
            </a:xfrm>
            <a:custGeom>
              <a:avLst/>
              <a:gdLst/>
              <a:ahLst/>
              <a:cxnLst>
                <a:cxn ang="0">
                  <a:pos x="0" y="8"/>
                </a:cxn>
                <a:cxn ang="0">
                  <a:pos x="12" y="0"/>
                </a:cxn>
                <a:cxn ang="0">
                  <a:pos x="26" y="0"/>
                </a:cxn>
                <a:cxn ang="0">
                  <a:pos x="40" y="3"/>
                </a:cxn>
                <a:cxn ang="0">
                  <a:pos x="48" y="11"/>
                </a:cxn>
                <a:cxn ang="0">
                  <a:pos x="53" y="18"/>
                </a:cxn>
                <a:cxn ang="0">
                  <a:pos x="63" y="21"/>
                </a:cxn>
                <a:cxn ang="0">
                  <a:pos x="71" y="19"/>
                </a:cxn>
                <a:cxn ang="0">
                  <a:pos x="79" y="15"/>
                </a:cxn>
                <a:cxn ang="0">
                  <a:pos x="88" y="10"/>
                </a:cxn>
                <a:cxn ang="0">
                  <a:pos x="99" y="8"/>
                </a:cxn>
                <a:cxn ang="0">
                  <a:pos x="107" y="6"/>
                </a:cxn>
                <a:cxn ang="0">
                  <a:pos x="111" y="6"/>
                </a:cxn>
                <a:cxn ang="0">
                  <a:pos x="111" y="7"/>
                </a:cxn>
                <a:cxn ang="0">
                  <a:pos x="114" y="11"/>
                </a:cxn>
                <a:cxn ang="0">
                  <a:pos x="114" y="14"/>
                </a:cxn>
                <a:cxn ang="0">
                  <a:pos x="110" y="15"/>
                </a:cxn>
                <a:cxn ang="0">
                  <a:pos x="100" y="15"/>
                </a:cxn>
                <a:cxn ang="0">
                  <a:pos x="92" y="21"/>
                </a:cxn>
                <a:cxn ang="0">
                  <a:pos x="82" y="26"/>
                </a:cxn>
                <a:cxn ang="0">
                  <a:pos x="74" y="33"/>
                </a:cxn>
                <a:cxn ang="0">
                  <a:pos x="64" y="34"/>
                </a:cxn>
                <a:cxn ang="0">
                  <a:pos x="56" y="32"/>
                </a:cxn>
                <a:cxn ang="0">
                  <a:pos x="48" y="25"/>
                </a:cxn>
                <a:cxn ang="0">
                  <a:pos x="38" y="15"/>
                </a:cxn>
                <a:cxn ang="0">
                  <a:pos x="27" y="10"/>
                </a:cxn>
                <a:cxn ang="0">
                  <a:pos x="19" y="8"/>
                </a:cxn>
                <a:cxn ang="0">
                  <a:pos x="12" y="11"/>
                </a:cxn>
                <a:cxn ang="0">
                  <a:pos x="8" y="15"/>
                </a:cxn>
                <a:cxn ang="0">
                  <a:pos x="4" y="17"/>
                </a:cxn>
                <a:cxn ang="0">
                  <a:pos x="1" y="14"/>
                </a:cxn>
                <a:cxn ang="0">
                  <a:pos x="0" y="10"/>
                </a:cxn>
                <a:cxn ang="0">
                  <a:pos x="0" y="8"/>
                </a:cxn>
                <a:cxn ang="0">
                  <a:pos x="0" y="8"/>
                </a:cxn>
              </a:cxnLst>
              <a:rect l="0" t="0" r="r" b="b"/>
              <a:pathLst>
                <a:path w="114" h="34">
                  <a:moveTo>
                    <a:pt x="0" y="8"/>
                  </a:moveTo>
                  <a:lnTo>
                    <a:pt x="12" y="0"/>
                  </a:lnTo>
                  <a:lnTo>
                    <a:pt x="26" y="0"/>
                  </a:lnTo>
                  <a:lnTo>
                    <a:pt x="40" y="3"/>
                  </a:lnTo>
                  <a:lnTo>
                    <a:pt x="48" y="11"/>
                  </a:lnTo>
                  <a:lnTo>
                    <a:pt x="53" y="18"/>
                  </a:lnTo>
                  <a:lnTo>
                    <a:pt x="63" y="21"/>
                  </a:lnTo>
                  <a:lnTo>
                    <a:pt x="71" y="19"/>
                  </a:lnTo>
                  <a:lnTo>
                    <a:pt x="79" y="15"/>
                  </a:lnTo>
                  <a:lnTo>
                    <a:pt x="88" y="10"/>
                  </a:lnTo>
                  <a:lnTo>
                    <a:pt x="99" y="8"/>
                  </a:lnTo>
                  <a:lnTo>
                    <a:pt x="107" y="6"/>
                  </a:lnTo>
                  <a:lnTo>
                    <a:pt x="111" y="6"/>
                  </a:lnTo>
                  <a:lnTo>
                    <a:pt x="111" y="7"/>
                  </a:lnTo>
                  <a:lnTo>
                    <a:pt x="114" y="11"/>
                  </a:lnTo>
                  <a:lnTo>
                    <a:pt x="114" y="14"/>
                  </a:lnTo>
                  <a:lnTo>
                    <a:pt x="110" y="15"/>
                  </a:lnTo>
                  <a:lnTo>
                    <a:pt x="100" y="15"/>
                  </a:lnTo>
                  <a:lnTo>
                    <a:pt x="92" y="21"/>
                  </a:lnTo>
                  <a:lnTo>
                    <a:pt x="82" y="26"/>
                  </a:lnTo>
                  <a:lnTo>
                    <a:pt x="74" y="33"/>
                  </a:lnTo>
                  <a:lnTo>
                    <a:pt x="64" y="34"/>
                  </a:lnTo>
                  <a:lnTo>
                    <a:pt x="56" y="32"/>
                  </a:lnTo>
                  <a:lnTo>
                    <a:pt x="48" y="25"/>
                  </a:lnTo>
                  <a:lnTo>
                    <a:pt x="38" y="15"/>
                  </a:lnTo>
                  <a:lnTo>
                    <a:pt x="27" y="10"/>
                  </a:lnTo>
                  <a:lnTo>
                    <a:pt x="19" y="8"/>
                  </a:lnTo>
                  <a:lnTo>
                    <a:pt x="12" y="11"/>
                  </a:lnTo>
                  <a:lnTo>
                    <a:pt x="8" y="15"/>
                  </a:lnTo>
                  <a:lnTo>
                    <a:pt x="4" y="17"/>
                  </a:lnTo>
                  <a:lnTo>
                    <a:pt x="1" y="14"/>
                  </a:lnTo>
                  <a:lnTo>
                    <a:pt x="0" y="10"/>
                  </a:lnTo>
                  <a:lnTo>
                    <a:pt x="0" y="8"/>
                  </a:lnTo>
                  <a:lnTo>
                    <a:pt x="0" y="8"/>
                  </a:lnTo>
                  <a:close/>
                </a:path>
              </a:pathLst>
            </a:custGeom>
            <a:solidFill>
              <a:srgbClr val="C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2" name="Freeform 46"/>
            <p:cNvSpPr>
              <a:spLocks/>
            </p:cNvSpPr>
            <p:nvPr/>
          </p:nvSpPr>
          <p:spPr bwMode="auto">
            <a:xfrm>
              <a:off x="1423988" y="6019800"/>
              <a:ext cx="153988" cy="46038"/>
            </a:xfrm>
            <a:custGeom>
              <a:avLst/>
              <a:gdLst/>
              <a:ahLst/>
              <a:cxnLst>
                <a:cxn ang="0">
                  <a:pos x="0" y="2"/>
                </a:cxn>
                <a:cxn ang="0">
                  <a:pos x="13" y="0"/>
                </a:cxn>
                <a:cxn ang="0">
                  <a:pos x="23" y="1"/>
                </a:cxn>
                <a:cxn ang="0">
                  <a:pos x="31" y="5"/>
                </a:cxn>
                <a:cxn ang="0">
                  <a:pos x="42" y="12"/>
                </a:cxn>
                <a:cxn ang="0">
                  <a:pos x="52" y="16"/>
                </a:cxn>
                <a:cxn ang="0">
                  <a:pos x="59" y="13"/>
                </a:cxn>
                <a:cxn ang="0">
                  <a:pos x="66" y="9"/>
                </a:cxn>
                <a:cxn ang="0">
                  <a:pos x="71" y="4"/>
                </a:cxn>
                <a:cxn ang="0">
                  <a:pos x="79" y="1"/>
                </a:cxn>
                <a:cxn ang="0">
                  <a:pos x="86" y="2"/>
                </a:cxn>
                <a:cxn ang="0">
                  <a:pos x="93" y="5"/>
                </a:cxn>
                <a:cxn ang="0">
                  <a:pos x="96" y="7"/>
                </a:cxn>
                <a:cxn ang="0">
                  <a:pos x="96" y="9"/>
                </a:cxn>
                <a:cxn ang="0">
                  <a:pos x="97" y="13"/>
                </a:cxn>
                <a:cxn ang="0">
                  <a:pos x="96" y="18"/>
                </a:cxn>
                <a:cxn ang="0">
                  <a:pos x="93" y="16"/>
                </a:cxn>
                <a:cxn ang="0">
                  <a:pos x="86" y="12"/>
                </a:cxn>
                <a:cxn ang="0">
                  <a:pos x="79" y="12"/>
                </a:cxn>
                <a:cxn ang="0">
                  <a:pos x="71" y="15"/>
                </a:cxn>
                <a:cxn ang="0">
                  <a:pos x="66" y="22"/>
                </a:cxn>
                <a:cxn ang="0">
                  <a:pos x="56" y="26"/>
                </a:cxn>
                <a:cxn ang="0">
                  <a:pos x="45" y="29"/>
                </a:cxn>
                <a:cxn ang="0">
                  <a:pos x="35" y="26"/>
                </a:cxn>
                <a:cxn ang="0">
                  <a:pos x="28" y="19"/>
                </a:cxn>
                <a:cxn ang="0">
                  <a:pos x="22" y="12"/>
                </a:cxn>
                <a:cxn ang="0">
                  <a:pos x="13" y="9"/>
                </a:cxn>
                <a:cxn ang="0">
                  <a:pos x="8" y="11"/>
                </a:cxn>
                <a:cxn ang="0">
                  <a:pos x="5" y="12"/>
                </a:cxn>
                <a:cxn ang="0">
                  <a:pos x="0" y="2"/>
                </a:cxn>
                <a:cxn ang="0">
                  <a:pos x="0" y="2"/>
                </a:cxn>
              </a:cxnLst>
              <a:rect l="0" t="0" r="r" b="b"/>
              <a:pathLst>
                <a:path w="97" h="29">
                  <a:moveTo>
                    <a:pt x="0" y="2"/>
                  </a:moveTo>
                  <a:lnTo>
                    <a:pt x="13" y="0"/>
                  </a:lnTo>
                  <a:lnTo>
                    <a:pt x="23" y="1"/>
                  </a:lnTo>
                  <a:lnTo>
                    <a:pt x="31" y="5"/>
                  </a:lnTo>
                  <a:lnTo>
                    <a:pt x="42" y="12"/>
                  </a:lnTo>
                  <a:lnTo>
                    <a:pt x="52" y="16"/>
                  </a:lnTo>
                  <a:lnTo>
                    <a:pt x="59" y="13"/>
                  </a:lnTo>
                  <a:lnTo>
                    <a:pt x="66" y="9"/>
                  </a:lnTo>
                  <a:lnTo>
                    <a:pt x="71" y="4"/>
                  </a:lnTo>
                  <a:lnTo>
                    <a:pt x="79" y="1"/>
                  </a:lnTo>
                  <a:lnTo>
                    <a:pt x="86" y="2"/>
                  </a:lnTo>
                  <a:lnTo>
                    <a:pt x="93" y="5"/>
                  </a:lnTo>
                  <a:lnTo>
                    <a:pt x="96" y="7"/>
                  </a:lnTo>
                  <a:lnTo>
                    <a:pt x="96" y="9"/>
                  </a:lnTo>
                  <a:lnTo>
                    <a:pt x="97" y="13"/>
                  </a:lnTo>
                  <a:lnTo>
                    <a:pt x="96" y="18"/>
                  </a:lnTo>
                  <a:lnTo>
                    <a:pt x="93" y="16"/>
                  </a:lnTo>
                  <a:lnTo>
                    <a:pt x="86" y="12"/>
                  </a:lnTo>
                  <a:lnTo>
                    <a:pt x="79" y="12"/>
                  </a:lnTo>
                  <a:lnTo>
                    <a:pt x="71" y="15"/>
                  </a:lnTo>
                  <a:lnTo>
                    <a:pt x="66" y="22"/>
                  </a:lnTo>
                  <a:lnTo>
                    <a:pt x="56" y="26"/>
                  </a:lnTo>
                  <a:lnTo>
                    <a:pt x="45" y="29"/>
                  </a:lnTo>
                  <a:lnTo>
                    <a:pt x="35" y="26"/>
                  </a:lnTo>
                  <a:lnTo>
                    <a:pt x="28" y="19"/>
                  </a:lnTo>
                  <a:lnTo>
                    <a:pt x="22" y="12"/>
                  </a:lnTo>
                  <a:lnTo>
                    <a:pt x="13" y="9"/>
                  </a:lnTo>
                  <a:lnTo>
                    <a:pt x="8" y="11"/>
                  </a:lnTo>
                  <a:lnTo>
                    <a:pt x="5" y="12"/>
                  </a:lnTo>
                  <a:lnTo>
                    <a:pt x="0" y="2"/>
                  </a:lnTo>
                  <a:lnTo>
                    <a:pt x="0" y="2"/>
                  </a:lnTo>
                  <a:close/>
                </a:path>
              </a:pathLst>
            </a:custGeom>
            <a:solidFill>
              <a:srgbClr val="C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3" name="Freeform 47"/>
            <p:cNvSpPr>
              <a:spLocks/>
            </p:cNvSpPr>
            <p:nvPr/>
          </p:nvSpPr>
          <p:spPr bwMode="auto">
            <a:xfrm>
              <a:off x="1733550" y="6026150"/>
              <a:ext cx="165100" cy="52388"/>
            </a:xfrm>
            <a:custGeom>
              <a:avLst/>
              <a:gdLst/>
              <a:ahLst/>
              <a:cxnLst>
                <a:cxn ang="0">
                  <a:pos x="0" y="4"/>
                </a:cxn>
                <a:cxn ang="0">
                  <a:pos x="13" y="0"/>
                </a:cxn>
                <a:cxn ang="0">
                  <a:pos x="23" y="1"/>
                </a:cxn>
                <a:cxn ang="0">
                  <a:pos x="30" y="5"/>
                </a:cxn>
                <a:cxn ang="0">
                  <a:pos x="38" y="16"/>
                </a:cxn>
                <a:cxn ang="0">
                  <a:pos x="46" y="23"/>
                </a:cxn>
                <a:cxn ang="0">
                  <a:pos x="56" y="27"/>
                </a:cxn>
                <a:cxn ang="0">
                  <a:pos x="64" y="26"/>
                </a:cxn>
                <a:cxn ang="0">
                  <a:pos x="71" y="19"/>
                </a:cxn>
                <a:cxn ang="0">
                  <a:pos x="78" y="11"/>
                </a:cxn>
                <a:cxn ang="0">
                  <a:pos x="85" y="8"/>
                </a:cxn>
                <a:cxn ang="0">
                  <a:pos x="90" y="7"/>
                </a:cxn>
                <a:cxn ang="0">
                  <a:pos x="93" y="8"/>
                </a:cxn>
                <a:cxn ang="0">
                  <a:pos x="96" y="9"/>
                </a:cxn>
                <a:cxn ang="0">
                  <a:pos x="101" y="16"/>
                </a:cxn>
                <a:cxn ang="0">
                  <a:pos x="104" y="20"/>
                </a:cxn>
                <a:cxn ang="0">
                  <a:pos x="99" y="20"/>
                </a:cxn>
                <a:cxn ang="0">
                  <a:pos x="89" y="19"/>
                </a:cxn>
                <a:cxn ang="0">
                  <a:pos x="82" y="23"/>
                </a:cxn>
                <a:cxn ang="0">
                  <a:pos x="77" y="27"/>
                </a:cxn>
                <a:cxn ang="0">
                  <a:pos x="67" y="33"/>
                </a:cxn>
                <a:cxn ang="0">
                  <a:pos x="55" y="33"/>
                </a:cxn>
                <a:cxn ang="0">
                  <a:pos x="44" y="30"/>
                </a:cxn>
                <a:cxn ang="0">
                  <a:pos x="34" y="23"/>
                </a:cxn>
                <a:cxn ang="0">
                  <a:pos x="30" y="16"/>
                </a:cxn>
                <a:cxn ang="0">
                  <a:pos x="22" y="9"/>
                </a:cxn>
                <a:cxn ang="0">
                  <a:pos x="12" y="12"/>
                </a:cxn>
                <a:cxn ang="0">
                  <a:pos x="4" y="16"/>
                </a:cxn>
                <a:cxn ang="0">
                  <a:pos x="0" y="18"/>
                </a:cxn>
                <a:cxn ang="0">
                  <a:pos x="0" y="4"/>
                </a:cxn>
                <a:cxn ang="0">
                  <a:pos x="0" y="4"/>
                </a:cxn>
              </a:cxnLst>
              <a:rect l="0" t="0" r="r" b="b"/>
              <a:pathLst>
                <a:path w="104" h="33">
                  <a:moveTo>
                    <a:pt x="0" y="4"/>
                  </a:moveTo>
                  <a:lnTo>
                    <a:pt x="13" y="0"/>
                  </a:lnTo>
                  <a:lnTo>
                    <a:pt x="23" y="1"/>
                  </a:lnTo>
                  <a:lnTo>
                    <a:pt x="30" y="5"/>
                  </a:lnTo>
                  <a:lnTo>
                    <a:pt x="38" y="16"/>
                  </a:lnTo>
                  <a:lnTo>
                    <a:pt x="46" y="23"/>
                  </a:lnTo>
                  <a:lnTo>
                    <a:pt x="56" y="27"/>
                  </a:lnTo>
                  <a:lnTo>
                    <a:pt x="64" y="26"/>
                  </a:lnTo>
                  <a:lnTo>
                    <a:pt x="71" y="19"/>
                  </a:lnTo>
                  <a:lnTo>
                    <a:pt x="78" y="11"/>
                  </a:lnTo>
                  <a:lnTo>
                    <a:pt x="85" y="8"/>
                  </a:lnTo>
                  <a:lnTo>
                    <a:pt x="90" y="7"/>
                  </a:lnTo>
                  <a:lnTo>
                    <a:pt x="93" y="8"/>
                  </a:lnTo>
                  <a:lnTo>
                    <a:pt x="96" y="9"/>
                  </a:lnTo>
                  <a:lnTo>
                    <a:pt x="101" y="16"/>
                  </a:lnTo>
                  <a:lnTo>
                    <a:pt x="104" y="20"/>
                  </a:lnTo>
                  <a:lnTo>
                    <a:pt x="99" y="20"/>
                  </a:lnTo>
                  <a:lnTo>
                    <a:pt x="89" y="19"/>
                  </a:lnTo>
                  <a:lnTo>
                    <a:pt x="82" y="23"/>
                  </a:lnTo>
                  <a:lnTo>
                    <a:pt x="77" y="27"/>
                  </a:lnTo>
                  <a:lnTo>
                    <a:pt x="67" y="33"/>
                  </a:lnTo>
                  <a:lnTo>
                    <a:pt x="55" y="33"/>
                  </a:lnTo>
                  <a:lnTo>
                    <a:pt x="44" y="30"/>
                  </a:lnTo>
                  <a:lnTo>
                    <a:pt x="34" y="23"/>
                  </a:lnTo>
                  <a:lnTo>
                    <a:pt x="30" y="16"/>
                  </a:lnTo>
                  <a:lnTo>
                    <a:pt x="22" y="9"/>
                  </a:lnTo>
                  <a:lnTo>
                    <a:pt x="12" y="12"/>
                  </a:lnTo>
                  <a:lnTo>
                    <a:pt x="4" y="16"/>
                  </a:lnTo>
                  <a:lnTo>
                    <a:pt x="0" y="18"/>
                  </a:lnTo>
                  <a:lnTo>
                    <a:pt x="0" y="4"/>
                  </a:lnTo>
                  <a:lnTo>
                    <a:pt x="0" y="4"/>
                  </a:lnTo>
                  <a:close/>
                </a:path>
              </a:pathLst>
            </a:custGeom>
            <a:solidFill>
              <a:srgbClr val="C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4" name="Freeform 48"/>
            <p:cNvSpPr>
              <a:spLocks/>
            </p:cNvSpPr>
            <p:nvPr/>
          </p:nvSpPr>
          <p:spPr bwMode="auto">
            <a:xfrm>
              <a:off x="2081213" y="6016625"/>
              <a:ext cx="198438" cy="58738"/>
            </a:xfrm>
            <a:custGeom>
              <a:avLst/>
              <a:gdLst/>
              <a:ahLst/>
              <a:cxnLst>
                <a:cxn ang="0">
                  <a:pos x="0" y="10"/>
                </a:cxn>
                <a:cxn ang="0">
                  <a:pos x="11" y="4"/>
                </a:cxn>
                <a:cxn ang="0">
                  <a:pos x="25" y="0"/>
                </a:cxn>
                <a:cxn ang="0">
                  <a:pos x="36" y="0"/>
                </a:cxn>
                <a:cxn ang="0">
                  <a:pos x="44" y="9"/>
                </a:cxn>
                <a:cxn ang="0">
                  <a:pos x="54" y="18"/>
                </a:cxn>
                <a:cxn ang="0">
                  <a:pos x="68" y="24"/>
                </a:cxn>
                <a:cxn ang="0">
                  <a:pos x="80" y="22"/>
                </a:cxn>
                <a:cxn ang="0">
                  <a:pos x="90" y="15"/>
                </a:cxn>
                <a:cxn ang="0">
                  <a:pos x="96" y="7"/>
                </a:cxn>
                <a:cxn ang="0">
                  <a:pos x="105" y="3"/>
                </a:cxn>
                <a:cxn ang="0">
                  <a:pos x="112" y="0"/>
                </a:cxn>
                <a:cxn ang="0">
                  <a:pos x="114" y="0"/>
                </a:cxn>
                <a:cxn ang="0">
                  <a:pos x="117" y="2"/>
                </a:cxn>
                <a:cxn ang="0">
                  <a:pos x="123" y="6"/>
                </a:cxn>
                <a:cxn ang="0">
                  <a:pos x="125" y="9"/>
                </a:cxn>
                <a:cxn ang="0">
                  <a:pos x="121" y="10"/>
                </a:cxn>
                <a:cxn ang="0">
                  <a:pos x="113" y="11"/>
                </a:cxn>
                <a:cxn ang="0">
                  <a:pos x="106" y="17"/>
                </a:cxn>
                <a:cxn ang="0">
                  <a:pos x="98" y="22"/>
                </a:cxn>
                <a:cxn ang="0">
                  <a:pos x="88" y="31"/>
                </a:cxn>
                <a:cxn ang="0">
                  <a:pos x="76" y="36"/>
                </a:cxn>
                <a:cxn ang="0">
                  <a:pos x="62" y="37"/>
                </a:cxn>
                <a:cxn ang="0">
                  <a:pos x="50" y="33"/>
                </a:cxn>
                <a:cxn ang="0">
                  <a:pos x="44" y="24"/>
                </a:cxn>
                <a:cxn ang="0">
                  <a:pos x="36" y="14"/>
                </a:cxn>
                <a:cxn ang="0">
                  <a:pos x="29" y="10"/>
                </a:cxn>
                <a:cxn ang="0">
                  <a:pos x="21" y="10"/>
                </a:cxn>
                <a:cxn ang="0">
                  <a:pos x="17" y="14"/>
                </a:cxn>
                <a:cxn ang="0">
                  <a:pos x="13" y="15"/>
                </a:cxn>
                <a:cxn ang="0">
                  <a:pos x="7" y="14"/>
                </a:cxn>
                <a:cxn ang="0">
                  <a:pos x="2" y="11"/>
                </a:cxn>
                <a:cxn ang="0">
                  <a:pos x="0" y="10"/>
                </a:cxn>
                <a:cxn ang="0">
                  <a:pos x="0" y="10"/>
                </a:cxn>
              </a:cxnLst>
              <a:rect l="0" t="0" r="r" b="b"/>
              <a:pathLst>
                <a:path w="125" h="37">
                  <a:moveTo>
                    <a:pt x="0" y="10"/>
                  </a:moveTo>
                  <a:lnTo>
                    <a:pt x="11" y="4"/>
                  </a:lnTo>
                  <a:lnTo>
                    <a:pt x="25" y="0"/>
                  </a:lnTo>
                  <a:lnTo>
                    <a:pt x="36" y="0"/>
                  </a:lnTo>
                  <a:lnTo>
                    <a:pt x="44" y="9"/>
                  </a:lnTo>
                  <a:lnTo>
                    <a:pt x="54" y="18"/>
                  </a:lnTo>
                  <a:lnTo>
                    <a:pt x="68" y="24"/>
                  </a:lnTo>
                  <a:lnTo>
                    <a:pt x="80" y="22"/>
                  </a:lnTo>
                  <a:lnTo>
                    <a:pt x="90" y="15"/>
                  </a:lnTo>
                  <a:lnTo>
                    <a:pt x="96" y="7"/>
                  </a:lnTo>
                  <a:lnTo>
                    <a:pt x="105" y="3"/>
                  </a:lnTo>
                  <a:lnTo>
                    <a:pt x="112" y="0"/>
                  </a:lnTo>
                  <a:lnTo>
                    <a:pt x="114" y="0"/>
                  </a:lnTo>
                  <a:lnTo>
                    <a:pt x="117" y="2"/>
                  </a:lnTo>
                  <a:lnTo>
                    <a:pt x="123" y="6"/>
                  </a:lnTo>
                  <a:lnTo>
                    <a:pt x="125" y="9"/>
                  </a:lnTo>
                  <a:lnTo>
                    <a:pt x="121" y="10"/>
                  </a:lnTo>
                  <a:lnTo>
                    <a:pt x="113" y="11"/>
                  </a:lnTo>
                  <a:lnTo>
                    <a:pt x="106" y="17"/>
                  </a:lnTo>
                  <a:lnTo>
                    <a:pt x="98" y="22"/>
                  </a:lnTo>
                  <a:lnTo>
                    <a:pt x="88" y="31"/>
                  </a:lnTo>
                  <a:lnTo>
                    <a:pt x="76" y="36"/>
                  </a:lnTo>
                  <a:lnTo>
                    <a:pt x="62" y="37"/>
                  </a:lnTo>
                  <a:lnTo>
                    <a:pt x="50" y="33"/>
                  </a:lnTo>
                  <a:lnTo>
                    <a:pt x="44" y="24"/>
                  </a:lnTo>
                  <a:lnTo>
                    <a:pt x="36" y="14"/>
                  </a:lnTo>
                  <a:lnTo>
                    <a:pt x="29" y="10"/>
                  </a:lnTo>
                  <a:lnTo>
                    <a:pt x="21" y="10"/>
                  </a:lnTo>
                  <a:lnTo>
                    <a:pt x="17" y="14"/>
                  </a:lnTo>
                  <a:lnTo>
                    <a:pt x="13" y="15"/>
                  </a:lnTo>
                  <a:lnTo>
                    <a:pt x="7" y="14"/>
                  </a:lnTo>
                  <a:lnTo>
                    <a:pt x="2" y="11"/>
                  </a:lnTo>
                  <a:lnTo>
                    <a:pt x="0" y="10"/>
                  </a:lnTo>
                  <a:lnTo>
                    <a:pt x="0" y="10"/>
                  </a:lnTo>
                  <a:close/>
                </a:path>
              </a:pathLst>
            </a:custGeom>
            <a:solidFill>
              <a:srgbClr val="C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5" name="Freeform 49"/>
            <p:cNvSpPr>
              <a:spLocks/>
            </p:cNvSpPr>
            <p:nvPr/>
          </p:nvSpPr>
          <p:spPr bwMode="auto">
            <a:xfrm>
              <a:off x="2449513" y="5997575"/>
              <a:ext cx="201613" cy="71438"/>
            </a:xfrm>
            <a:custGeom>
              <a:avLst/>
              <a:gdLst/>
              <a:ahLst/>
              <a:cxnLst>
                <a:cxn ang="0">
                  <a:pos x="0" y="8"/>
                </a:cxn>
                <a:cxn ang="0">
                  <a:pos x="11" y="3"/>
                </a:cxn>
                <a:cxn ang="0">
                  <a:pos x="24" y="0"/>
                </a:cxn>
                <a:cxn ang="0">
                  <a:pos x="36" y="3"/>
                </a:cxn>
                <a:cxn ang="0">
                  <a:pos x="44" y="15"/>
                </a:cxn>
                <a:cxn ang="0">
                  <a:pos x="53" y="29"/>
                </a:cxn>
                <a:cxn ang="0">
                  <a:pos x="64" y="36"/>
                </a:cxn>
                <a:cxn ang="0">
                  <a:pos x="76" y="37"/>
                </a:cxn>
                <a:cxn ang="0">
                  <a:pos x="86" y="32"/>
                </a:cxn>
                <a:cxn ang="0">
                  <a:pos x="97" y="23"/>
                </a:cxn>
                <a:cxn ang="0">
                  <a:pos x="109" y="22"/>
                </a:cxn>
                <a:cxn ang="0">
                  <a:pos x="120" y="22"/>
                </a:cxn>
                <a:cxn ang="0">
                  <a:pos x="124" y="22"/>
                </a:cxn>
                <a:cxn ang="0">
                  <a:pos x="124" y="25"/>
                </a:cxn>
                <a:cxn ang="0">
                  <a:pos x="127" y="30"/>
                </a:cxn>
                <a:cxn ang="0">
                  <a:pos x="127" y="34"/>
                </a:cxn>
                <a:cxn ang="0">
                  <a:pos x="124" y="36"/>
                </a:cxn>
                <a:cxn ang="0">
                  <a:pos x="117" y="33"/>
                </a:cxn>
                <a:cxn ang="0">
                  <a:pos x="108" y="33"/>
                </a:cxn>
                <a:cxn ang="0">
                  <a:pos x="98" y="36"/>
                </a:cxn>
                <a:cxn ang="0">
                  <a:pos x="90" y="41"/>
                </a:cxn>
                <a:cxn ang="0">
                  <a:pos x="79" y="45"/>
                </a:cxn>
                <a:cxn ang="0">
                  <a:pos x="69" y="45"/>
                </a:cxn>
                <a:cxn ang="0">
                  <a:pos x="61" y="43"/>
                </a:cxn>
                <a:cxn ang="0">
                  <a:pos x="53" y="38"/>
                </a:cxn>
                <a:cxn ang="0">
                  <a:pos x="44" y="32"/>
                </a:cxn>
                <a:cxn ang="0">
                  <a:pos x="39" y="25"/>
                </a:cxn>
                <a:cxn ang="0">
                  <a:pos x="33" y="18"/>
                </a:cxn>
                <a:cxn ang="0">
                  <a:pos x="31" y="14"/>
                </a:cxn>
                <a:cxn ang="0">
                  <a:pos x="26" y="11"/>
                </a:cxn>
                <a:cxn ang="0">
                  <a:pos x="21" y="10"/>
                </a:cxn>
                <a:cxn ang="0">
                  <a:pos x="17" y="12"/>
                </a:cxn>
                <a:cxn ang="0">
                  <a:pos x="14" y="16"/>
                </a:cxn>
                <a:cxn ang="0">
                  <a:pos x="10" y="18"/>
                </a:cxn>
                <a:cxn ang="0">
                  <a:pos x="6" y="15"/>
                </a:cxn>
                <a:cxn ang="0">
                  <a:pos x="2" y="10"/>
                </a:cxn>
                <a:cxn ang="0">
                  <a:pos x="0" y="8"/>
                </a:cxn>
                <a:cxn ang="0">
                  <a:pos x="0" y="8"/>
                </a:cxn>
              </a:cxnLst>
              <a:rect l="0" t="0" r="r" b="b"/>
              <a:pathLst>
                <a:path w="127" h="45">
                  <a:moveTo>
                    <a:pt x="0" y="8"/>
                  </a:moveTo>
                  <a:lnTo>
                    <a:pt x="11" y="3"/>
                  </a:lnTo>
                  <a:lnTo>
                    <a:pt x="24" y="0"/>
                  </a:lnTo>
                  <a:lnTo>
                    <a:pt x="36" y="3"/>
                  </a:lnTo>
                  <a:lnTo>
                    <a:pt x="44" y="15"/>
                  </a:lnTo>
                  <a:lnTo>
                    <a:pt x="53" y="29"/>
                  </a:lnTo>
                  <a:lnTo>
                    <a:pt x="64" y="36"/>
                  </a:lnTo>
                  <a:lnTo>
                    <a:pt x="76" y="37"/>
                  </a:lnTo>
                  <a:lnTo>
                    <a:pt x="86" y="32"/>
                  </a:lnTo>
                  <a:lnTo>
                    <a:pt x="97" y="23"/>
                  </a:lnTo>
                  <a:lnTo>
                    <a:pt x="109" y="22"/>
                  </a:lnTo>
                  <a:lnTo>
                    <a:pt x="120" y="22"/>
                  </a:lnTo>
                  <a:lnTo>
                    <a:pt x="124" y="22"/>
                  </a:lnTo>
                  <a:lnTo>
                    <a:pt x="124" y="25"/>
                  </a:lnTo>
                  <a:lnTo>
                    <a:pt x="127" y="30"/>
                  </a:lnTo>
                  <a:lnTo>
                    <a:pt x="127" y="34"/>
                  </a:lnTo>
                  <a:lnTo>
                    <a:pt x="124" y="36"/>
                  </a:lnTo>
                  <a:lnTo>
                    <a:pt x="117" y="33"/>
                  </a:lnTo>
                  <a:lnTo>
                    <a:pt x="108" y="33"/>
                  </a:lnTo>
                  <a:lnTo>
                    <a:pt x="98" y="36"/>
                  </a:lnTo>
                  <a:lnTo>
                    <a:pt x="90" y="41"/>
                  </a:lnTo>
                  <a:lnTo>
                    <a:pt x="79" y="45"/>
                  </a:lnTo>
                  <a:lnTo>
                    <a:pt x="69" y="45"/>
                  </a:lnTo>
                  <a:lnTo>
                    <a:pt x="61" y="43"/>
                  </a:lnTo>
                  <a:lnTo>
                    <a:pt x="53" y="38"/>
                  </a:lnTo>
                  <a:lnTo>
                    <a:pt x="44" y="32"/>
                  </a:lnTo>
                  <a:lnTo>
                    <a:pt x="39" y="25"/>
                  </a:lnTo>
                  <a:lnTo>
                    <a:pt x="33" y="18"/>
                  </a:lnTo>
                  <a:lnTo>
                    <a:pt x="31" y="14"/>
                  </a:lnTo>
                  <a:lnTo>
                    <a:pt x="26" y="11"/>
                  </a:lnTo>
                  <a:lnTo>
                    <a:pt x="21" y="10"/>
                  </a:lnTo>
                  <a:lnTo>
                    <a:pt x="17" y="12"/>
                  </a:lnTo>
                  <a:lnTo>
                    <a:pt x="14" y="16"/>
                  </a:lnTo>
                  <a:lnTo>
                    <a:pt x="10" y="18"/>
                  </a:lnTo>
                  <a:lnTo>
                    <a:pt x="6" y="15"/>
                  </a:lnTo>
                  <a:lnTo>
                    <a:pt x="2" y="10"/>
                  </a:lnTo>
                  <a:lnTo>
                    <a:pt x="0" y="8"/>
                  </a:lnTo>
                  <a:lnTo>
                    <a:pt x="0" y="8"/>
                  </a:lnTo>
                  <a:close/>
                </a:path>
              </a:pathLst>
            </a:custGeom>
            <a:solidFill>
              <a:srgbClr val="C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6" name="Freeform 50"/>
            <p:cNvSpPr>
              <a:spLocks/>
            </p:cNvSpPr>
            <p:nvPr/>
          </p:nvSpPr>
          <p:spPr bwMode="auto">
            <a:xfrm>
              <a:off x="2816225" y="6027738"/>
              <a:ext cx="146050" cy="55563"/>
            </a:xfrm>
            <a:custGeom>
              <a:avLst/>
              <a:gdLst/>
              <a:ahLst/>
              <a:cxnLst>
                <a:cxn ang="0">
                  <a:pos x="4" y="18"/>
                </a:cxn>
                <a:cxn ang="0">
                  <a:pos x="14" y="13"/>
                </a:cxn>
                <a:cxn ang="0">
                  <a:pos x="19" y="6"/>
                </a:cxn>
                <a:cxn ang="0">
                  <a:pos x="23" y="0"/>
                </a:cxn>
                <a:cxn ang="0">
                  <a:pos x="36" y="2"/>
                </a:cxn>
                <a:cxn ang="0">
                  <a:pos x="47" y="7"/>
                </a:cxn>
                <a:cxn ang="0">
                  <a:pos x="54" y="15"/>
                </a:cxn>
                <a:cxn ang="0">
                  <a:pos x="58" y="21"/>
                </a:cxn>
                <a:cxn ang="0">
                  <a:pos x="63" y="24"/>
                </a:cxn>
                <a:cxn ang="0">
                  <a:pos x="71" y="22"/>
                </a:cxn>
                <a:cxn ang="0">
                  <a:pos x="80" y="21"/>
                </a:cxn>
                <a:cxn ang="0">
                  <a:pos x="87" y="18"/>
                </a:cxn>
                <a:cxn ang="0">
                  <a:pos x="91" y="18"/>
                </a:cxn>
                <a:cxn ang="0">
                  <a:pos x="91" y="18"/>
                </a:cxn>
                <a:cxn ang="0">
                  <a:pos x="92" y="22"/>
                </a:cxn>
                <a:cxn ang="0">
                  <a:pos x="91" y="26"/>
                </a:cxn>
                <a:cxn ang="0">
                  <a:pos x="84" y="30"/>
                </a:cxn>
                <a:cxn ang="0">
                  <a:pos x="73" y="32"/>
                </a:cxn>
                <a:cxn ang="0">
                  <a:pos x="63" y="35"/>
                </a:cxn>
                <a:cxn ang="0">
                  <a:pos x="54" y="32"/>
                </a:cxn>
                <a:cxn ang="0">
                  <a:pos x="47" y="26"/>
                </a:cxn>
                <a:cxn ang="0">
                  <a:pos x="41" y="18"/>
                </a:cxn>
                <a:cxn ang="0">
                  <a:pos x="36" y="17"/>
                </a:cxn>
                <a:cxn ang="0">
                  <a:pos x="32" y="17"/>
                </a:cxn>
                <a:cxn ang="0">
                  <a:pos x="28" y="19"/>
                </a:cxn>
                <a:cxn ang="0">
                  <a:pos x="19" y="21"/>
                </a:cxn>
                <a:cxn ang="0">
                  <a:pos x="11" y="24"/>
                </a:cxn>
                <a:cxn ang="0">
                  <a:pos x="3" y="25"/>
                </a:cxn>
                <a:cxn ang="0">
                  <a:pos x="0" y="26"/>
                </a:cxn>
                <a:cxn ang="0">
                  <a:pos x="4" y="18"/>
                </a:cxn>
                <a:cxn ang="0">
                  <a:pos x="4" y="18"/>
                </a:cxn>
              </a:cxnLst>
              <a:rect l="0" t="0" r="r" b="b"/>
              <a:pathLst>
                <a:path w="92" h="35">
                  <a:moveTo>
                    <a:pt x="4" y="18"/>
                  </a:moveTo>
                  <a:lnTo>
                    <a:pt x="14" y="13"/>
                  </a:lnTo>
                  <a:lnTo>
                    <a:pt x="19" y="6"/>
                  </a:lnTo>
                  <a:lnTo>
                    <a:pt x="23" y="0"/>
                  </a:lnTo>
                  <a:lnTo>
                    <a:pt x="36" y="2"/>
                  </a:lnTo>
                  <a:lnTo>
                    <a:pt x="47" y="7"/>
                  </a:lnTo>
                  <a:lnTo>
                    <a:pt x="54" y="15"/>
                  </a:lnTo>
                  <a:lnTo>
                    <a:pt x="58" y="21"/>
                  </a:lnTo>
                  <a:lnTo>
                    <a:pt x="63" y="24"/>
                  </a:lnTo>
                  <a:lnTo>
                    <a:pt x="71" y="22"/>
                  </a:lnTo>
                  <a:lnTo>
                    <a:pt x="80" y="21"/>
                  </a:lnTo>
                  <a:lnTo>
                    <a:pt x="87" y="18"/>
                  </a:lnTo>
                  <a:lnTo>
                    <a:pt x="91" y="18"/>
                  </a:lnTo>
                  <a:lnTo>
                    <a:pt x="91" y="18"/>
                  </a:lnTo>
                  <a:lnTo>
                    <a:pt x="92" y="22"/>
                  </a:lnTo>
                  <a:lnTo>
                    <a:pt x="91" y="26"/>
                  </a:lnTo>
                  <a:lnTo>
                    <a:pt x="84" y="30"/>
                  </a:lnTo>
                  <a:lnTo>
                    <a:pt x="73" y="32"/>
                  </a:lnTo>
                  <a:lnTo>
                    <a:pt x="63" y="35"/>
                  </a:lnTo>
                  <a:lnTo>
                    <a:pt x="54" y="32"/>
                  </a:lnTo>
                  <a:lnTo>
                    <a:pt x="47" y="26"/>
                  </a:lnTo>
                  <a:lnTo>
                    <a:pt x="41" y="18"/>
                  </a:lnTo>
                  <a:lnTo>
                    <a:pt x="36" y="17"/>
                  </a:lnTo>
                  <a:lnTo>
                    <a:pt x="32" y="17"/>
                  </a:lnTo>
                  <a:lnTo>
                    <a:pt x="28" y="19"/>
                  </a:lnTo>
                  <a:lnTo>
                    <a:pt x="19" y="21"/>
                  </a:lnTo>
                  <a:lnTo>
                    <a:pt x="11" y="24"/>
                  </a:lnTo>
                  <a:lnTo>
                    <a:pt x="3" y="25"/>
                  </a:lnTo>
                  <a:lnTo>
                    <a:pt x="0" y="26"/>
                  </a:lnTo>
                  <a:lnTo>
                    <a:pt x="4" y="18"/>
                  </a:lnTo>
                  <a:lnTo>
                    <a:pt x="4" y="18"/>
                  </a:lnTo>
                  <a:close/>
                </a:path>
              </a:pathLst>
            </a:custGeom>
            <a:solidFill>
              <a:srgbClr val="CC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7" name="Freeform 51"/>
            <p:cNvSpPr>
              <a:spLocks/>
            </p:cNvSpPr>
            <p:nvPr/>
          </p:nvSpPr>
          <p:spPr bwMode="auto">
            <a:xfrm>
              <a:off x="2805113" y="4827588"/>
              <a:ext cx="250825" cy="84138"/>
            </a:xfrm>
            <a:custGeom>
              <a:avLst/>
              <a:gdLst/>
              <a:ahLst/>
              <a:cxnLst>
                <a:cxn ang="0">
                  <a:pos x="2" y="3"/>
                </a:cxn>
                <a:cxn ang="0">
                  <a:pos x="8" y="0"/>
                </a:cxn>
                <a:cxn ang="0">
                  <a:pos x="17" y="1"/>
                </a:cxn>
                <a:cxn ang="0">
                  <a:pos x="28" y="4"/>
                </a:cxn>
                <a:cxn ang="0">
                  <a:pos x="41" y="11"/>
                </a:cxn>
                <a:cxn ang="0">
                  <a:pos x="54" y="18"/>
                </a:cxn>
                <a:cxn ang="0">
                  <a:pos x="66" y="25"/>
                </a:cxn>
                <a:cxn ang="0">
                  <a:pos x="77" y="26"/>
                </a:cxn>
                <a:cxn ang="0">
                  <a:pos x="91" y="26"/>
                </a:cxn>
                <a:cxn ang="0">
                  <a:pos x="110" y="26"/>
                </a:cxn>
                <a:cxn ang="0">
                  <a:pos x="132" y="31"/>
                </a:cxn>
                <a:cxn ang="0">
                  <a:pos x="150" y="38"/>
                </a:cxn>
                <a:cxn ang="0">
                  <a:pos x="158" y="42"/>
                </a:cxn>
                <a:cxn ang="0">
                  <a:pos x="158" y="53"/>
                </a:cxn>
                <a:cxn ang="0">
                  <a:pos x="154" y="52"/>
                </a:cxn>
                <a:cxn ang="0">
                  <a:pos x="144" y="51"/>
                </a:cxn>
                <a:cxn ang="0">
                  <a:pos x="131" y="47"/>
                </a:cxn>
                <a:cxn ang="0">
                  <a:pos x="114" y="42"/>
                </a:cxn>
                <a:cxn ang="0">
                  <a:pos x="96" y="38"/>
                </a:cxn>
                <a:cxn ang="0">
                  <a:pos x="81" y="38"/>
                </a:cxn>
                <a:cxn ang="0">
                  <a:pos x="69" y="36"/>
                </a:cxn>
                <a:cxn ang="0">
                  <a:pos x="57" y="30"/>
                </a:cxn>
                <a:cxn ang="0">
                  <a:pos x="44" y="22"/>
                </a:cxn>
                <a:cxn ang="0">
                  <a:pos x="35" y="18"/>
                </a:cxn>
                <a:cxn ang="0">
                  <a:pos x="24" y="14"/>
                </a:cxn>
                <a:cxn ang="0">
                  <a:pos x="17" y="14"/>
                </a:cxn>
                <a:cxn ang="0">
                  <a:pos x="10" y="14"/>
                </a:cxn>
                <a:cxn ang="0">
                  <a:pos x="4" y="14"/>
                </a:cxn>
                <a:cxn ang="0">
                  <a:pos x="0" y="14"/>
                </a:cxn>
                <a:cxn ang="0">
                  <a:pos x="0" y="14"/>
                </a:cxn>
                <a:cxn ang="0">
                  <a:pos x="2" y="3"/>
                </a:cxn>
                <a:cxn ang="0">
                  <a:pos x="2" y="3"/>
                </a:cxn>
              </a:cxnLst>
              <a:rect l="0" t="0" r="r" b="b"/>
              <a:pathLst>
                <a:path w="158" h="53">
                  <a:moveTo>
                    <a:pt x="2" y="3"/>
                  </a:moveTo>
                  <a:lnTo>
                    <a:pt x="8" y="0"/>
                  </a:lnTo>
                  <a:lnTo>
                    <a:pt x="17" y="1"/>
                  </a:lnTo>
                  <a:lnTo>
                    <a:pt x="28" y="4"/>
                  </a:lnTo>
                  <a:lnTo>
                    <a:pt x="41" y="11"/>
                  </a:lnTo>
                  <a:lnTo>
                    <a:pt x="54" y="18"/>
                  </a:lnTo>
                  <a:lnTo>
                    <a:pt x="66" y="25"/>
                  </a:lnTo>
                  <a:lnTo>
                    <a:pt x="77" y="26"/>
                  </a:lnTo>
                  <a:lnTo>
                    <a:pt x="91" y="26"/>
                  </a:lnTo>
                  <a:lnTo>
                    <a:pt x="110" y="26"/>
                  </a:lnTo>
                  <a:lnTo>
                    <a:pt x="132" y="31"/>
                  </a:lnTo>
                  <a:lnTo>
                    <a:pt x="150" y="38"/>
                  </a:lnTo>
                  <a:lnTo>
                    <a:pt x="158" y="42"/>
                  </a:lnTo>
                  <a:lnTo>
                    <a:pt x="158" y="53"/>
                  </a:lnTo>
                  <a:lnTo>
                    <a:pt x="154" y="52"/>
                  </a:lnTo>
                  <a:lnTo>
                    <a:pt x="144" y="51"/>
                  </a:lnTo>
                  <a:lnTo>
                    <a:pt x="131" y="47"/>
                  </a:lnTo>
                  <a:lnTo>
                    <a:pt x="114" y="42"/>
                  </a:lnTo>
                  <a:lnTo>
                    <a:pt x="96" y="38"/>
                  </a:lnTo>
                  <a:lnTo>
                    <a:pt x="81" y="38"/>
                  </a:lnTo>
                  <a:lnTo>
                    <a:pt x="69" y="36"/>
                  </a:lnTo>
                  <a:lnTo>
                    <a:pt x="57" y="30"/>
                  </a:lnTo>
                  <a:lnTo>
                    <a:pt x="44" y="22"/>
                  </a:lnTo>
                  <a:lnTo>
                    <a:pt x="35" y="18"/>
                  </a:lnTo>
                  <a:lnTo>
                    <a:pt x="24" y="14"/>
                  </a:lnTo>
                  <a:lnTo>
                    <a:pt x="17" y="14"/>
                  </a:lnTo>
                  <a:lnTo>
                    <a:pt x="10" y="14"/>
                  </a:lnTo>
                  <a:lnTo>
                    <a:pt x="4" y="14"/>
                  </a:lnTo>
                  <a:lnTo>
                    <a:pt x="0" y="14"/>
                  </a:lnTo>
                  <a:lnTo>
                    <a:pt x="0" y="14"/>
                  </a:lnTo>
                  <a:lnTo>
                    <a:pt x="2" y="3"/>
                  </a:lnTo>
                  <a:lnTo>
                    <a:pt x="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8" name="Freeform 52"/>
            <p:cNvSpPr>
              <a:spLocks/>
            </p:cNvSpPr>
            <p:nvPr/>
          </p:nvSpPr>
          <p:spPr bwMode="auto">
            <a:xfrm>
              <a:off x="719138" y="4654550"/>
              <a:ext cx="366713" cy="250825"/>
            </a:xfrm>
            <a:custGeom>
              <a:avLst/>
              <a:gdLst/>
              <a:ahLst/>
              <a:cxnLst>
                <a:cxn ang="0">
                  <a:pos x="221" y="153"/>
                </a:cxn>
                <a:cxn ang="0">
                  <a:pos x="216" y="139"/>
                </a:cxn>
                <a:cxn ang="0">
                  <a:pos x="212" y="120"/>
                </a:cxn>
                <a:cxn ang="0">
                  <a:pos x="201" y="99"/>
                </a:cxn>
                <a:cxn ang="0">
                  <a:pos x="187" y="76"/>
                </a:cxn>
                <a:cxn ang="0">
                  <a:pos x="161" y="50"/>
                </a:cxn>
                <a:cxn ang="0">
                  <a:pos x="148" y="36"/>
                </a:cxn>
                <a:cxn ang="0">
                  <a:pos x="124" y="25"/>
                </a:cxn>
                <a:cxn ang="0">
                  <a:pos x="107" y="13"/>
                </a:cxn>
                <a:cxn ang="0">
                  <a:pos x="87" y="9"/>
                </a:cxn>
                <a:cxn ang="0">
                  <a:pos x="70" y="7"/>
                </a:cxn>
                <a:cxn ang="0">
                  <a:pos x="56" y="17"/>
                </a:cxn>
                <a:cxn ang="0">
                  <a:pos x="45" y="32"/>
                </a:cxn>
                <a:cxn ang="0">
                  <a:pos x="41" y="42"/>
                </a:cxn>
                <a:cxn ang="0">
                  <a:pos x="40" y="51"/>
                </a:cxn>
                <a:cxn ang="0">
                  <a:pos x="34" y="55"/>
                </a:cxn>
                <a:cxn ang="0">
                  <a:pos x="26" y="58"/>
                </a:cxn>
                <a:cxn ang="0">
                  <a:pos x="22" y="53"/>
                </a:cxn>
                <a:cxn ang="0">
                  <a:pos x="14" y="57"/>
                </a:cxn>
                <a:cxn ang="0">
                  <a:pos x="6" y="57"/>
                </a:cxn>
                <a:cxn ang="0">
                  <a:pos x="0" y="50"/>
                </a:cxn>
                <a:cxn ang="0">
                  <a:pos x="6" y="49"/>
                </a:cxn>
                <a:cxn ang="0">
                  <a:pos x="6" y="53"/>
                </a:cxn>
                <a:cxn ang="0">
                  <a:pos x="11" y="54"/>
                </a:cxn>
                <a:cxn ang="0">
                  <a:pos x="18" y="51"/>
                </a:cxn>
                <a:cxn ang="0">
                  <a:pos x="22" y="46"/>
                </a:cxn>
                <a:cxn ang="0">
                  <a:pos x="26" y="35"/>
                </a:cxn>
                <a:cxn ang="0">
                  <a:pos x="32" y="39"/>
                </a:cxn>
                <a:cxn ang="0">
                  <a:pos x="26" y="49"/>
                </a:cxn>
                <a:cxn ang="0">
                  <a:pos x="32" y="53"/>
                </a:cxn>
                <a:cxn ang="0">
                  <a:pos x="36" y="38"/>
                </a:cxn>
                <a:cxn ang="0">
                  <a:pos x="41" y="29"/>
                </a:cxn>
                <a:cxn ang="0">
                  <a:pos x="51" y="18"/>
                </a:cxn>
                <a:cxn ang="0">
                  <a:pos x="56" y="9"/>
                </a:cxn>
                <a:cxn ang="0">
                  <a:pos x="61" y="2"/>
                </a:cxn>
                <a:cxn ang="0">
                  <a:pos x="69" y="0"/>
                </a:cxn>
                <a:cxn ang="0">
                  <a:pos x="83" y="5"/>
                </a:cxn>
                <a:cxn ang="0">
                  <a:pos x="96" y="7"/>
                </a:cxn>
                <a:cxn ang="0">
                  <a:pos x="120" y="17"/>
                </a:cxn>
                <a:cxn ang="0">
                  <a:pos x="139" y="28"/>
                </a:cxn>
                <a:cxn ang="0">
                  <a:pos x="161" y="43"/>
                </a:cxn>
                <a:cxn ang="0">
                  <a:pos x="184" y="66"/>
                </a:cxn>
                <a:cxn ang="0">
                  <a:pos x="202" y="90"/>
                </a:cxn>
                <a:cxn ang="0">
                  <a:pos x="212" y="109"/>
                </a:cxn>
                <a:cxn ang="0">
                  <a:pos x="218" y="123"/>
                </a:cxn>
                <a:cxn ang="0">
                  <a:pos x="223" y="140"/>
                </a:cxn>
                <a:cxn ang="0">
                  <a:pos x="229" y="157"/>
                </a:cxn>
                <a:cxn ang="0">
                  <a:pos x="228" y="158"/>
                </a:cxn>
                <a:cxn ang="0">
                  <a:pos x="224" y="158"/>
                </a:cxn>
              </a:cxnLst>
              <a:rect l="0" t="0" r="r" b="b"/>
              <a:pathLst>
                <a:path w="231" h="158">
                  <a:moveTo>
                    <a:pt x="224" y="158"/>
                  </a:moveTo>
                  <a:lnTo>
                    <a:pt x="221" y="153"/>
                  </a:lnTo>
                  <a:lnTo>
                    <a:pt x="218" y="147"/>
                  </a:lnTo>
                  <a:lnTo>
                    <a:pt x="216" y="139"/>
                  </a:lnTo>
                  <a:lnTo>
                    <a:pt x="216" y="131"/>
                  </a:lnTo>
                  <a:lnTo>
                    <a:pt x="212" y="120"/>
                  </a:lnTo>
                  <a:lnTo>
                    <a:pt x="207" y="110"/>
                  </a:lnTo>
                  <a:lnTo>
                    <a:pt x="201" y="99"/>
                  </a:lnTo>
                  <a:lnTo>
                    <a:pt x="196" y="90"/>
                  </a:lnTo>
                  <a:lnTo>
                    <a:pt x="187" y="76"/>
                  </a:lnTo>
                  <a:lnTo>
                    <a:pt x="173" y="62"/>
                  </a:lnTo>
                  <a:lnTo>
                    <a:pt x="161" y="50"/>
                  </a:lnTo>
                  <a:lnTo>
                    <a:pt x="155" y="42"/>
                  </a:lnTo>
                  <a:lnTo>
                    <a:pt x="148" y="36"/>
                  </a:lnTo>
                  <a:lnTo>
                    <a:pt x="137" y="31"/>
                  </a:lnTo>
                  <a:lnTo>
                    <a:pt x="124" y="25"/>
                  </a:lnTo>
                  <a:lnTo>
                    <a:pt x="115" y="18"/>
                  </a:lnTo>
                  <a:lnTo>
                    <a:pt x="107" y="13"/>
                  </a:lnTo>
                  <a:lnTo>
                    <a:pt x="96" y="10"/>
                  </a:lnTo>
                  <a:lnTo>
                    <a:pt x="87" y="9"/>
                  </a:lnTo>
                  <a:lnTo>
                    <a:pt x="78" y="7"/>
                  </a:lnTo>
                  <a:lnTo>
                    <a:pt x="70" y="7"/>
                  </a:lnTo>
                  <a:lnTo>
                    <a:pt x="62" y="11"/>
                  </a:lnTo>
                  <a:lnTo>
                    <a:pt x="56" y="17"/>
                  </a:lnTo>
                  <a:lnTo>
                    <a:pt x="51" y="24"/>
                  </a:lnTo>
                  <a:lnTo>
                    <a:pt x="45" y="32"/>
                  </a:lnTo>
                  <a:lnTo>
                    <a:pt x="43" y="39"/>
                  </a:lnTo>
                  <a:lnTo>
                    <a:pt x="41" y="42"/>
                  </a:lnTo>
                  <a:lnTo>
                    <a:pt x="41" y="47"/>
                  </a:lnTo>
                  <a:lnTo>
                    <a:pt x="40" y="51"/>
                  </a:lnTo>
                  <a:lnTo>
                    <a:pt x="39" y="54"/>
                  </a:lnTo>
                  <a:lnTo>
                    <a:pt x="34" y="55"/>
                  </a:lnTo>
                  <a:lnTo>
                    <a:pt x="32" y="58"/>
                  </a:lnTo>
                  <a:lnTo>
                    <a:pt x="26" y="58"/>
                  </a:lnTo>
                  <a:lnTo>
                    <a:pt x="25" y="55"/>
                  </a:lnTo>
                  <a:lnTo>
                    <a:pt x="22" y="53"/>
                  </a:lnTo>
                  <a:lnTo>
                    <a:pt x="18" y="54"/>
                  </a:lnTo>
                  <a:lnTo>
                    <a:pt x="14" y="57"/>
                  </a:lnTo>
                  <a:lnTo>
                    <a:pt x="10" y="58"/>
                  </a:lnTo>
                  <a:lnTo>
                    <a:pt x="6" y="57"/>
                  </a:lnTo>
                  <a:lnTo>
                    <a:pt x="2" y="54"/>
                  </a:lnTo>
                  <a:lnTo>
                    <a:pt x="0" y="50"/>
                  </a:lnTo>
                  <a:lnTo>
                    <a:pt x="0" y="49"/>
                  </a:lnTo>
                  <a:lnTo>
                    <a:pt x="6" y="49"/>
                  </a:lnTo>
                  <a:lnTo>
                    <a:pt x="6" y="50"/>
                  </a:lnTo>
                  <a:lnTo>
                    <a:pt x="6" y="53"/>
                  </a:lnTo>
                  <a:lnTo>
                    <a:pt x="8" y="54"/>
                  </a:lnTo>
                  <a:lnTo>
                    <a:pt x="11" y="54"/>
                  </a:lnTo>
                  <a:lnTo>
                    <a:pt x="14" y="53"/>
                  </a:lnTo>
                  <a:lnTo>
                    <a:pt x="18" y="51"/>
                  </a:lnTo>
                  <a:lnTo>
                    <a:pt x="19" y="50"/>
                  </a:lnTo>
                  <a:lnTo>
                    <a:pt x="22" y="46"/>
                  </a:lnTo>
                  <a:lnTo>
                    <a:pt x="25" y="39"/>
                  </a:lnTo>
                  <a:lnTo>
                    <a:pt x="26" y="35"/>
                  </a:lnTo>
                  <a:lnTo>
                    <a:pt x="29" y="35"/>
                  </a:lnTo>
                  <a:lnTo>
                    <a:pt x="32" y="39"/>
                  </a:lnTo>
                  <a:lnTo>
                    <a:pt x="28" y="42"/>
                  </a:lnTo>
                  <a:lnTo>
                    <a:pt x="26" y="49"/>
                  </a:lnTo>
                  <a:lnTo>
                    <a:pt x="26" y="53"/>
                  </a:lnTo>
                  <a:lnTo>
                    <a:pt x="32" y="53"/>
                  </a:lnTo>
                  <a:lnTo>
                    <a:pt x="34" y="46"/>
                  </a:lnTo>
                  <a:lnTo>
                    <a:pt x="36" y="38"/>
                  </a:lnTo>
                  <a:lnTo>
                    <a:pt x="37" y="33"/>
                  </a:lnTo>
                  <a:lnTo>
                    <a:pt x="41" y="29"/>
                  </a:lnTo>
                  <a:lnTo>
                    <a:pt x="45" y="24"/>
                  </a:lnTo>
                  <a:lnTo>
                    <a:pt x="51" y="18"/>
                  </a:lnTo>
                  <a:lnTo>
                    <a:pt x="55" y="13"/>
                  </a:lnTo>
                  <a:lnTo>
                    <a:pt x="56" y="9"/>
                  </a:lnTo>
                  <a:lnTo>
                    <a:pt x="58" y="5"/>
                  </a:lnTo>
                  <a:lnTo>
                    <a:pt x="61" y="2"/>
                  </a:lnTo>
                  <a:lnTo>
                    <a:pt x="63" y="0"/>
                  </a:lnTo>
                  <a:lnTo>
                    <a:pt x="69" y="0"/>
                  </a:lnTo>
                  <a:lnTo>
                    <a:pt x="76" y="3"/>
                  </a:lnTo>
                  <a:lnTo>
                    <a:pt x="83" y="5"/>
                  </a:lnTo>
                  <a:lnTo>
                    <a:pt x="88" y="5"/>
                  </a:lnTo>
                  <a:lnTo>
                    <a:pt x="96" y="7"/>
                  </a:lnTo>
                  <a:lnTo>
                    <a:pt x="107" y="10"/>
                  </a:lnTo>
                  <a:lnTo>
                    <a:pt x="120" y="17"/>
                  </a:lnTo>
                  <a:lnTo>
                    <a:pt x="129" y="22"/>
                  </a:lnTo>
                  <a:lnTo>
                    <a:pt x="139" y="28"/>
                  </a:lnTo>
                  <a:lnTo>
                    <a:pt x="150" y="33"/>
                  </a:lnTo>
                  <a:lnTo>
                    <a:pt x="161" y="43"/>
                  </a:lnTo>
                  <a:lnTo>
                    <a:pt x="173" y="54"/>
                  </a:lnTo>
                  <a:lnTo>
                    <a:pt x="184" y="66"/>
                  </a:lnTo>
                  <a:lnTo>
                    <a:pt x="195" y="77"/>
                  </a:lnTo>
                  <a:lnTo>
                    <a:pt x="202" y="90"/>
                  </a:lnTo>
                  <a:lnTo>
                    <a:pt x="206" y="101"/>
                  </a:lnTo>
                  <a:lnTo>
                    <a:pt x="212" y="109"/>
                  </a:lnTo>
                  <a:lnTo>
                    <a:pt x="216" y="117"/>
                  </a:lnTo>
                  <a:lnTo>
                    <a:pt x="218" y="123"/>
                  </a:lnTo>
                  <a:lnTo>
                    <a:pt x="220" y="131"/>
                  </a:lnTo>
                  <a:lnTo>
                    <a:pt x="223" y="140"/>
                  </a:lnTo>
                  <a:lnTo>
                    <a:pt x="225" y="150"/>
                  </a:lnTo>
                  <a:lnTo>
                    <a:pt x="229" y="157"/>
                  </a:lnTo>
                  <a:lnTo>
                    <a:pt x="231" y="158"/>
                  </a:lnTo>
                  <a:lnTo>
                    <a:pt x="228" y="158"/>
                  </a:lnTo>
                  <a:lnTo>
                    <a:pt x="224" y="158"/>
                  </a:lnTo>
                  <a:lnTo>
                    <a:pt x="224" y="158"/>
                  </a:lnTo>
                  <a:lnTo>
                    <a:pt x="224" y="1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9" name="Freeform 53"/>
            <p:cNvSpPr>
              <a:spLocks/>
            </p:cNvSpPr>
            <p:nvPr/>
          </p:nvSpPr>
          <p:spPr bwMode="auto">
            <a:xfrm>
              <a:off x="898525" y="4652963"/>
              <a:ext cx="28575" cy="36513"/>
            </a:xfrm>
            <a:custGeom>
              <a:avLst/>
              <a:gdLst/>
              <a:ahLst/>
              <a:cxnLst>
                <a:cxn ang="0">
                  <a:pos x="1" y="17"/>
                </a:cxn>
                <a:cxn ang="0">
                  <a:pos x="0" y="14"/>
                </a:cxn>
                <a:cxn ang="0">
                  <a:pos x="0" y="10"/>
                </a:cxn>
                <a:cxn ang="0">
                  <a:pos x="1" y="4"/>
                </a:cxn>
                <a:cxn ang="0">
                  <a:pos x="5" y="1"/>
                </a:cxn>
                <a:cxn ang="0">
                  <a:pos x="9" y="0"/>
                </a:cxn>
                <a:cxn ang="0">
                  <a:pos x="15" y="0"/>
                </a:cxn>
                <a:cxn ang="0">
                  <a:pos x="18" y="3"/>
                </a:cxn>
                <a:cxn ang="0">
                  <a:pos x="18" y="8"/>
                </a:cxn>
                <a:cxn ang="0">
                  <a:pos x="15" y="15"/>
                </a:cxn>
                <a:cxn ang="0">
                  <a:pos x="12" y="19"/>
                </a:cxn>
                <a:cxn ang="0">
                  <a:pos x="12" y="22"/>
                </a:cxn>
                <a:cxn ang="0">
                  <a:pos x="12" y="23"/>
                </a:cxn>
                <a:cxn ang="0">
                  <a:pos x="1" y="17"/>
                </a:cxn>
                <a:cxn ang="0">
                  <a:pos x="1" y="17"/>
                </a:cxn>
              </a:cxnLst>
              <a:rect l="0" t="0" r="r" b="b"/>
              <a:pathLst>
                <a:path w="18" h="23">
                  <a:moveTo>
                    <a:pt x="1" y="17"/>
                  </a:moveTo>
                  <a:lnTo>
                    <a:pt x="0" y="14"/>
                  </a:lnTo>
                  <a:lnTo>
                    <a:pt x="0" y="10"/>
                  </a:lnTo>
                  <a:lnTo>
                    <a:pt x="1" y="4"/>
                  </a:lnTo>
                  <a:lnTo>
                    <a:pt x="5" y="1"/>
                  </a:lnTo>
                  <a:lnTo>
                    <a:pt x="9" y="0"/>
                  </a:lnTo>
                  <a:lnTo>
                    <a:pt x="15" y="0"/>
                  </a:lnTo>
                  <a:lnTo>
                    <a:pt x="18" y="3"/>
                  </a:lnTo>
                  <a:lnTo>
                    <a:pt x="18" y="8"/>
                  </a:lnTo>
                  <a:lnTo>
                    <a:pt x="15" y="15"/>
                  </a:lnTo>
                  <a:lnTo>
                    <a:pt x="12" y="19"/>
                  </a:lnTo>
                  <a:lnTo>
                    <a:pt x="12" y="22"/>
                  </a:lnTo>
                  <a:lnTo>
                    <a:pt x="12" y="23"/>
                  </a:lnTo>
                  <a:lnTo>
                    <a:pt x="1" y="17"/>
                  </a:lnTo>
                  <a:lnTo>
                    <a:pt x="1"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0" name="Freeform 54"/>
            <p:cNvSpPr>
              <a:spLocks/>
            </p:cNvSpPr>
            <p:nvPr/>
          </p:nvSpPr>
          <p:spPr bwMode="auto">
            <a:xfrm>
              <a:off x="981075" y="4672013"/>
              <a:ext cx="41275" cy="38100"/>
            </a:xfrm>
            <a:custGeom>
              <a:avLst/>
              <a:gdLst/>
              <a:ahLst/>
              <a:cxnLst>
                <a:cxn ang="0">
                  <a:pos x="7" y="0"/>
                </a:cxn>
                <a:cxn ang="0">
                  <a:pos x="4" y="3"/>
                </a:cxn>
                <a:cxn ang="0">
                  <a:pos x="1" y="10"/>
                </a:cxn>
                <a:cxn ang="0">
                  <a:pos x="0" y="17"/>
                </a:cxn>
                <a:cxn ang="0">
                  <a:pos x="5" y="24"/>
                </a:cxn>
                <a:cxn ang="0">
                  <a:pos x="12" y="24"/>
                </a:cxn>
                <a:cxn ang="0">
                  <a:pos x="19" y="21"/>
                </a:cxn>
                <a:cxn ang="0">
                  <a:pos x="23" y="17"/>
                </a:cxn>
                <a:cxn ang="0">
                  <a:pos x="26" y="13"/>
                </a:cxn>
                <a:cxn ang="0">
                  <a:pos x="23" y="7"/>
                </a:cxn>
                <a:cxn ang="0">
                  <a:pos x="16" y="3"/>
                </a:cxn>
                <a:cxn ang="0">
                  <a:pos x="10" y="2"/>
                </a:cxn>
                <a:cxn ang="0">
                  <a:pos x="7" y="0"/>
                </a:cxn>
                <a:cxn ang="0">
                  <a:pos x="7" y="0"/>
                </a:cxn>
              </a:cxnLst>
              <a:rect l="0" t="0" r="r" b="b"/>
              <a:pathLst>
                <a:path w="26" h="24">
                  <a:moveTo>
                    <a:pt x="7" y="0"/>
                  </a:moveTo>
                  <a:lnTo>
                    <a:pt x="4" y="3"/>
                  </a:lnTo>
                  <a:lnTo>
                    <a:pt x="1" y="10"/>
                  </a:lnTo>
                  <a:lnTo>
                    <a:pt x="0" y="17"/>
                  </a:lnTo>
                  <a:lnTo>
                    <a:pt x="5" y="24"/>
                  </a:lnTo>
                  <a:lnTo>
                    <a:pt x="12" y="24"/>
                  </a:lnTo>
                  <a:lnTo>
                    <a:pt x="19" y="21"/>
                  </a:lnTo>
                  <a:lnTo>
                    <a:pt x="23" y="17"/>
                  </a:lnTo>
                  <a:lnTo>
                    <a:pt x="26" y="13"/>
                  </a:lnTo>
                  <a:lnTo>
                    <a:pt x="23" y="7"/>
                  </a:lnTo>
                  <a:lnTo>
                    <a:pt x="16" y="3"/>
                  </a:lnTo>
                  <a:lnTo>
                    <a:pt x="10" y="2"/>
                  </a:lnTo>
                  <a:lnTo>
                    <a:pt x="7" y="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1" name="Freeform 55"/>
            <p:cNvSpPr>
              <a:spLocks/>
            </p:cNvSpPr>
            <p:nvPr/>
          </p:nvSpPr>
          <p:spPr bwMode="auto">
            <a:xfrm>
              <a:off x="1038225" y="4775200"/>
              <a:ext cx="36513" cy="58738"/>
            </a:xfrm>
            <a:custGeom>
              <a:avLst/>
              <a:gdLst/>
              <a:ahLst/>
              <a:cxnLst>
                <a:cxn ang="0">
                  <a:pos x="0" y="14"/>
                </a:cxn>
                <a:cxn ang="0">
                  <a:pos x="2" y="5"/>
                </a:cxn>
                <a:cxn ang="0">
                  <a:pos x="9" y="0"/>
                </a:cxn>
                <a:cxn ang="0">
                  <a:pos x="17" y="0"/>
                </a:cxn>
                <a:cxn ang="0">
                  <a:pos x="23" y="8"/>
                </a:cxn>
                <a:cxn ang="0">
                  <a:pos x="23" y="19"/>
                </a:cxn>
                <a:cxn ang="0">
                  <a:pos x="19" y="29"/>
                </a:cxn>
                <a:cxn ang="0">
                  <a:pos x="12" y="36"/>
                </a:cxn>
                <a:cxn ang="0">
                  <a:pos x="9" y="37"/>
                </a:cxn>
                <a:cxn ang="0">
                  <a:pos x="8" y="33"/>
                </a:cxn>
                <a:cxn ang="0">
                  <a:pos x="4" y="25"/>
                </a:cxn>
                <a:cxn ang="0">
                  <a:pos x="0" y="16"/>
                </a:cxn>
                <a:cxn ang="0">
                  <a:pos x="0" y="14"/>
                </a:cxn>
                <a:cxn ang="0">
                  <a:pos x="0" y="14"/>
                </a:cxn>
              </a:cxnLst>
              <a:rect l="0" t="0" r="r" b="b"/>
              <a:pathLst>
                <a:path w="23" h="37">
                  <a:moveTo>
                    <a:pt x="0" y="14"/>
                  </a:moveTo>
                  <a:lnTo>
                    <a:pt x="2" y="5"/>
                  </a:lnTo>
                  <a:lnTo>
                    <a:pt x="9" y="0"/>
                  </a:lnTo>
                  <a:lnTo>
                    <a:pt x="17" y="0"/>
                  </a:lnTo>
                  <a:lnTo>
                    <a:pt x="23" y="8"/>
                  </a:lnTo>
                  <a:lnTo>
                    <a:pt x="23" y="19"/>
                  </a:lnTo>
                  <a:lnTo>
                    <a:pt x="19" y="29"/>
                  </a:lnTo>
                  <a:lnTo>
                    <a:pt x="12" y="36"/>
                  </a:lnTo>
                  <a:lnTo>
                    <a:pt x="9" y="37"/>
                  </a:lnTo>
                  <a:lnTo>
                    <a:pt x="8" y="33"/>
                  </a:lnTo>
                  <a:lnTo>
                    <a:pt x="4" y="25"/>
                  </a:lnTo>
                  <a:lnTo>
                    <a:pt x="0" y="16"/>
                  </a:lnTo>
                  <a:lnTo>
                    <a:pt x="0" y="14"/>
                  </a:lnTo>
                  <a:lnTo>
                    <a:pt x="0"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2" name="Freeform 56"/>
            <p:cNvSpPr>
              <a:spLocks/>
            </p:cNvSpPr>
            <p:nvPr/>
          </p:nvSpPr>
          <p:spPr bwMode="auto">
            <a:xfrm>
              <a:off x="1152525" y="4711700"/>
              <a:ext cx="39688" cy="36513"/>
            </a:xfrm>
            <a:custGeom>
              <a:avLst/>
              <a:gdLst/>
              <a:ahLst/>
              <a:cxnLst>
                <a:cxn ang="0">
                  <a:pos x="14" y="0"/>
                </a:cxn>
                <a:cxn ang="0">
                  <a:pos x="17" y="2"/>
                </a:cxn>
                <a:cxn ang="0">
                  <a:pos x="22" y="4"/>
                </a:cxn>
                <a:cxn ang="0">
                  <a:pos x="25" y="10"/>
                </a:cxn>
                <a:cxn ang="0">
                  <a:pos x="25" y="18"/>
                </a:cxn>
                <a:cxn ang="0">
                  <a:pos x="20" y="23"/>
                </a:cxn>
                <a:cxn ang="0">
                  <a:pos x="11" y="23"/>
                </a:cxn>
                <a:cxn ang="0">
                  <a:pos x="3" y="22"/>
                </a:cxn>
                <a:cxn ang="0">
                  <a:pos x="0" y="19"/>
                </a:cxn>
                <a:cxn ang="0">
                  <a:pos x="2" y="15"/>
                </a:cxn>
                <a:cxn ang="0">
                  <a:pos x="6" y="8"/>
                </a:cxn>
                <a:cxn ang="0">
                  <a:pos x="11" y="3"/>
                </a:cxn>
                <a:cxn ang="0">
                  <a:pos x="14" y="0"/>
                </a:cxn>
                <a:cxn ang="0">
                  <a:pos x="14" y="0"/>
                </a:cxn>
              </a:cxnLst>
              <a:rect l="0" t="0" r="r" b="b"/>
              <a:pathLst>
                <a:path w="25" h="23">
                  <a:moveTo>
                    <a:pt x="14" y="0"/>
                  </a:moveTo>
                  <a:lnTo>
                    <a:pt x="17" y="2"/>
                  </a:lnTo>
                  <a:lnTo>
                    <a:pt x="22" y="4"/>
                  </a:lnTo>
                  <a:lnTo>
                    <a:pt x="25" y="10"/>
                  </a:lnTo>
                  <a:lnTo>
                    <a:pt x="25" y="18"/>
                  </a:lnTo>
                  <a:lnTo>
                    <a:pt x="20" y="23"/>
                  </a:lnTo>
                  <a:lnTo>
                    <a:pt x="11" y="23"/>
                  </a:lnTo>
                  <a:lnTo>
                    <a:pt x="3" y="22"/>
                  </a:lnTo>
                  <a:lnTo>
                    <a:pt x="0" y="19"/>
                  </a:lnTo>
                  <a:lnTo>
                    <a:pt x="2" y="15"/>
                  </a:lnTo>
                  <a:lnTo>
                    <a:pt x="6" y="8"/>
                  </a:lnTo>
                  <a:lnTo>
                    <a:pt x="11" y="3"/>
                  </a:lnTo>
                  <a:lnTo>
                    <a:pt x="14" y="0"/>
                  </a:lnTo>
                  <a:lnTo>
                    <a:pt x="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3" name="Freeform 57"/>
            <p:cNvSpPr>
              <a:spLocks/>
            </p:cNvSpPr>
            <p:nvPr/>
          </p:nvSpPr>
          <p:spPr bwMode="auto">
            <a:xfrm>
              <a:off x="1219200" y="4654550"/>
              <a:ext cx="34925" cy="42863"/>
            </a:xfrm>
            <a:custGeom>
              <a:avLst/>
              <a:gdLst/>
              <a:ahLst/>
              <a:cxnLst>
                <a:cxn ang="0">
                  <a:pos x="11" y="0"/>
                </a:cxn>
                <a:cxn ang="0">
                  <a:pos x="5" y="3"/>
                </a:cxn>
                <a:cxn ang="0">
                  <a:pos x="1" y="7"/>
                </a:cxn>
                <a:cxn ang="0">
                  <a:pos x="0" y="11"/>
                </a:cxn>
                <a:cxn ang="0">
                  <a:pos x="1" y="18"/>
                </a:cxn>
                <a:cxn ang="0">
                  <a:pos x="4" y="24"/>
                </a:cxn>
                <a:cxn ang="0">
                  <a:pos x="8" y="27"/>
                </a:cxn>
                <a:cxn ang="0">
                  <a:pos x="12" y="27"/>
                </a:cxn>
                <a:cxn ang="0">
                  <a:pos x="15" y="21"/>
                </a:cxn>
                <a:cxn ang="0">
                  <a:pos x="16" y="16"/>
                </a:cxn>
                <a:cxn ang="0">
                  <a:pos x="19" y="13"/>
                </a:cxn>
                <a:cxn ang="0">
                  <a:pos x="20" y="10"/>
                </a:cxn>
                <a:cxn ang="0">
                  <a:pos x="22" y="7"/>
                </a:cxn>
                <a:cxn ang="0">
                  <a:pos x="17" y="3"/>
                </a:cxn>
                <a:cxn ang="0">
                  <a:pos x="15" y="0"/>
                </a:cxn>
                <a:cxn ang="0">
                  <a:pos x="12" y="0"/>
                </a:cxn>
                <a:cxn ang="0">
                  <a:pos x="11" y="0"/>
                </a:cxn>
                <a:cxn ang="0">
                  <a:pos x="11" y="0"/>
                </a:cxn>
              </a:cxnLst>
              <a:rect l="0" t="0" r="r" b="b"/>
              <a:pathLst>
                <a:path w="22" h="27">
                  <a:moveTo>
                    <a:pt x="11" y="0"/>
                  </a:moveTo>
                  <a:lnTo>
                    <a:pt x="5" y="3"/>
                  </a:lnTo>
                  <a:lnTo>
                    <a:pt x="1" y="7"/>
                  </a:lnTo>
                  <a:lnTo>
                    <a:pt x="0" y="11"/>
                  </a:lnTo>
                  <a:lnTo>
                    <a:pt x="1" y="18"/>
                  </a:lnTo>
                  <a:lnTo>
                    <a:pt x="4" y="24"/>
                  </a:lnTo>
                  <a:lnTo>
                    <a:pt x="8" y="27"/>
                  </a:lnTo>
                  <a:lnTo>
                    <a:pt x="12" y="27"/>
                  </a:lnTo>
                  <a:lnTo>
                    <a:pt x="15" y="21"/>
                  </a:lnTo>
                  <a:lnTo>
                    <a:pt x="16" y="16"/>
                  </a:lnTo>
                  <a:lnTo>
                    <a:pt x="19" y="13"/>
                  </a:lnTo>
                  <a:lnTo>
                    <a:pt x="20" y="10"/>
                  </a:lnTo>
                  <a:lnTo>
                    <a:pt x="22" y="7"/>
                  </a:lnTo>
                  <a:lnTo>
                    <a:pt x="17" y="3"/>
                  </a:lnTo>
                  <a:lnTo>
                    <a:pt x="15" y="0"/>
                  </a:lnTo>
                  <a:lnTo>
                    <a:pt x="12" y="0"/>
                  </a:lnTo>
                  <a:lnTo>
                    <a:pt x="11" y="0"/>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4" name="Freeform 58"/>
            <p:cNvSpPr>
              <a:spLocks/>
            </p:cNvSpPr>
            <p:nvPr/>
          </p:nvSpPr>
          <p:spPr bwMode="auto">
            <a:xfrm>
              <a:off x="1190625" y="4770438"/>
              <a:ext cx="42863" cy="65088"/>
            </a:xfrm>
            <a:custGeom>
              <a:avLst/>
              <a:gdLst/>
              <a:ahLst/>
              <a:cxnLst>
                <a:cxn ang="0">
                  <a:pos x="27" y="8"/>
                </a:cxn>
                <a:cxn ang="0">
                  <a:pos x="24" y="4"/>
                </a:cxn>
                <a:cxn ang="0">
                  <a:pos x="19" y="2"/>
                </a:cxn>
                <a:cxn ang="0">
                  <a:pos x="13" y="0"/>
                </a:cxn>
                <a:cxn ang="0">
                  <a:pos x="9" y="3"/>
                </a:cxn>
                <a:cxn ang="0">
                  <a:pos x="4" y="8"/>
                </a:cxn>
                <a:cxn ang="0">
                  <a:pos x="2" y="14"/>
                </a:cxn>
                <a:cxn ang="0">
                  <a:pos x="1" y="18"/>
                </a:cxn>
                <a:cxn ang="0">
                  <a:pos x="1" y="25"/>
                </a:cxn>
                <a:cxn ang="0">
                  <a:pos x="0" y="29"/>
                </a:cxn>
                <a:cxn ang="0">
                  <a:pos x="0" y="32"/>
                </a:cxn>
                <a:cxn ang="0">
                  <a:pos x="1" y="36"/>
                </a:cxn>
                <a:cxn ang="0">
                  <a:pos x="8" y="39"/>
                </a:cxn>
                <a:cxn ang="0">
                  <a:pos x="12" y="40"/>
                </a:cxn>
                <a:cxn ang="0">
                  <a:pos x="16" y="41"/>
                </a:cxn>
                <a:cxn ang="0">
                  <a:pos x="18" y="40"/>
                </a:cxn>
                <a:cxn ang="0">
                  <a:pos x="20" y="36"/>
                </a:cxn>
                <a:cxn ang="0">
                  <a:pos x="22" y="29"/>
                </a:cxn>
                <a:cxn ang="0">
                  <a:pos x="23" y="19"/>
                </a:cxn>
                <a:cxn ang="0">
                  <a:pos x="26" y="11"/>
                </a:cxn>
                <a:cxn ang="0">
                  <a:pos x="27" y="8"/>
                </a:cxn>
                <a:cxn ang="0">
                  <a:pos x="27" y="8"/>
                </a:cxn>
              </a:cxnLst>
              <a:rect l="0" t="0" r="r" b="b"/>
              <a:pathLst>
                <a:path w="27" h="41">
                  <a:moveTo>
                    <a:pt x="27" y="8"/>
                  </a:moveTo>
                  <a:lnTo>
                    <a:pt x="24" y="4"/>
                  </a:lnTo>
                  <a:lnTo>
                    <a:pt x="19" y="2"/>
                  </a:lnTo>
                  <a:lnTo>
                    <a:pt x="13" y="0"/>
                  </a:lnTo>
                  <a:lnTo>
                    <a:pt x="9" y="3"/>
                  </a:lnTo>
                  <a:lnTo>
                    <a:pt x="4" y="8"/>
                  </a:lnTo>
                  <a:lnTo>
                    <a:pt x="2" y="14"/>
                  </a:lnTo>
                  <a:lnTo>
                    <a:pt x="1" y="18"/>
                  </a:lnTo>
                  <a:lnTo>
                    <a:pt x="1" y="25"/>
                  </a:lnTo>
                  <a:lnTo>
                    <a:pt x="0" y="29"/>
                  </a:lnTo>
                  <a:lnTo>
                    <a:pt x="0" y="32"/>
                  </a:lnTo>
                  <a:lnTo>
                    <a:pt x="1" y="36"/>
                  </a:lnTo>
                  <a:lnTo>
                    <a:pt x="8" y="39"/>
                  </a:lnTo>
                  <a:lnTo>
                    <a:pt x="12" y="40"/>
                  </a:lnTo>
                  <a:lnTo>
                    <a:pt x="16" y="41"/>
                  </a:lnTo>
                  <a:lnTo>
                    <a:pt x="18" y="40"/>
                  </a:lnTo>
                  <a:lnTo>
                    <a:pt x="20" y="36"/>
                  </a:lnTo>
                  <a:lnTo>
                    <a:pt x="22" y="29"/>
                  </a:lnTo>
                  <a:lnTo>
                    <a:pt x="23" y="19"/>
                  </a:lnTo>
                  <a:lnTo>
                    <a:pt x="26" y="11"/>
                  </a:lnTo>
                  <a:lnTo>
                    <a:pt x="27" y="8"/>
                  </a:lnTo>
                  <a:lnTo>
                    <a:pt x="27"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5" name="Freeform 59"/>
            <p:cNvSpPr>
              <a:spLocks/>
            </p:cNvSpPr>
            <p:nvPr/>
          </p:nvSpPr>
          <p:spPr bwMode="auto">
            <a:xfrm>
              <a:off x="1116013" y="4475163"/>
              <a:ext cx="395288" cy="317500"/>
            </a:xfrm>
            <a:custGeom>
              <a:avLst/>
              <a:gdLst/>
              <a:ahLst/>
              <a:cxnLst>
                <a:cxn ang="0">
                  <a:pos x="12" y="159"/>
                </a:cxn>
                <a:cxn ang="0">
                  <a:pos x="41" y="124"/>
                </a:cxn>
                <a:cxn ang="0">
                  <a:pos x="76" y="94"/>
                </a:cxn>
                <a:cxn ang="0">
                  <a:pos x="111" y="68"/>
                </a:cxn>
                <a:cxn ang="0">
                  <a:pos x="140" y="53"/>
                </a:cxn>
                <a:cxn ang="0">
                  <a:pos x="150" y="31"/>
                </a:cxn>
                <a:cxn ang="0">
                  <a:pos x="144" y="17"/>
                </a:cxn>
                <a:cxn ang="0">
                  <a:pos x="143" y="0"/>
                </a:cxn>
                <a:cxn ang="0">
                  <a:pos x="159" y="13"/>
                </a:cxn>
                <a:cxn ang="0">
                  <a:pos x="172" y="32"/>
                </a:cxn>
                <a:cxn ang="0">
                  <a:pos x="191" y="35"/>
                </a:cxn>
                <a:cxn ang="0">
                  <a:pos x="205" y="31"/>
                </a:cxn>
                <a:cxn ang="0">
                  <a:pos x="225" y="19"/>
                </a:cxn>
                <a:cxn ang="0">
                  <a:pos x="238" y="20"/>
                </a:cxn>
                <a:cxn ang="0">
                  <a:pos x="220" y="48"/>
                </a:cxn>
                <a:cxn ang="0">
                  <a:pos x="212" y="67"/>
                </a:cxn>
                <a:cxn ang="0">
                  <a:pos x="221" y="102"/>
                </a:cxn>
                <a:cxn ang="0">
                  <a:pos x="228" y="124"/>
                </a:cxn>
                <a:cxn ang="0">
                  <a:pos x="244" y="138"/>
                </a:cxn>
                <a:cxn ang="0">
                  <a:pos x="242" y="166"/>
                </a:cxn>
                <a:cxn ang="0">
                  <a:pos x="222" y="179"/>
                </a:cxn>
                <a:cxn ang="0">
                  <a:pos x="207" y="183"/>
                </a:cxn>
                <a:cxn ang="0">
                  <a:pos x="187" y="170"/>
                </a:cxn>
                <a:cxn ang="0">
                  <a:pos x="184" y="153"/>
                </a:cxn>
                <a:cxn ang="0">
                  <a:pos x="168" y="135"/>
                </a:cxn>
                <a:cxn ang="0">
                  <a:pos x="148" y="130"/>
                </a:cxn>
                <a:cxn ang="0">
                  <a:pos x="135" y="111"/>
                </a:cxn>
                <a:cxn ang="0">
                  <a:pos x="141" y="113"/>
                </a:cxn>
                <a:cxn ang="0">
                  <a:pos x="158" y="126"/>
                </a:cxn>
                <a:cxn ang="0">
                  <a:pos x="177" y="137"/>
                </a:cxn>
                <a:cxn ang="0">
                  <a:pos x="191" y="157"/>
                </a:cxn>
                <a:cxn ang="0">
                  <a:pos x="196" y="174"/>
                </a:cxn>
                <a:cxn ang="0">
                  <a:pos x="212" y="178"/>
                </a:cxn>
                <a:cxn ang="0">
                  <a:pos x="228" y="171"/>
                </a:cxn>
                <a:cxn ang="0">
                  <a:pos x="239" y="159"/>
                </a:cxn>
                <a:cxn ang="0">
                  <a:pos x="240" y="141"/>
                </a:cxn>
                <a:cxn ang="0">
                  <a:pos x="224" y="127"/>
                </a:cxn>
                <a:cxn ang="0">
                  <a:pos x="217" y="102"/>
                </a:cxn>
                <a:cxn ang="0">
                  <a:pos x="209" y="71"/>
                </a:cxn>
                <a:cxn ang="0">
                  <a:pos x="210" y="50"/>
                </a:cxn>
                <a:cxn ang="0">
                  <a:pos x="229" y="26"/>
                </a:cxn>
                <a:cxn ang="0">
                  <a:pos x="214" y="31"/>
                </a:cxn>
                <a:cxn ang="0">
                  <a:pos x="198" y="42"/>
                </a:cxn>
                <a:cxn ang="0">
                  <a:pos x="177" y="37"/>
                </a:cxn>
                <a:cxn ang="0">
                  <a:pos x="166" y="31"/>
                </a:cxn>
                <a:cxn ang="0">
                  <a:pos x="155" y="16"/>
                </a:cxn>
                <a:cxn ang="0">
                  <a:pos x="147" y="5"/>
                </a:cxn>
                <a:cxn ang="0">
                  <a:pos x="148" y="19"/>
                </a:cxn>
                <a:cxn ang="0">
                  <a:pos x="152" y="42"/>
                </a:cxn>
                <a:cxn ang="0">
                  <a:pos x="130" y="65"/>
                </a:cxn>
                <a:cxn ang="0">
                  <a:pos x="93" y="86"/>
                </a:cxn>
                <a:cxn ang="0">
                  <a:pos x="48" y="122"/>
                </a:cxn>
                <a:cxn ang="0">
                  <a:pos x="18" y="157"/>
                </a:cxn>
                <a:cxn ang="0">
                  <a:pos x="4" y="190"/>
                </a:cxn>
                <a:cxn ang="0">
                  <a:pos x="0" y="193"/>
                </a:cxn>
              </a:cxnLst>
              <a:rect l="0" t="0" r="r" b="b"/>
              <a:pathLst>
                <a:path w="249" h="200">
                  <a:moveTo>
                    <a:pt x="0" y="193"/>
                  </a:moveTo>
                  <a:lnTo>
                    <a:pt x="1" y="183"/>
                  </a:lnTo>
                  <a:lnTo>
                    <a:pt x="6" y="171"/>
                  </a:lnTo>
                  <a:lnTo>
                    <a:pt x="12" y="159"/>
                  </a:lnTo>
                  <a:lnTo>
                    <a:pt x="21" y="148"/>
                  </a:lnTo>
                  <a:lnTo>
                    <a:pt x="28" y="140"/>
                  </a:lnTo>
                  <a:lnTo>
                    <a:pt x="34" y="133"/>
                  </a:lnTo>
                  <a:lnTo>
                    <a:pt x="41" y="124"/>
                  </a:lnTo>
                  <a:lnTo>
                    <a:pt x="48" y="118"/>
                  </a:lnTo>
                  <a:lnTo>
                    <a:pt x="55" y="109"/>
                  </a:lnTo>
                  <a:lnTo>
                    <a:pt x="66" y="102"/>
                  </a:lnTo>
                  <a:lnTo>
                    <a:pt x="76" y="94"/>
                  </a:lnTo>
                  <a:lnTo>
                    <a:pt x="84" y="87"/>
                  </a:lnTo>
                  <a:lnTo>
                    <a:pt x="92" y="81"/>
                  </a:lnTo>
                  <a:lnTo>
                    <a:pt x="102" y="75"/>
                  </a:lnTo>
                  <a:lnTo>
                    <a:pt x="111" y="68"/>
                  </a:lnTo>
                  <a:lnTo>
                    <a:pt x="120" y="65"/>
                  </a:lnTo>
                  <a:lnTo>
                    <a:pt x="126" y="61"/>
                  </a:lnTo>
                  <a:lnTo>
                    <a:pt x="133" y="57"/>
                  </a:lnTo>
                  <a:lnTo>
                    <a:pt x="140" y="53"/>
                  </a:lnTo>
                  <a:lnTo>
                    <a:pt x="146" y="48"/>
                  </a:lnTo>
                  <a:lnTo>
                    <a:pt x="147" y="41"/>
                  </a:lnTo>
                  <a:lnTo>
                    <a:pt x="150" y="35"/>
                  </a:lnTo>
                  <a:lnTo>
                    <a:pt x="150" y="31"/>
                  </a:lnTo>
                  <a:lnTo>
                    <a:pt x="150" y="28"/>
                  </a:lnTo>
                  <a:lnTo>
                    <a:pt x="148" y="27"/>
                  </a:lnTo>
                  <a:lnTo>
                    <a:pt x="147" y="23"/>
                  </a:lnTo>
                  <a:lnTo>
                    <a:pt x="144" y="17"/>
                  </a:lnTo>
                  <a:lnTo>
                    <a:pt x="144" y="13"/>
                  </a:lnTo>
                  <a:lnTo>
                    <a:pt x="143" y="8"/>
                  </a:lnTo>
                  <a:lnTo>
                    <a:pt x="143" y="4"/>
                  </a:lnTo>
                  <a:lnTo>
                    <a:pt x="143" y="0"/>
                  </a:lnTo>
                  <a:lnTo>
                    <a:pt x="146" y="0"/>
                  </a:lnTo>
                  <a:lnTo>
                    <a:pt x="147" y="1"/>
                  </a:lnTo>
                  <a:lnTo>
                    <a:pt x="152" y="6"/>
                  </a:lnTo>
                  <a:lnTo>
                    <a:pt x="159" y="13"/>
                  </a:lnTo>
                  <a:lnTo>
                    <a:pt x="165" y="19"/>
                  </a:lnTo>
                  <a:lnTo>
                    <a:pt x="166" y="24"/>
                  </a:lnTo>
                  <a:lnTo>
                    <a:pt x="170" y="28"/>
                  </a:lnTo>
                  <a:lnTo>
                    <a:pt x="172" y="32"/>
                  </a:lnTo>
                  <a:lnTo>
                    <a:pt x="174" y="32"/>
                  </a:lnTo>
                  <a:lnTo>
                    <a:pt x="177" y="32"/>
                  </a:lnTo>
                  <a:lnTo>
                    <a:pt x="184" y="34"/>
                  </a:lnTo>
                  <a:lnTo>
                    <a:pt x="191" y="35"/>
                  </a:lnTo>
                  <a:lnTo>
                    <a:pt x="194" y="37"/>
                  </a:lnTo>
                  <a:lnTo>
                    <a:pt x="198" y="38"/>
                  </a:lnTo>
                  <a:lnTo>
                    <a:pt x="202" y="35"/>
                  </a:lnTo>
                  <a:lnTo>
                    <a:pt x="205" y="31"/>
                  </a:lnTo>
                  <a:lnTo>
                    <a:pt x="210" y="28"/>
                  </a:lnTo>
                  <a:lnTo>
                    <a:pt x="216" y="23"/>
                  </a:lnTo>
                  <a:lnTo>
                    <a:pt x="222" y="21"/>
                  </a:lnTo>
                  <a:lnTo>
                    <a:pt x="225" y="19"/>
                  </a:lnTo>
                  <a:lnTo>
                    <a:pt x="232" y="17"/>
                  </a:lnTo>
                  <a:lnTo>
                    <a:pt x="236" y="17"/>
                  </a:lnTo>
                  <a:lnTo>
                    <a:pt x="239" y="17"/>
                  </a:lnTo>
                  <a:lnTo>
                    <a:pt x="238" y="20"/>
                  </a:lnTo>
                  <a:lnTo>
                    <a:pt x="233" y="28"/>
                  </a:lnTo>
                  <a:lnTo>
                    <a:pt x="228" y="37"/>
                  </a:lnTo>
                  <a:lnTo>
                    <a:pt x="224" y="43"/>
                  </a:lnTo>
                  <a:lnTo>
                    <a:pt x="220" y="48"/>
                  </a:lnTo>
                  <a:lnTo>
                    <a:pt x="216" y="53"/>
                  </a:lnTo>
                  <a:lnTo>
                    <a:pt x="212" y="57"/>
                  </a:lnTo>
                  <a:lnTo>
                    <a:pt x="212" y="61"/>
                  </a:lnTo>
                  <a:lnTo>
                    <a:pt x="212" y="67"/>
                  </a:lnTo>
                  <a:lnTo>
                    <a:pt x="216" y="75"/>
                  </a:lnTo>
                  <a:lnTo>
                    <a:pt x="218" y="85"/>
                  </a:lnTo>
                  <a:lnTo>
                    <a:pt x="221" y="96"/>
                  </a:lnTo>
                  <a:lnTo>
                    <a:pt x="221" y="102"/>
                  </a:lnTo>
                  <a:lnTo>
                    <a:pt x="224" y="111"/>
                  </a:lnTo>
                  <a:lnTo>
                    <a:pt x="225" y="118"/>
                  </a:lnTo>
                  <a:lnTo>
                    <a:pt x="227" y="122"/>
                  </a:lnTo>
                  <a:lnTo>
                    <a:pt x="228" y="124"/>
                  </a:lnTo>
                  <a:lnTo>
                    <a:pt x="232" y="129"/>
                  </a:lnTo>
                  <a:lnTo>
                    <a:pt x="238" y="131"/>
                  </a:lnTo>
                  <a:lnTo>
                    <a:pt x="242" y="135"/>
                  </a:lnTo>
                  <a:lnTo>
                    <a:pt x="244" y="138"/>
                  </a:lnTo>
                  <a:lnTo>
                    <a:pt x="247" y="142"/>
                  </a:lnTo>
                  <a:lnTo>
                    <a:pt x="249" y="148"/>
                  </a:lnTo>
                  <a:lnTo>
                    <a:pt x="247" y="157"/>
                  </a:lnTo>
                  <a:lnTo>
                    <a:pt x="242" y="166"/>
                  </a:lnTo>
                  <a:lnTo>
                    <a:pt x="238" y="172"/>
                  </a:lnTo>
                  <a:lnTo>
                    <a:pt x="233" y="175"/>
                  </a:lnTo>
                  <a:lnTo>
                    <a:pt x="229" y="178"/>
                  </a:lnTo>
                  <a:lnTo>
                    <a:pt x="222" y="179"/>
                  </a:lnTo>
                  <a:lnTo>
                    <a:pt x="220" y="181"/>
                  </a:lnTo>
                  <a:lnTo>
                    <a:pt x="218" y="181"/>
                  </a:lnTo>
                  <a:lnTo>
                    <a:pt x="214" y="183"/>
                  </a:lnTo>
                  <a:lnTo>
                    <a:pt x="207" y="183"/>
                  </a:lnTo>
                  <a:lnTo>
                    <a:pt x="202" y="183"/>
                  </a:lnTo>
                  <a:lnTo>
                    <a:pt x="196" y="179"/>
                  </a:lnTo>
                  <a:lnTo>
                    <a:pt x="191" y="175"/>
                  </a:lnTo>
                  <a:lnTo>
                    <a:pt x="187" y="170"/>
                  </a:lnTo>
                  <a:lnTo>
                    <a:pt x="187" y="164"/>
                  </a:lnTo>
                  <a:lnTo>
                    <a:pt x="185" y="159"/>
                  </a:lnTo>
                  <a:lnTo>
                    <a:pt x="185" y="157"/>
                  </a:lnTo>
                  <a:lnTo>
                    <a:pt x="184" y="153"/>
                  </a:lnTo>
                  <a:lnTo>
                    <a:pt x="184" y="152"/>
                  </a:lnTo>
                  <a:lnTo>
                    <a:pt x="180" y="146"/>
                  </a:lnTo>
                  <a:lnTo>
                    <a:pt x="174" y="141"/>
                  </a:lnTo>
                  <a:lnTo>
                    <a:pt x="168" y="135"/>
                  </a:lnTo>
                  <a:lnTo>
                    <a:pt x="163" y="131"/>
                  </a:lnTo>
                  <a:lnTo>
                    <a:pt x="159" y="131"/>
                  </a:lnTo>
                  <a:lnTo>
                    <a:pt x="152" y="130"/>
                  </a:lnTo>
                  <a:lnTo>
                    <a:pt x="148" y="130"/>
                  </a:lnTo>
                  <a:lnTo>
                    <a:pt x="146" y="127"/>
                  </a:lnTo>
                  <a:lnTo>
                    <a:pt x="141" y="122"/>
                  </a:lnTo>
                  <a:lnTo>
                    <a:pt x="137" y="116"/>
                  </a:lnTo>
                  <a:lnTo>
                    <a:pt x="135" y="111"/>
                  </a:lnTo>
                  <a:lnTo>
                    <a:pt x="135" y="108"/>
                  </a:lnTo>
                  <a:lnTo>
                    <a:pt x="137" y="105"/>
                  </a:lnTo>
                  <a:lnTo>
                    <a:pt x="139" y="109"/>
                  </a:lnTo>
                  <a:lnTo>
                    <a:pt x="141" y="113"/>
                  </a:lnTo>
                  <a:lnTo>
                    <a:pt x="144" y="119"/>
                  </a:lnTo>
                  <a:lnTo>
                    <a:pt x="148" y="123"/>
                  </a:lnTo>
                  <a:lnTo>
                    <a:pt x="152" y="126"/>
                  </a:lnTo>
                  <a:lnTo>
                    <a:pt x="158" y="126"/>
                  </a:lnTo>
                  <a:lnTo>
                    <a:pt x="162" y="127"/>
                  </a:lnTo>
                  <a:lnTo>
                    <a:pt x="166" y="127"/>
                  </a:lnTo>
                  <a:lnTo>
                    <a:pt x="172" y="131"/>
                  </a:lnTo>
                  <a:lnTo>
                    <a:pt x="177" y="137"/>
                  </a:lnTo>
                  <a:lnTo>
                    <a:pt x="183" y="142"/>
                  </a:lnTo>
                  <a:lnTo>
                    <a:pt x="187" y="148"/>
                  </a:lnTo>
                  <a:lnTo>
                    <a:pt x="191" y="153"/>
                  </a:lnTo>
                  <a:lnTo>
                    <a:pt x="191" y="157"/>
                  </a:lnTo>
                  <a:lnTo>
                    <a:pt x="191" y="163"/>
                  </a:lnTo>
                  <a:lnTo>
                    <a:pt x="191" y="167"/>
                  </a:lnTo>
                  <a:lnTo>
                    <a:pt x="194" y="171"/>
                  </a:lnTo>
                  <a:lnTo>
                    <a:pt x="196" y="174"/>
                  </a:lnTo>
                  <a:lnTo>
                    <a:pt x="199" y="177"/>
                  </a:lnTo>
                  <a:lnTo>
                    <a:pt x="203" y="179"/>
                  </a:lnTo>
                  <a:lnTo>
                    <a:pt x="207" y="179"/>
                  </a:lnTo>
                  <a:lnTo>
                    <a:pt x="212" y="178"/>
                  </a:lnTo>
                  <a:lnTo>
                    <a:pt x="216" y="177"/>
                  </a:lnTo>
                  <a:lnTo>
                    <a:pt x="220" y="174"/>
                  </a:lnTo>
                  <a:lnTo>
                    <a:pt x="224" y="172"/>
                  </a:lnTo>
                  <a:lnTo>
                    <a:pt x="228" y="171"/>
                  </a:lnTo>
                  <a:lnTo>
                    <a:pt x="232" y="170"/>
                  </a:lnTo>
                  <a:lnTo>
                    <a:pt x="235" y="167"/>
                  </a:lnTo>
                  <a:lnTo>
                    <a:pt x="238" y="163"/>
                  </a:lnTo>
                  <a:lnTo>
                    <a:pt x="239" y="159"/>
                  </a:lnTo>
                  <a:lnTo>
                    <a:pt x="242" y="155"/>
                  </a:lnTo>
                  <a:lnTo>
                    <a:pt x="242" y="152"/>
                  </a:lnTo>
                  <a:lnTo>
                    <a:pt x="243" y="148"/>
                  </a:lnTo>
                  <a:lnTo>
                    <a:pt x="240" y="141"/>
                  </a:lnTo>
                  <a:lnTo>
                    <a:pt x="239" y="138"/>
                  </a:lnTo>
                  <a:lnTo>
                    <a:pt x="235" y="135"/>
                  </a:lnTo>
                  <a:lnTo>
                    <a:pt x="229" y="131"/>
                  </a:lnTo>
                  <a:lnTo>
                    <a:pt x="224" y="127"/>
                  </a:lnTo>
                  <a:lnTo>
                    <a:pt x="221" y="122"/>
                  </a:lnTo>
                  <a:lnTo>
                    <a:pt x="220" y="116"/>
                  </a:lnTo>
                  <a:lnTo>
                    <a:pt x="220" y="111"/>
                  </a:lnTo>
                  <a:lnTo>
                    <a:pt x="217" y="102"/>
                  </a:lnTo>
                  <a:lnTo>
                    <a:pt x="216" y="91"/>
                  </a:lnTo>
                  <a:lnTo>
                    <a:pt x="213" y="82"/>
                  </a:lnTo>
                  <a:lnTo>
                    <a:pt x="212" y="75"/>
                  </a:lnTo>
                  <a:lnTo>
                    <a:pt x="209" y="71"/>
                  </a:lnTo>
                  <a:lnTo>
                    <a:pt x="207" y="65"/>
                  </a:lnTo>
                  <a:lnTo>
                    <a:pt x="206" y="60"/>
                  </a:lnTo>
                  <a:lnTo>
                    <a:pt x="207" y="57"/>
                  </a:lnTo>
                  <a:lnTo>
                    <a:pt x="210" y="50"/>
                  </a:lnTo>
                  <a:lnTo>
                    <a:pt x="216" y="46"/>
                  </a:lnTo>
                  <a:lnTo>
                    <a:pt x="221" y="39"/>
                  </a:lnTo>
                  <a:lnTo>
                    <a:pt x="227" y="32"/>
                  </a:lnTo>
                  <a:lnTo>
                    <a:pt x="229" y="26"/>
                  </a:lnTo>
                  <a:lnTo>
                    <a:pt x="232" y="24"/>
                  </a:lnTo>
                  <a:lnTo>
                    <a:pt x="228" y="24"/>
                  </a:lnTo>
                  <a:lnTo>
                    <a:pt x="221" y="27"/>
                  </a:lnTo>
                  <a:lnTo>
                    <a:pt x="214" y="31"/>
                  </a:lnTo>
                  <a:lnTo>
                    <a:pt x="210" y="35"/>
                  </a:lnTo>
                  <a:lnTo>
                    <a:pt x="206" y="39"/>
                  </a:lnTo>
                  <a:lnTo>
                    <a:pt x="202" y="41"/>
                  </a:lnTo>
                  <a:lnTo>
                    <a:pt x="198" y="42"/>
                  </a:lnTo>
                  <a:lnTo>
                    <a:pt x="191" y="41"/>
                  </a:lnTo>
                  <a:lnTo>
                    <a:pt x="187" y="38"/>
                  </a:lnTo>
                  <a:lnTo>
                    <a:pt x="183" y="37"/>
                  </a:lnTo>
                  <a:lnTo>
                    <a:pt x="177" y="37"/>
                  </a:lnTo>
                  <a:lnTo>
                    <a:pt x="174" y="37"/>
                  </a:lnTo>
                  <a:lnTo>
                    <a:pt x="170" y="37"/>
                  </a:lnTo>
                  <a:lnTo>
                    <a:pt x="169" y="35"/>
                  </a:lnTo>
                  <a:lnTo>
                    <a:pt x="166" y="31"/>
                  </a:lnTo>
                  <a:lnTo>
                    <a:pt x="166" y="27"/>
                  </a:lnTo>
                  <a:lnTo>
                    <a:pt x="163" y="23"/>
                  </a:lnTo>
                  <a:lnTo>
                    <a:pt x="159" y="19"/>
                  </a:lnTo>
                  <a:lnTo>
                    <a:pt x="155" y="16"/>
                  </a:lnTo>
                  <a:lnTo>
                    <a:pt x="152" y="13"/>
                  </a:lnTo>
                  <a:lnTo>
                    <a:pt x="151" y="9"/>
                  </a:lnTo>
                  <a:lnTo>
                    <a:pt x="150" y="6"/>
                  </a:lnTo>
                  <a:lnTo>
                    <a:pt x="147" y="5"/>
                  </a:lnTo>
                  <a:lnTo>
                    <a:pt x="147" y="5"/>
                  </a:lnTo>
                  <a:lnTo>
                    <a:pt x="147" y="9"/>
                  </a:lnTo>
                  <a:lnTo>
                    <a:pt x="147" y="15"/>
                  </a:lnTo>
                  <a:lnTo>
                    <a:pt x="148" y="19"/>
                  </a:lnTo>
                  <a:lnTo>
                    <a:pt x="151" y="23"/>
                  </a:lnTo>
                  <a:lnTo>
                    <a:pt x="152" y="30"/>
                  </a:lnTo>
                  <a:lnTo>
                    <a:pt x="155" y="37"/>
                  </a:lnTo>
                  <a:lnTo>
                    <a:pt x="152" y="42"/>
                  </a:lnTo>
                  <a:lnTo>
                    <a:pt x="148" y="49"/>
                  </a:lnTo>
                  <a:lnTo>
                    <a:pt x="143" y="57"/>
                  </a:lnTo>
                  <a:lnTo>
                    <a:pt x="139" y="63"/>
                  </a:lnTo>
                  <a:lnTo>
                    <a:pt x="130" y="65"/>
                  </a:lnTo>
                  <a:lnTo>
                    <a:pt x="121" y="71"/>
                  </a:lnTo>
                  <a:lnTo>
                    <a:pt x="110" y="75"/>
                  </a:lnTo>
                  <a:lnTo>
                    <a:pt x="103" y="81"/>
                  </a:lnTo>
                  <a:lnTo>
                    <a:pt x="93" y="86"/>
                  </a:lnTo>
                  <a:lnTo>
                    <a:pt x="82" y="94"/>
                  </a:lnTo>
                  <a:lnTo>
                    <a:pt x="70" y="104"/>
                  </a:lnTo>
                  <a:lnTo>
                    <a:pt x="60" y="112"/>
                  </a:lnTo>
                  <a:lnTo>
                    <a:pt x="48" y="122"/>
                  </a:lnTo>
                  <a:lnTo>
                    <a:pt x="38" y="134"/>
                  </a:lnTo>
                  <a:lnTo>
                    <a:pt x="30" y="144"/>
                  </a:lnTo>
                  <a:lnTo>
                    <a:pt x="25" y="152"/>
                  </a:lnTo>
                  <a:lnTo>
                    <a:pt x="18" y="157"/>
                  </a:lnTo>
                  <a:lnTo>
                    <a:pt x="14" y="167"/>
                  </a:lnTo>
                  <a:lnTo>
                    <a:pt x="10" y="175"/>
                  </a:lnTo>
                  <a:lnTo>
                    <a:pt x="7" y="183"/>
                  </a:lnTo>
                  <a:lnTo>
                    <a:pt x="4" y="190"/>
                  </a:lnTo>
                  <a:lnTo>
                    <a:pt x="4" y="194"/>
                  </a:lnTo>
                  <a:lnTo>
                    <a:pt x="4" y="199"/>
                  </a:lnTo>
                  <a:lnTo>
                    <a:pt x="4" y="200"/>
                  </a:lnTo>
                  <a:lnTo>
                    <a:pt x="0" y="193"/>
                  </a:lnTo>
                  <a:lnTo>
                    <a:pt x="0" y="1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6" name="Freeform 60"/>
            <p:cNvSpPr>
              <a:spLocks/>
            </p:cNvSpPr>
            <p:nvPr/>
          </p:nvSpPr>
          <p:spPr bwMode="auto">
            <a:xfrm>
              <a:off x="1214438" y="4657725"/>
              <a:ext cx="125413" cy="244475"/>
            </a:xfrm>
            <a:custGeom>
              <a:avLst/>
              <a:gdLst/>
              <a:ahLst/>
              <a:cxnLst>
                <a:cxn ang="0">
                  <a:pos x="79" y="5"/>
                </a:cxn>
                <a:cxn ang="0">
                  <a:pos x="74" y="7"/>
                </a:cxn>
                <a:cxn ang="0">
                  <a:pos x="67" y="11"/>
                </a:cxn>
                <a:cxn ang="0">
                  <a:pos x="58" y="19"/>
                </a:cxn>
                <a:cxn ang="0">
                  <a:pos x="44" y="33"/>
                </a:cxn>
                <a:cxn ang="0">
                  <a:pos x="31" y="45"/>
                </a:cxn>
                <a:cxn ang="0">
                  <a:pos x="25" y="56"/>
                </a:cxn>
                <a:cxn ang="0">
                  <a:pos x="18" y="67"/>
                </a:cxn>
                <a:cxn ang="0">
                  <a:pos x="14" y="78"/>
                </a:cxn>
                <a:cxn ang="0">
                  <a:pos x="9" y="89"/>
                </a:cxn>
                <a:cxn ang="0">
                  <a:pos x="8" y="103"/>
                </a:cxn>
                <a:cxn ang="0">
                  <a:pos x="8" y="114"/>
                </a:cxn>
                <a:cxn ang="0">
                  <a:pos x="8" y="123"/>
                </a:cxn>
                <a:cxn ang="0">
                  <a:pos x="7" y="132"/>
                </a:cxn>
                <a:cxn ang="0">
                  <a:pos x="7" y="140"/>
                </a:cxn>
                <a:cxn ang="0">
                  <a:pos x="8" y="147"/>
                </a:cxn>
                <a:cxn ang="0">
                  <a:pos x="8" y="151"/>
                </a:cxn>
                <a:cxn ang="0">
                  <a:pos x="0" y="154"/>
                </a:cxn>
                <a:cxn ang="0">
                  <a:pos x="0" y="149"/>
                </a:cxn>
                <a:cxn ang="0">
                  <a:pos x="1" y="140"/>
                </a:cxn>
                <a:cxn ang="0">
                  <a:pos x="3" y="126"/>
                </a:cxn>
                <a:cxn ang="0">
                  <a:pos x="3" y="110"/>
                </a:cxn>
                <a:cxn ang="0">
                  <a:pos x="3" y="96"/>
                </a:cxn>
                <a:cxn ang="0">
                  <a:pos x="5" y="85"/>
                </a:cxn>
                <a:cxn ang="0">
                  <a:pos x="8" y="75"/>
                </a:cxn>
                <a:cxn ang="0">
                  <a:pos x="14" y="68"/>
                </a:cxn>
                <a:cxn ang="0">
                  <a:pos x="18" y="59"/>
                </a:cxn>
                <a:cxn ang="0">
                  <a:pos x="23" y="49"/>
                </a:cxn>
                <a:cxn ang="0">
                  <a:pos x="29" y="40"/>
                </a:cxn>
                <a:cxn ang="0">
                  <a:pos x="36" y="34"/>
                </a:cxn>
                <a:cxn ang="0">
                  <a:pos x="40" y="29"/>
                </a:cxn>
                <a:cxn ang="0">
                  <a:pos x="47" y="22"/>
                </a:cxn>
                <a:cxn ang="0">
                  <a:pos x="53" y="16"/>
                </a:cxn>
                <a:cxn ang="0">
                  <a:pos x="59" y="11"/>
                </a:cxn>
                <a:cxn ang="0">
                  <a:pos x="64" y="7"/>
                </a:cxn>
                <a:cxn ang="0">
                  <a:pos x="70" y="3"/>
                </a:cxn>
                <a:cxn ang="0">
                  <a:pos x="75" y="0"/>
                </a:cxn>
                <a:cxn ang="0">
                  <a:pos x="77" y="0"/>
                </a:cxn>
                <a:cxn ang="0">
                  <a:pos x="79" y="5"/>
                </a:cxn>
                <a:cxn ang="0">
                  <a:pos x="79" y="5"/>
                </a:cxn>
              </a:cxnLst>
              <a:rect l="0" t="0" r="r" b="b"/>
              <a:pathLst>
                <a:path w="79" h="154">
                  <a:moveTo>
                    <a:pt x="79" y="5"/>
                  </a:moveTo>
                  <a:lnTo>
                    <a:pt x="74" y="7"/>
                  </a:lnTo>
                  <a:lnTo>
                    <a:pt x="67" y="11"/>
                  </a:lnTo>
                  <a:lnTo>
                    <a:pt x="58" y="19"/>
                  </a:lnTo>
                  <a:lnTo>
                    <a:pt x="44" y="33"/>
                  </a:lnTo>
                  <a:lnTo>
                    <a:pt x="31" y="45"/>
                  </a:lnTo>
                  <a:lnTo>
                    <a:pt x="25" y="56"/>
                  </a:lnTo>
                  <a:lnTo>
                    <a:pt x="18" y="67"/>
                  </a:lnTo>
                  <a:lnTo>
                    <a:pt x="14" y="78"/>
                  </a:lnTo>
                  <a:lnTo>
                    <a:pt x="9" y="89"/>
                  </a:lnTo>
                  <a:lnTo>
                    <a:pt x="8" y="103"/>
                  </a:lnTo>
                  <a:lnTo>
                    <a:pt x="8" y="114"/>
                  </a:lnTo>
                  <a:lnTo>
                    <a:pt x="8" y="123"/>
                  </a:lnTo>
                  <a:lnTo>
                    <a:pt x="7" y="132"/>
                  </a:lnTo>
                  <a:lnTo>
                    <a:pt x="7" y="140"/>
                  </a:lnTo>
                  <a:lnTo>
                    <a:pt x="8" y="147"/>
                  </a:lnTo>
                  <a:lnTo>
                    <a:pt x="8" y="151"/>
                  </a:lnTo>
                  <a:lnTo>
                    <a:pt x="0" y="154"/>
                  </a:lnTo>
                  <a:lnTo>
                    <a:pt x="0" y="149"/>
                  </a:lnTo>
                  <a:lnTo>
                    <a:pt x="1" y="140"/>
                  </a:lnTo>
                  <a:lnTo>
                    <a:pt x="3" y="126"/>
                  </a:lnTo>
                  <a:lnTo>
                    <a:pt x="3" y="110"/>
                  </a:lnTo>
                  <a:lnTo>
                    <a:pt x="3" y="96"/>
                  </a:lnTo>
                  <a:lnTo>
                    <a:pt x="5" y="85"/>
                  </a:lnTo>
                  <a:lnTo>
                    <a:pt x="8" y="75"/>
                  </a:lnTo>
                  <a:lnTo>
                    <a:pt x="14" y="68"/>
                  </a:lnTo>
                  <a:lnTo>
                    <a:pt x="18" y="59"/>
                  </a:lnTo>
                  <a:lnTo>
                    <a:pt x="23" y="49"/>
                  </a:lnTo>
                  <a:lnTo>
                    <a:pt x="29" y="40"/>
                  </a:lnTo>
                  <a:lnTo>
                    <a:pt x="36" y="34"/>
                  </a:lnTo>
                  <a:lnTo>
                    <a:pt x="40" y="29"/>
                  </a:lnTo>
                  <a:lnTo>
                    <a:pt x="47" y="22"/>
                  </a:lnTo>
                  <a:lnTo>
                    <a:pt x="53" y="16"/>
                  </a:lnTo>
                  <a:lnTo>
                    <a:pt x="59" y="11"/>
                  </a:lnTo>
                  <a:lnTo>
                    <a:pt x="64" y="7"/>
                  </a:lnTo>
                  <a:lnTo>
                    <a:pt x="70" y="3"/>
                  </a:lnTo>
                  <a:lnTo>
                    <a:pt x="75" y="0"/>
                  </a:lnTo>
                  <a:lnTo>
                    <a:pt x="77" y="0"/>
                  </a:lnTo>
                  <a:lnTo>
                    <a:pt x="79" y="5"/>
                  </a:lnTo>
                  <a:lnTo>
                    <a:pt x="79"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7" name="Freeform 61"/>
            <p:cNvSpPr>
              <a:spLocks/>
            </p:cNvSpPr>
            <p:nvPr/>
          </p:nvSpPr>
          <p:spPr bwMode="auto">
            <a:xfrm>
              <a:off x="1357313" y="4613275"/>
              <a:ext cx="44450" cy="17463"/>
            </a:xfrm>
            <a:custGeom>
              <a:avLst/>
              <a:gdLst/>
              <a:ahLst/>
              <a:cxnLst>
                <a:cxn ang="0">
                  <a:pos x="3" y="0"/>
                </a:cxn>
                <a:cxn ang="0">
                  <a:pos x="5" y="3"/>
                </a:cxn>
                <a:cxn ang="0">
                  <a:pos x="11" y="7"/>
                </a:cxn>
                <a:cxn ang="0">
                  <a:pos x="14" y="7"/>
                </a:cxn>
                <a:cxn ang="0">
                  <a:pos x="18" y="7"/>
                </a:cxn>
                <a:cxn ang="0">
                  <a:pos x="21" y="7"/>
                </a:cxn>
                <a:cxn ang="0">
                  <a:pos x="22" y="6"/>
                </a:cxn>
                <a:cxn ang="0">
                  <a:pos x="25" y="3"/>
                </a:cxn>
                <a:cxn ang="0">
                  <a:pos x="27" y="2"/>
                </a:cxn>
                <a:cxn ang="0">
                  <a:pos x="28" y="3"/>
                </a:cxn>
                <a:cxn ang="0">
                  <a:pos x="28" y="4"/>
                </a:cxn>
                <a:cxn ang="0">
                  <a:pos x="24" y="9"/>
                </a:cxn>
                <a:cxn ang="0">
                  <a:pos x="18" y="11"/>
                </a:cxn>
                <a:cxn ang="0">
                  <a:pos x="13" y="11"/>
                </a:cxn>
                <a:cxn ang="0">
                  <a:pos x="6" y="9"/>
                </a:cxn>
                <a:cxn ang="0">
                  <a:pos x="0" y="4"/>
                </a:cxn>
                <a:cxn ang="0">
                  <a:pos x="0" y="3"/>
                </a:cxn>
                <a:cxn ang="0">
                  <a:pos x="3" y="0"/>
                </a:cxn>
                <a:cxn ang="0">
                  <a:pos x="3" y="0"/>
                </a:cxn>
              </a:cxnLst>
              <a:rect l="0" t="0" r="r" b="b"/>
              <a:pathLst>
                <a:path w="28" h="11">
                  <a:moveTo>
                    <a:pt x="3" y="0"/>
                  </a:moveTo>
                  <a:lnTo>
                    <a:pt x="5" y="3"/>
                  </a:lnTo>
                  <a:lnTo>
                    <a:pt x="11" y="7"/>
                  </a:lnTo>
                  <a:lnTo>
                    <a:pt x="14" y="7"/>
                  </a:lnTo>
                  <a:lnTo>
                    <a:pt x="18" y="7"/>
                  </a:lnTo>
                  <a:lnTo>
                    <a:pt x="21" y="7"/>
                  </a:lnTo>
                  <a:lnTo>
                    <a:pt x="22" y="6"/>
                  </a:lnTo>
                  <a:lnTo>
                    <a:pt x="25" y="3"/>
                  </a:lnTo>
                  <a:lnTo>
                    <a:pt x="27" y="2"/>
                  </a:lnTo>
                  <a:lnTo>
                    <a:pt x="28" y="3"/>
                  </a:lnTo>
                  <a:lnTo>
                    <a:pt x="28" y="4"/>
                  </a:lnTo>
                  <a:lnTo>
                    <a:pt x="24" y="9"/>
                  </a:lnTo>
                  <a:lnTo>
                    <a:pt x="18" y="11"/>
                  </a:lnTo>
                  <a:lnTo>
                    <a:pt x="13" y="11"/>
                  </a:lnTo>
                  <a:lnTo>
                    <a:pt x="6" y="9"/>
                  </a:lnTo>
                  <a:lnTo>
                    <a:pt x="0" y="4"/>
                  </a:lnTo>
                  <a:lnTo>
                    <a:pt x="0" y="3"/>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8" name="Freeform 62"/>
            <p:cNvSpPr>
              <a:spLocks/>
            </p:cNvSpPr>
            <p:nvPr/>
          </p:nvSpPr>
          <p:spPr bwMode="auto">
            <a:xfrm>
              <a:off x="1357313" y="4619625"/>
              <a:ext cx="14288" cy="17463"/>
            </a:xfrm>
            <a:custGeom>
              <a:avLst/>
              <a:gdLst/>
              <a:ahLst/>
              <a:cxnLst>
                <a:cxn ang="0">
                  <a:pos x="5" y="0"/>
                </a:cxn>
                <a:cxn ang="0">
                  <a:pos x="3" y="3"/>
                </a:cxn>
                <a:cxn ang="0">
                  <a:pos x="3" y="6"/>
                </a:cxn>
                <a:cxn ang="0">
                  <a:pos x="0" y="9"/>
                </a:cxn>
                <a:cxn ang="0">
                  <a:pos x="0" y="10"/>
                </a:cxn>
                <a:cxn ang="0">
                  <a:pos x="2" y="11"/>
                </a:cxn>
                <a:cxn ang="0">
                  <a:pos x="3" y="11"/>
                </a:cxn>
                <a:cxn ang="0">
                  <a:pos x="6" y="6"/>
                </a:cxn>
                <a:cxn ang="0">
                  <a:pos x="9" y="3"/>
                </a:cxn>
                <a:cxn ang="0">
                  <a:pos x="5" y="0"/>
                </a:cxn>
                <a:cxn ang="0">
                  <a:pos x="5" y="0"/>
                </a:cxn>
              </a:cxnLst>
              <a:rect l="0" t="0" r="r" b="b"/>
              <a:pathLst>
                <a:path w="9" h="11">
                  <a:moveTo>
                    <a:pt x="5" y="0"/>
                  </a:moveTo>
                  <a:lnTo>
                    <a:pt x="3" y="3"/>
                  </a:lnTo>
                  <a:lnTo>
                    <a:pt x="3" y="6"/>
                  </a:lnTo>
                  <a:lnTo>
                    <a:pt x="0" y="9"/>
                  </a:lnTo>
                  <a:lnTo>
                    <a:pt x="0" y="10"/>
                  </a:lnTo>
                  <a:lnTo>
                    <a:pt x="2" y="11"/>
                  </a:lnTo>
                  <a:lnTo>
                    <a:pt x="3" y="11"/>
                  </a:lnTo>
                  <a:lnTo>
                    <a:pt x="6" y="6"/>
                  </a:lnTo>
                  <a:lnTo>
                    <a:pt x="9" y="3"/>
                  </a:lnTo>
                  <a:lnTo>
                    <a:pt x="5" y="0"/>
                  </a:lnTo>
                  <a:lnTo>
                    <a:pt x="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79" name="Freeform 63"/>
            <p:cNvSpPr>
              <a:spLocks/>
            </p:cNvSpPr>
            <p:nvPr/>
          </p:nvSpPr>
          <p:spPr bwMode="auto">
            <a:xfrm>
              <a:off x="1373188" y="4627563"/>
              <a:ext cx="6350" cy="14288"/>
            </a:xfrm>
            <a:custGeom>
              <a:avLst/>
              <a:gdLst/>
              <a:ahLst/>
              <a:cxnLst>
                <a:cxn ang="0">
                  <a:pos x="3" y="2"/>
                </a:cxn>
                <a:cxn ang="0">
                  <a:pos x="1" y="2"/>
                </a:cxn>
                <a:cxn ang="0">
                  <a:pos x="1" y="6"/>
                </a:cxn>
                <a:cxn ang="0">
                  <a:pos x="0" y="8"/>
                </a:cxn>
                <a:cxn ang="0">
                  <a:pos x="1" y="9"/>
                </a:cxn>
                <a:cxn ang="0">
                  <a:pos x="3" y="9"/>
                </a:cxn>
                <a:cxn ang="0">
                  <a:pos x="4" y="8"/>
                </a:cxn>
                <a:cxn ang="0">
                  <a:pos x="4" y="6"/>
                </a:cxn>
                <a:cxn ang="0">
                  <a:pos x="4" y="4"/>
                </a:cxn>
                <a:cxn ang="0">
                  <a:pos x="4" y="1"/>
                </a:cxn>
                <a:cxn ang="0">
                  <a:pos x="4" y="0"/>
                </a:cxn>
                <a:cxn ang="0">
                  <a:pos x="3" y="2"/>
                </a:cxn>
                <a:cxn ang="0">
                  <a:pos x="3" y="2"/>
                </a:cxn>
              </a:cxnLst>
              <a:rect l="0" t="0" r="r" b="b"/>
              <a:pathLst>
                <a:path w="4" h="9">
                  <a:moveTo>
                    <a:pt x="3" y="2"/>
                  </a:moveTo>
                  <a:lnTo>
                    <a:pt x="1" y="2"/>
                  </a:lnTo>
                  <a:lnTo>
                    <a:pt x="1" y="6"/>
                  </a:lnTo>
                  <a:lnTo>
                    <a:pt x="0" y="8"/>
                  </a:lnTo>
                  <a:lnTo>
                    <a:pt x="1" y="9"/>
                  </a:lnTo>
                  <a:lnTo>
                    <a:pt x="3" y="9"/>
                  </a:lnTo>
                  <a:lnTo>
                    <a:pt x="4" y="8"/>
                  </a:lnTo>
                  <a:lnTo>
                    <a:pt x="4" y="6"/>
                  </a:lnTo>
                  <a:lnTo>
                    <a:pt x="4" y="4"/>
                  </a:lnTo>
                  <a:lnTo>
                    <a:pt x="4" y="1"/>
                  </a:lnTo>
                  <a:lnTo>
                    <a:pt x="4" y="0"/>
                  </a:lnTo>
                  <a:lnTo>
                    <a:pt x="3" y="2"/>
                  </a:lnTo>
                  <a:lnTo>
                    <a:pt x="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0" name="Freeform 64"/>
            <p:cNvSpPr>
              <a:spLocks/>
            </p:cNvSpPr>
            <p:nvPr/>
          </p:nvSpPr>
          <p:spPr bwMode="auto">
            <a:xfrm>
              <a:off x="1385888" y="4627563"/>
              <a:ext cx="14288" cy="12700"/>
            </a:xfrm>
            <a:custGeom>
              <a:avLst/>
              <a:gdLst/>
              <a:ahLst/>
              <a:cxnLst>
                <a:cxn ang="0">
                  <a:pos x="0" y="0"/>
                </a:cxn>
                <a:cxn ang="0">
                  <a:pos x="0" y="2"/>
                </a:cxn>
                <a:cxn ang="0">
                  <a:pos x="3" y="4"/>
                </a:cxn>
                <a:cxn ang="0">
                  <a:pos x="3" y="6"/>
                </a:cxn>
                <a:cxn ang="0">
                  <a:pos x="4" y="8"/>
                </a:cxn>
                <a:cxn ang="0">
                  <a:pos x="7" y="8"/>
                </a:cxn>
                <a:cxn ang="0">
                  <a:pos x="9" y="6"/>
                </a:cxn>
                <a:cxn ang="0">
                  <a:pos x="4" y="2"/>
                </a:cxn>
                <a:cxn ang="0">
                  <a:pos x="3" y="0"/>
                </a:cxn>
                <a:cxn ang="0">
                  <a:pos x="0" y="0"/>
                </a:cxn>
                <a:cxn ang="0">
                  <a:pos x="0" y="0"/>
                </a:cxn>
              </a:cxnLst>
              <a:rect l="0" t="0" r="r" b="b"/>
              <a:pathLst>
                <a:path w="9" h="8">
                  <a:moveTo>
                    <a:pt x="0" y="0"/>
                  </a:moveTo>
                  <a:lnTo>
                    <a:pt x="0" y="2"/>
                  </a:lnTo>
                  <a:lnTo>
                    <a:pt x="3" y="4"/>
                  </a:lnTo>
                  <a:lnTo>
                    <a:pt x="3" y="6"/>
                  </a:lnTo>
                  <a:lnTo>
                    <a:pt x="4" y="8"/>
                  </a:lnTo>
                  <a:lnTo>
                    <a:pt x="7" y="8"/>
                  </a:lnTo>
                  <a:lnTo>
                    <a:pt x="9" y="6"/>
                  </a:lnTo>
                  <a:lnTo>
                    <a:pt x="4" y="2"/>
                  </a:lnTo>
                  <a:lnTo>
                    <a:pt x="3" y="0"/>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1" name="Freeform 65"/>
            <p:cNvSpPr>
              <a:spLocks/>
            </p:cNvSpPr>
            <p:nvPr/>
          </p:nvSpPr>
          <p:spPr bwMode="auto">
            <a:xfrm>
              <a:off x="1412875" y="4605338"/>
              <a:ext cx="31750" cy="19050"/>
            </a:xfrm>
            <a:custGeom>
              <a:avLst/>
              <a:gdLst/>
              <a:ahLst/>
              <a:cxnLst>
                <a:cxn ang="0">
                  <a:pos x="19" y="0"/>
                </a:cxn>
                <a:cxn ang="0">
                  <a:pos x="15" y="4"/>
                </a:cxn>
                <a:cxn ang="0">
                  <a:pos x="9" y="8"/>
                </a:cxn>
                <a:cxn ang="0">
                  <a:pos x="7" y="8"/>
                </a:cxn>
                <a:cxn ang="0">
                  <a:pos x="4" y="8"/>
                </a:cxn>
                <a:cxn ang="0">
                  <a:pos x="1" y="8"/>
                </a:cxn>
                <a:cxn ang="0">
                  <a:pos x="1" y="8"/>
                </a:cxn>
                <a:cxn ang="0">
                  <a:pos x="0" y="8"/>
                </a:cxn>
                <a:cxn ang="0">
                  <a:pos x="1" y="11"/>
                </a:cxn>
                <a:cxn ang="0">
                  <a:pos x="5" y="12"/>
                </a:cxn>
                <a:cxn ang="0">
                  <a:pos x="9" y="12"/>
                </a:cxn>
                <a:cxn ang="0">
                  <a:pos x="15" y="9"/>
                </a:cxn>
                <a:cxn ang="0">
                  <a:pos x="18" y="8"/>
                </a:cxn>
                <a:cxn ang="0">
                  <a:pos x="19" y="4"/>
                </a:cxn>
                <a:cxn ang="0">
                  <a:pos x="20" y="3"/>
                </a:cxn>
                <a:cxn ang="0">
                  <a:pos x="19" y="0"/>
                </a:cxn>
                <a:cxn ang="0">
                  <a:pos x="19" y="0"/>
                </a:cxn>
              </a:cxnLst>
              <a:rect l="0" t="0" r="r" b="b"/>
              <a:pathLst>
                <a:path w="20" h="12">
                  <a:moveTo>
                    <a:pt x="19" y="0"/>
                  </a:moveTo>
                  <a:lnTo>
                    <a:pt x="15" y="4"/>
                  </a:lnTo>
                  <a:lnTo>
                    <a:pt x="9" y="8"/>
                  </a:lnTo>
                  <a:lnTo>
                    <a:pt x="7" y="8"/>
                  </a:lnTo>
                  <a:lnTo>
                    <a:pt x="4" y="8"/>
                  </a:lnTo>
                  <a:lnTo>
                    <a:pt x="1" y="8"/>
                  </a:lnTo>
                  <a:lnTo>
                    <a:pt x="1" y="8"/>
                  </a:lnTo>
                  <a:lnTo>
                    <a:pt x="0" y="8"/>
                  </a:lnTo>
                  <a:lnTo>
                    <a:pt x="1" y="11"/>
                  </a:lnTo>
                  <a:lnTo>
                    <a:pt x="5" y="12"/>
                  </a:lnTo>
                  <a:lnTo>
                    <a:pt x="9" y="12"/>
                  </a:lnTo>
                  <a:lnTo>
                    <a:pt x="15" y="9"/>
                  </a:lnTo>
                  <a:lnTo>
                    <a:pt x="18" y="8"/>
                  </a:lnTo>
                  <a:lnTo>
                    <a:pt x="19" y="4"/>
                  </a:lnTo>
                  <a:lnTo>
                    <a:pt x="20" y="3"/>
                  </a:lnTo>
                  <a:lnTo>
                    <a:pt x="19" y="0"/>
                  </a:lnTo>
                  <a:lnTo>
                    <a:pt x="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2" name="Freeform 66"/>
            <p:cNvSpPr>
              <a:spLocks/>
            </p:cNvSpPr>
            <p:nvPr/>
          </p:nvSpPr>
          <p:spPr bwMode="auto">
            <a:xfrm>
              <a:off x="1417638" y="4622800"/>
              <a:ext cx="6350" cy="14288"/>
            </a:xfrm>
            <a:custGeom>
              <a:avLst/>
              <a:gdLst/>
              <a:ahLst/>
              <a:cxnLst>
                <a:cxn ang="0">
                  <a:pos x="2" y="0"/>
                </a:cxn>
                <a:cxn ang="0">
                  <a:pos x="0" y="4"/>
                </a:cxn>
                <a:cxn ang="0">
                  <a:pos x="1" y="8"/>
                </a:cxn>
                <a:cxn ang="0">
                  <a:pos x="2" y="9"/>
                </a:cxn>
                <a:cxn ang="0">
                  <a:pos x="4" y="8"/>
                </a:cxn>
                <a:cxn ang="0">
                  <a:pos x="4" y="3"/>
                </a:cxn>
                <a:cxn ang="0">
                  <a:pos x="4" y="0"/>
                </a:cxn>
                <a:cxn ang="0">
                  <a:pos x="2" y="0"/>
                </a:cxn>
                <a:cxn ang="0">
                  <a:pos x="2" y="0"/>
                </a:cxn>
              </a:cxnLst>
              <a:rect l="0" t="0" r="r" b="b"/>
              <a:pathLst>
                <a:path w="4" h="9">
                  <a:moveTo>
                    <a:pt x="2" y="0"/>
                  </a:moveTo>
                  <a:lnTo>
                    <a:pt x="0" y="4"/>
                  </a:lnTo>
                  <a:lnTo>
                    <a:pt x="1" y="8"/>
                  </a:lnTo>
                  <a:lnTo>
                    <a:pt x="2" y="9"/>
                  </a:lnTo>
                  <a:lnTo>
                    <a:pt x="4" y="8"/>
                  </a:lnTo>
                  <a:lnTo>
                    <a:pt x="4" y="3"/>
                  </a:lnTo>
                  <a:lnTo>
                    <a:pt x="4" y="0"/>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3" name="Freeform 67"/>
            <p:cNvSpPr>
              <a:spLocks/>
            </p:cNvSpPr>
            <p:nvPr/>
          </p:nvSpPr>
          <p:spPr bwMode="auto">
            <a:xfrm>
              <a:off x="1427163" y="4619625"/>
              <a:ext cx="9525" cy="15875"/>
            </a:xfrm>
            <a:custGeom>
              <a:avLst/>
              <a:gdLst/>
              <a:ahLst/>
              <a:cxnLst>
                <a:cxn ang="0">
                  <a:pos x="0" y="2"/>
                </a:cxn>
                <a:cxn ang="0">
                  <a:pos x="0" y="3"/>
                </a:cxn>
                <a:cxn ang="0">
                  <a:pos x="0" y="6"/>
                </a:cxn>
                <a:cxn ang="0">
                  <a:pos x="2" y="9"/>
                </a:cxn>
                <a:cxn ang="0">
                  <a:pos x="3" y="10"/>
                </a:cxn>
                <a:cxn ang="0">
                  <a:pos x="5" y="10"/>
                </a:cxn>
                <a:cxn ang="0">
                  <a:pos x="6" y="9"/>
                </a:cxn>
                <a:cxn ang="0">
                  <a:pos x="6" y="7"/>
                </a:cxn>
                <a:cxn ang="0">
                  <a:pos x="5" y="5"/>
                </a:cxn>
                <a:cxn ang="0">
                  <a:pos x="3" y="2"/>
                </a:cxn>
                <a:cxn ang="0">
                  <a:pos x="3" y="0"/>
                </a:cxn>
                <a:cxn ang="0">
                  <a:pos x="0" y="2"/>
                </a:cxn>
                <a:cxn ang="0">
                  <a:pos x="0" y="2"/>
                </a:cxn>
              </a:cxnLst>
              <a:rect l="0" t="0" r="r" b="b"/>
              <a:pathLst>
                <a:path w="6" h="10">
                  <a:moveTo>
                    <a:pt x="0" y="2"/>
                  </a:moveTo>
                  <a:lnTo>
                    <a:pt x="0" y="3"/>
                  </a:lnTo>
                  <a:lnTo>
                    <a:pt x="0" y="6"/>
                  </a:lnTo>
                  <a:lnTo>
                    <a:pt x="2" y="9"/>
                  </a:lnTo>
                  <a:lnTo>
                    <a:pt x="3" y="10"/>
                  </a:lnTo>
                  <a:lnTo>
                    <a:pt x="5" y="10"/>
                  </a:lnTo>
                  <a:lnTo>
                    <a:pt x="6" y="9"/>
                  </a:lnTo>
                  <a:lnTo>
                    <a:pt x="6" y="7"/>
                  </a:lnTo>
                  <a:lnTo>
                    <a:pt x="5" y="5"/>
                  </a:lnTo>
                  <a:lnTo>
                    <a:pt x="3" y="2"/>
                  </a:lnTo>
                  <a:lnTo>
                    <a:pt x="3" y="0"/>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4" name="Freeform 68"/>
            <p:cNvSpPr>
              <a:spLocks/>
            </p:cNvSpPr>
            <p:nvPr/>
          </p:nvSpPr>
          <p:spPr bwMode="auto">
            <a:xfrm>
              <a:off x="1436688" y="4618038"/>
              <a:ext cx="12700" cy="6350"/>
            </a:xfrm>
            <a:custGeom>
              <a:avLst/>
              <a:gdLst/>
              <a:ahLst/>
              <a:cxnLst>
                <a:cxn ang="0">
                  <a:pos x="3" y="0"/>
                </a:cxn>
                <a:cxn ang="0">
                  <a:pos x="5" y="0"/>
                </a:cxn>
                <a:cxn ang="0">
                  <a:pos x="8" y="1"/>
                </a:cxn>
                <a:cxn ang="0">
                  <a:pos x="8" y="4"/>
                </a:cxn>
                <a:cxn ang="0">
                  <a:pos x="8" y="4"/>
                </a:cxn>
                <a:cxn ang="0">
                  <a:pos x="3" y="1"/>
                </a:cxn>
                <a:cxn ang="0">
                  <a:pos x="0" y="0"/>
                </a:cxn>
                <a:cxn ang="0">
                  <a:pos x="3" y="0"/>
                </a:cxn>
                <a:cxn ang="0">
                  <a:pos x="3" y="0"/>
                </a:cxn>
              </a:cxnLst>
              <a:rect l="0" t="0" r="r" b="b"/>
              <a:pathLst>
                <a:path w="8" h="4">
                  <a:moveTo>
                    <a:pt x="3" y="0"/>
                  </a:moveTo>
                  <a:lnTo>
                    <a:pt x="5" y="0"/>
                  </a:lnTo>
                  <a:lnTo>
                    <a:pt x="8" y="1"/>
                  </a:lnTo>
                  <a:lnTo>
                    <a:pt x="8" y="4"/>
                  </a:lnTo>
                  <a:lnTo>
                    <a:pt x="8" y="4"/>
                  </a:lnTo>
                  <a:lnTo>
                    <a:pt x="3" y="1"/>
                  </a:lnTo>
                  <a:lnTo>
                    <a:pt x="0"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5" name="Freeform 69"/>
            <p:cNvSpPr>
              <a:spLocks/>
            </p:cNvSpPr>
            <p:nvPr/>
          </p:nvSpPr>
          <p:spPr bwMode="auto">
            <a:xfrm>
              <a:off x="1441450" y="4699000"/>
              <a:ext cx="23813" cy="28575"/>
            </a:xfrm>
            <a:custGeom>
              <a:avLst/>
              <a:gdLst/>
              <a:ahLst/>
              <a:cxnLst>
                <a:cxn ang="0">
                  <a:pos x="2" y="7"/>
                </a:cxn>
                <a:cxn ang="0">
                  <a:pos x="0" y="3"/>
                </a:cxn>
                <a:cxn ang="0">
                  <a:pos x="1" y="0"/>
                </a:cxn>
                <a:cxn ang="0">
                  <a:pos x="5" y="0"/>
                </a:cxn>
                <a:cxn ang="0">
                  <a:pos x="11" y="1"/>
                </a:cxn>
                <a:cxn ang="0">
                  <a:pos x="13" y="4"/>
                </a:cxn>
                <a:cxn ang="0">
                  <a:pos x="15" y="10"/>
                </a:cxn>
                <a:cxn ang="0">
                  <a:pos x="13" y="14"/>
                </a:cxn>
                <a:cxn ang="0">
                  <a:pos x="11" y="18"/>
                </a:cxn>
                <a:cxn ang="0">
                  <a:pos x="7" y="16"/>
                </a:cxn>
                <a:cxn ang="0">
                  <a:pos x="5" y="15"/>
                </a:cxn>
                <a:cxn ang="0">
                  <a:pos x="4" y="12"/>
                </a:cxn>
                <a:cxn ang="0">
                  <a:pos x="5" y="12"/>
                </a:cxn>
                <a:cxn ang="0">
                  <a:pos x="8" y="12"/>
                </a:cxn>
                <a:cxn ang="0">
                  <a:pos x="11" y="10"/>
                </a:cxn>
                <a:cxn ang="0">
                  <a:pos x="8" y="4"/>
                </a:cxn>
                <a:cxn ang="0">
                  <a:pos x="5" y="4"/>
                </a:cxn>
                <a:cxn ang="0">
                  <a:pos x="4" y="7"/>
                </a:cxn>
                <a:cxn ang="0">
                  <a:pos x="5" y="10"/>
                </a:cxn>
                <a:cxn ang="0">
                  <a:pos x="2" y="8"/>
                </a:cxn>
                <a:cxn ang="0">
                  <a:pos x="2" y="7"/>
                </a:cxn>
                <a:cxn ang="0">
                  <a:pos x="2" y="7"/>
                </a:cxn>
              </a:cxnLst>
              <a:rect l="0" t="0" r="r" b="b"/>
              <a:pathLst>
                <a:path w="15" h="18">
                  <a:moveTo>
                    <a:pt x="2" y="7"/>
                  </a:moveTo>
                  <a:lnTo>
                    <a:pt x="0" y="3"/>
                  </a:lnTo>
                  <a:lnTo>
                    <a:pt x="1" y="0"/>
                  </a:lnTo>
                  <a:lnTo>
                    <a:pt x="5" y="0"/>
                  </a:lnTo>
                  <a:lnTo>
                    <a:pt x="11" y="1"/>
                  </a:lnTo>
                  <a:lnTo>
                    <a:pt x="13" y="4"/>
                  </a:lnTo>
                  <a:lnTo>
                    <a:pt x="15" y="10"/>
                  </a:lnTo>
                  <a:lnTo>
                    <a:pt x="13" y="14"/>
                  </a:lnTo>
                  <a:lnTo>
                    <a:pt x="11" y="18"/>
                  </a:lnTo>
                  <a:lnTo>
                    <a:pt x="7" y="16"/>
                  </a:lnTo>
                  <a:lnTo>
                    <a:pt x="5" y="15"/>
                  </a:lnTo>
                  <a:lnTo>
                    <a:pt x="4" y="12"/>
                  </a:lnTo>
                  <a:lnTo>
                    <a:pt x="5" y="12"/>
                  </a:lnTo>
                  <a:lnTo>
                    <a:pt x="8" y="12"/>
                  </a:lnTo>
                  <a:lnTo>
                    <a:pt x="11" y="10"/>
                  </a:lnTo>
                  <a:lnTo>
                    <a:pt x="8" y="4"/>
                  </a:lnTo>
                  <a:lnTo>
                    <a:pt x="5" y="4"/>
                  </a:lnTo>
                  <a:lnTo>
                    <a:pt x="4" y="7"/>
                  </a:lnTo>
                  <a:lnTo>
                    <a:pt x="5" y="10"/>
                  </a:lnTo>
                  <a:lnTo>
                    <a:pt x="2" y="8"/>
                  </a:lnTo>
                  <a:lnTo>
                    <a:pt x="2" y="7"/>
                  </a:lnTo>
                  <a:lnTo>
                    <a:pt x="2"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6" name="Freeform 70"/>
            <p:cNvSpPr>
              <a:spLocks/>
            </p:cNvSpPr>
            <p:nvPr/>
          </p:nvSpPr>
          <p:spPr bwMode="auto">
            <a:xfrm>
              <a:off x="687388" y="4511675"/>
              <a:ext cx="509588" cy="393700"/>
            </a:xfrm>
            <a:custGeom>
              <a:avLst/>
              <a:gdLst/>
              <a:ahLst/>
              <a:cxnLst>
                <a:cxn ang="0">
                  <a:pos x="13" y="140"/>
                </a:cxn>
                <a:cxn ang="0">
                  <a:pos x="0" y="129"/>
                </a:cxn>
                <a:cxn ang="0">
                  <a:pos x="9" y="108"/>
                </a:cxn>
                <a:cxn ang="0">
                  <a:pos x="19" y="95"/>
                </a:cxn>
                <a:cxn ang="0">
                  <a:pos x="34" y="49"/>
                </a:cxn>
                <a:cxn ang="0">
                  <a:pos x="26" y="23"/>
                </a:cxn>
                <a:cxn ang="0">
                  <a:pos x="22" y="8"/>
                </a:cxn>
                <a:cxn ang="0">
                  <a:pos x="26" y="3"/>
                </a:cxn>
                <a:cxn ang="0">
                  <a:pos x="42" y="15"/>
                </a:cxn>
                <a:cxn ang="0">
                  <a:pos x="48" y="25"/>
                </a:cxn>
                <a:cxn ang="0">
                  <a:pos x="59" y="23"/>
                </a:cxn>
                <a:cxn ang="0">
                  <a:pos x="74" y="20"/>
                </a:cxn>
                <a:cxn ang="0">
                  <a:pos x="97" y="1"/>
                </a:cxn>
                <a:cxn ang="0">
                  <a:pos x="101" y="11"/>
                </a:cxn>
                <a:cxn ang="0">
                  <a:pos x="90" y="30"/>
                </a:cxn>
                <a:cxn ang="0">
                  <a:pos x="93" y="44"/>
                </a:cxn>
                <a:cxn ang="0">
                  <a:pos x="137" y="62"/>
                </a:cxn>
                <a:cxn ang="0">
                  <a:pos x="178" y="79"/>
                </a:cxn>
                <a:cxn ang="0">
                  <a:pos x="212" y="101"/>
                </a:cxn>
                <a:cxn ang="0">
                  <a:pos x="255" y="143"/>
                </a:cxn>
                <a:cxn ang="0">
                  <a:pos x="277" y="176"/>
                </a:cxn>
                <a:cxn ang="0">
                  <a:pos x="288" y="200"/>
                </a:cxn>
                <a:cxn ang="0">
                  <a:pos x="311" y="235"/>
                </a:cxn>
                <a:cxn ang="0">
                  <a:pos x="313" y="248"/>
                </a:cxn>
                <a:cxn ang="0">
                  <a:pos x="293" y="219"/>
                </a:cxn>
                <a:cxn ang="0">
                  <a:pos x="277" y="185"/>
                </a:cxn>
                <a:cxn ang="0">
                  <a:pos x="258" y="158"/>
                </a:cxn>
                <a:cxn ang="0">
                  <a:pos x="229" y="122"/>
                </a:cxn>
                <a:cxn ang="0">
                  <a:pos x="207" y="107"/>
                </a:cxn>
                <a:cxn ang="0">
                  <a:pos x="179" y="86"/>
                </a:cxn>
                <a:cxn ang="0">
                  <a:pos x="151" y="71"/>
                </a:cxn>
                <a:cxn ang="0">
                  <a:pos x="118" y="58"/>
                </a:cxn>
                <a:cxn ang="0">
                  <a:pos x="86" y="45"/>
                </a:cxn>
                <a:cxn ang="0">
                  <a:pos x="90" y="27"/>
                </a:cxn>
                <a:cxn ang="0">
                  <a:pos x="94" y="8"/>
                </a:cxn>
                <a:cxn ang="0">
                  <a:pos x="87" y="14"/>
                </a:cxn>
                <a:cxn ang="0">
                  <a:pos x="72" y="23"/>
                </a:cxn>
                <a:cxn ang="0">
                  <a:pos x="65" y="27"/>
                </a:cxn>
                <a:cxn ang="0">
                  <a:pos x="49" y="30"/>
                </a:cxn>
                <a:cxn ang="0">
                  <a:pos x="39" y="20"/>
                </a:cxn>
                <a:cxn ang="0">
                  <a:pos x="30" y="9"/>
                </a:cxn>
                <a:cxn ang="0">
                  <a:pos x="28" y="18"/>
                </a:cxn>
                <a:cxn ang="0">
                  <a:pos x="34" y="31"/>
                </a:cxn>
                <a:cxn ang="0">
                  <a:pos x="37" y="49"/>
                </a:cxn>
                <a:cxn ang="0">
                  <a:pos x="30" y="77"/>
                </a:cxn>
                <a:cxn ang="0">
                  <a:pos x="22" y="97"/>
                </a:cxn>
                <a:cxn ang="0">
                  <a:pos x="13" y="111"/>
                </a:cxn>
                <a:cxn ang="0">
                  <a:pos x="6" y="125"/>
                </a:cxn>
                <a:cxn ang="0">
                  <a:pos x="8" y="134"/>
                </a:cxn>
                <a:cxn ang="0">
                  <a:pos x="20" y="139"/>
                </a:cxn>
                <a:cxn ang="0">
                  <a:pos x="22" y="141"/>
                </a:cxn>
              </a:cxnLst>
              <a:rect l="0" t="0" r="r" b="b"/>
              <a:pathLst>
                <a:path w="321" h="248">
                  <a:moveTo>
                    <a:pt x="22" y="141"/>
                  </a:moveTo>
                  <a:lnTo>
                    <a:pt x="17" y="140"/>
                  </a:lnTo>
                  <a:lnTo>
                    <a:pt x="13" y="140"/>
                  </a:lnTo>
                  <a:lnTo>
                    <a:pt x="8" y="139"/>
                  </a:lnTo>
                  <a:lnTo>
                    <a:pt x="2" y="136"/>
                  </a:lnTo>
                  <a:lnTo>
                    <a:pt x="0" y="129"/>
                  </a:lnTo>
                  <a:lnTo>
                    <a:pt x="1" y="121"/>
                  </a:lnTo>
                  <a:lnTo>
                    <a:pt x="4" y="112"/>
                  </a:lnTo>
                  <a:lnTo>
                    <a:pt x="9" y="108"/>
                  </a:lnTo>
                  <a:lnTo>
                    <a:pt x="15" y="104"/>
                  </a:lnTo>
                  <a:lnTo>
                    <a:pt x="17" y="103"/>
                  </a:lnTo>
                  <a:lnTo>
                    <a:pt x="19" y="95"/>
                  </a:lnTo>
                  <a:lnTo>
                    <a:pt x="24" y="79"/>
                  </a:lnTo>
                  <a:lnTo>
                    <a:pt x="30" y="63"/>
                  </a:lnTo>
                  <a:lnTo>
                    <a:pt x="34" y="49"/>
                  </a:lnTo>
                  <a:lnTo>
                    <a:pt x="32" y="40"/>
                  </a:lnTo>
                  <a:lnTo>
                    <a:pt x="30" y="31"/>
                  </a:lnTo>
                  <a:lnTo>
                    <a:pt x="26" y="23"/>
                  </a:lnTo>
                  <a:lnTo>
                    <a:pt x="24" y="20"/>
                  </a:lnTo>
                  <a:lnTo>
                    <a:pt x="23" y="14"/>
                  </a:lnTo>
                  <a:lnTo>
                    <a:pt x="22" y="8"/>
                  </a:lnTo>
                  <a:lnTo>
                    <a:pt x="22" y="3"/>
                  </a:lnTo>
                  <a:lnTo>
                    <a:pt x="23" y="1"/>
                  </a:lnTo>
                  <a:lnTo>
                    <a:pt x="26" y="3"/>
                  </a:lnTo>
                  <a:lnTo>
                    <a:pt x="32" y="5"/>
                  </a:lnTo>
                  <a:lnTo>
                    <a:pt x="38" y="9"/>
                  </a:lnTo>
                  <a:lnTo>
                    <a:pt x="42" y="15"/>
                  </a:lnTo>
                  <a:lnTo>
                    <a:pt x="43" y="19"/>
                  </a:lnTo>
                  <a:lnTo>
                    <a:pt x="46" y="23"/>
                  </a:lnTo>
                  <a:lnTo>
                    <a:pt x="48" y="25"/>
                  </a:lnTo>
                  <a:lnTo>
                    <a:pt x="49" y="26"/>
                  </a:lnTo>
                  <a:lnTo>
                    <a:pt x="52" y="25"/>
                  </a:lnTo>
                  <a:lnTo>
                    <a:pt x="59" y="23"/>
                  </a:lnTo>
                  <a:lnTo>
                    <a:pt x="65" y="23"/>
                  </a:lnTo>
                  <a:lnTo>
                    <a:pt x="70" y="23"/>
                  </a:lnTo>
                  <a:lnTo>
                    <a:pt x="74" y="20"/>
                  </a:lnTo>
                  <a:lnTo>
                    <a:pt x="83" y="14"/>
                  </a:lnTo>
                  <a:lnTo>
                    <a:pt x="90" y="5"/>
                  </a:lnTo>
                  <a:lnTo>
                    <a:pt x="97" y="1"/>
                  </a:lnTo>
                  <a:lnTo>
                    <a:pt x="98" y="0"/>
                  </a:lnTo>
                  <a:lnTo>
                    <a:pt x="100" y="5"/>
                  </a:lnTo>
                  <a:lnTo>
                    <a:pt x="101" y="11"/>
                  </a:lnTo>
                  <a:lnTo>
                    <a:pt x="101" y="18"/>
                  </a:lnTo>
                  <a:lnTo>
                    <a:pt x="97" y="22"/>
                  </a:lnTo>
                  <a:lnTo>
                    <a:pt x="90" y="30"/>
                  </a:lnTo>
                  <a:lnTo>
                    <a:pt x="86" y="37"/>
                  </a:lnTo>
                  <a:lnTo>
                    <a:pt x="86" y="41"/>
                  </a:lnTo>
                  <a:lnTo>
                    <a:pt x="93" y="44"/>
                  </a:lnTo>
                  <a:lnTo>
                    <a:pt x="107" y="49"/>
                  </a:lnTo>
                  <a:lnTo>
                    <a:pt x="122" y="55"/>
                  </a:lnTo>
                  <a:lnTo>
                    <a:pt x="137" y="62"/>
                  </a:lnTo>
                  <a:lnTo>
                    <a:pt x="149" y="66"/>
                  </a:lnTo>
                  <a:lnTo>
                    <a:pt x="166" y="73"/>
                  </a:lnTo>
                  <a:lnTo>
                    <a:pt x="178" y="79"/>
                  </a:lnTo>
                  <a:lnTo>
                    <a:pt x="188" y="85"/>
                  </a:lnTo>
                  <a:lnTo>
                    <a:pt x="197" y="90"/>
                  </a:lnTo>
                  <a:lnTo>
                    <a:pt x="212" y="101"/>
                  </a:lnTo>
                  <a:lnTo>
                    <a:pt x="229" y="114"/>
                  </a:lnTo>
                  <a:lnTo>
                    <a:pt x="244" y="130"/>
                  </a:lnTo>
                  <a:lnTo>
                    <a:pt x="255" y="143"/>
                  </a:lnTo>
                  <a:lnTo>
                    <a:pt x="265" y="155"/>
                  </a:lnTo>
                  <a:lnTo>
                    <a:pt x="271" y="166"/>
                  </a:lnTo>
                  <a:lnTo>
                    <a:pt x="277" y="176"/>
                  </a:lnTo>
                  <a:lnTo>
                    <a:pt x="281" y="184"/>
                  </a:lnTo>
                  <a:lnTo>
                    <a:pt x="285" y="192"/>
                  </a:lnTo>
                  <a:lnTo>
                    <a:pt x="288" y="200"/>
                  </a:lnTo>
                  <a:lnTo>
                    <a:pt x="295" y="211"/>
                  </a:lnTo>
                  <a:lnTo>
                    <a:pt x="303" y="222"/>
                  </a:lnTo>
                  <a:lnTo>
                    <a:pt x="311" y="235"/>
                  </a:lnTo>
                  <a:lnTo>
                    <a:pt x="317" y="243"/>
                  </a:lnTo>
                  <a:lnTo>
                    <a:pt x="321" y="247"/>
                  </a:lnTo>
                  <a:lnTo>
                    <a:pt x="313" y="248"/>
                  </a:lnTo>
                  <a:lnTo>
                    <a:pt x="310" y="243"/>
                  </a:lnTo>
                  <a:lnTo>
                    <a:pt x="303" y="233"/>
                  </a:lnTo>
                  <a:lnTo>
                    <a:pt x="293" y="219"/>
                  </a:lnTo>
                  <a:lnTo>
                    <a:pt x="288" y="207"/>
                  </a:lnTo>
                  <a:lnTo>
                    <a:pt x="282" y="196"/>
                  </a:lnTo>
                  <a:lnTo>
                    <a:pt x="277" y="185"/>
                  </a:lnTo>
                  <a:lnTo>
                    <a:pt x="270" y="174"/>
                  </a:lnTo>
                  <a:lnTo>
                    <a:pt x="265" y="166"/>
                  </a:lnTo>
                  <a:lnTo>
                    <a:pt x="258" y="158"/>
                  </a:lnTo>
                  <a:lnTo>
                    <a:pt x="249" y="148"/>
                  </a:lnTo>
                  <a:lnTo>
                    <a:pt x="240" y="134"/>
                  </a:lnTo>
                  <a:lnTo>
                    <a:pt x="229" y="122"/>
                  </a:lnTo>
                  <a:lnTo>
                    <a:pt x="221" y="117"/>
                  </a:lnTo>
                  <a:lnTo>
                    <a:pt x="214" y="111"/>
                  </a:lnTo>
                  <a:lnTo>
                    <a:pt x="207" y="107"/>
                  </a:lnTo>
                  <a:lnTo>
                    <a:pt x="203" y="103"/>
                  </a:lnTo>
                  <a:lnTo>
                    <a:pt x="190" y="93"/>
                  </a:lnTo>
                  <a:lnTo>
                    <a:pt x="179" y="86"/>
                  </a:lnTo>
                  <a:lnTo>
                    <a:pt x="168" y="81"/>
                  </a:lnTo>
                  <a:lnTo>
                    <a:pt x="160" y="75"/>
                  </a:lnTo>
                  <a:lnTo>
                    <a:pt x="151" y="71"/>
                  </a:lnTo>
                  <a:lnTo>
                    <a:pt x="138" y="66"/>
                  </a:lnTo>
                  <a:lnTo>
                    <a:pt x="126" y="62"/>
                  </a:lnTo>
                  <a:lnTo>
                    <a:pt x="118" y="58"/>
                  </a:lnTo>
                  <a:lnTo>
                    <a:pt x="108" y="53"/>
                  </a:lnTo>
                  <a:lnTo>
                    <a:pt x="96" y="49"/>
                  </a:lnTo>
                  <a:lnTo>
                    <a:pt x="86" y="45"/>
                  </a:lnTo>
                  <a:lnTo>
                    <a:pt x="82" y="41"/>
                  </a:lnTo>
                  <a:lnTo>
                    <a:pt x="83" y="34"/>
                  </a:lnTo>
                  <a:lnTo>
                    <a:pt x="90" y="27"/>
                  </a:lnTo>
                  <a:lnTo>
                    <a:pt x="94" y="20"/>
                  </a:lnTo>
                  <a:lnTo>
                    <a:pt x="97" y="12"/>
                  </a:lnTo>
                  <a:lnTo>
                    <a:pt x="94" y="8"/>
                  </a:lnTo>
                  <a:lnTo>
                    <a:pt x="93" y="9"/>
                  </a:lnTo>
                  <a:lnTo>
                    <a:pt x="90" y="9"/>
                  </a:lnTo>
                  <a:lnTo>
                    <a:pt x="87" y="14"/>
                  </a:lnTo>
                  <a:lnTo>
                    <a:pt x="83" y="18"/>
                  </a:lnTo>
                  <a:lnTo>
                    <a:pt x="78" y="22"/>
                  </a:lnTo>
                  <a:lnTo>
                    <a:pt x="72" y="23"/>
                  </a:lnTo>
                  <a:lnTo>
                    <a:pt x="70" y="26"/>
                  </a:lnTo>
                  <a:lnTo>
                    <a:pt x="67" y="27"/>
                  </a:lnTo>
                  <a:lnTo>
                    <a:pt x="65" y="27"/>
                  </a:lnTo>
                  <a:lnTo>
                    <a:pt x="60" y="26"/>
                  </a:lnTo>
                  <a:lnTo>
                    <a:pt x="54" y="27"/>
                  </a:lnTo>
                  <a:lnTo>
                    <a:pt x="49" y="30"/>
                  </a:lnTo>
                  <a:lnTo>
                    <a:pt x="46" y="29"/>
                  </a:lnTo>
                  <a:lnTo>
                    <a:pt x="42" y="25"/>
                  </a:lnTo>
                  <a:lnTo>
                    <a:pt x="39" y="20"/>
                  </a:lnTo>
                  <a:lnTo>
                    <a:pt x="35" y="16"/>
                  </a:lnTo>
                  <a:lnTo>
                    <a:pt x="34" y="12"/>
                  </a:lnTo>
                  <a:lnTo>
                    <a:pt x="30" y="9"/>
                  </a:lnTo>
                  <a:lnTo>
                    <a:pt x="27" y="9"/>
                  </a:lnTo>
                  <a:lnTo>
                    <a:pt x="27" y="12"/>
                  </a:lnTo>
                  <a:lnTo>
                    <a:pt x="28" y="18"/>
                  </a:lnTo>
                  <a:lnTo>
                    <a:pt x="30" y="23"/>
                  </a:lnTo>
                  <a:lnTo>
                    <a:pt x="32" y="27"/>
                  </a:lnTo>
                  <a:lnTo>
                    <a:pt x="34" y="31"/>
                  </a:lnTo>
                  <a:lnTo>
                    <a:pt x="35" y="40"/>
                  </a:lnTo>
                  <a:lnTo>
                    <a:pt x="35" y="45"/>
                  </a:lnTo>
                  <a:lnTo>
                    <a:pt x="37" y="49"/>
                  </a:lnTo>
                  <a:lnTo>
                    <a:pt x="34" y="55"/>
                  </a:lnTo>
                  <a:lnTo>
                    <a:pt x="32" y="66"/>
                  </a:lnTo>
                  <a:lnTo>
                    <a:pt x="30" y="77"/>
                  </a:lnTo>
                  <a:lnTo>
                    <a:pt x="28" y="85"/>
                  </a:lnTo>
                  <a:lnTo>
                    <a:pt x="24" y="90"/>
                  </a:lnTo>
                  <a:lnTo>
                    <a:pt x="22" y="97"/>
                  </a:lnTo>
                  <a:lnTo>
                    <a:pt x="20" y="104"/>
                  </a:lnTo>
                  <a:lnTo>
                    <a:pt x="17" y="108"/>
                  </a:lnTo>
                  <a:lnTo>
                    <a:pt x="13" y="111"/>
                  </a:lnTo>
                  <a:lnTo>
                    <a:pt x="11" y="114"/>
                  </a:lnTo>
                  <a:lnTo>
                    <a:pt x="6" y="118"/>
                  </a:lnTo>
                  <a:lnTo>
                    <a:pt x="6" y="125"/>
                  </a:lnTo>
                  <a:lnTo>
                    <a:pt x="5" y="129"/>
                  </a:lnTo>
                  <a:lnTo>
                    <a:pt x="6" y="132"/>
                  </a:lnTo>
                  <a:lnTo>
                    <a:pt x="8" y="134"/>
                  </a:lnTo>
                  <a:lnTo>
                    <a:pt x="12" y="136"/>
                  </a:lnTo>
                  <a:lnTo>
                    <a:pt x="16" y="137"/>
                  </a:lnTo>
                  <a:lnTo>
                    <a:pt x="20" y="139"/>
                  </a:lnTo>
                  <a:lnTo>
                    <a:pt x="23" y="139"/>
                  </a:lnTo>
                  <a:lnTo>
                    <a:pt x="24" y="139"/>
                  </a:lnTo>
                  <a:lnTo>
                    <a:pt x="22" y="141"/>
                  </a:lnTo>
                  <a:lnTo>
                    <a:pt x="22" y="1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7" name="Freeform 71"/>
            <p:cNvSpPr>
              <a:spLocks/>
            </p:cNvSpPr>
            <p:nvPr/>
          </p:nvSpPr>
          <p:spPr bwMode="auto">
            <a:xfrm>
              <a:off x="736600" y="4610100"/>
              <a:ext cx="22225" cy="7938"/>
            </a:xfrm>
            <a:custGeom>
              <a:avLst/>
              <a:gdLst/>
              <a:ahLst/>
              <a:cxnLst>
                <a:cxn ang="0">
                  <a:pos x="1" y="0"/>
                </a:cxn>
                <a:cxn ang="0">
                  <a:pos x="3" y="1"/>
                </a:cxn>
                <a:cxn ang="0">
                  <a:pos x="6" y="2"/>
                </a:cxn>
                <a:cxn ang="0">
                  <a:pos x="8" y="1"/>
                </a:cxn>
                <a:cxn ang="0">
                  <a:pos x="11" y="1"/>
                </a:cxn>
                <a:cxn ang="0">
                  <a:pos x="12" y="1"/>
                </a:cxn>
                <a:cxn ang="0">
                  <a:pos x="14" y="0"/>
                </a:cxn>
                <a:cxn ang="0">
                  <a:pos x="14" y="5"/>
                </a:cxn>
                <a:cxn ang="0">
                  <a:pos x="11" y="5"/>
                </a:cxn>
                <a:cxn ang="0">
                  <a:pos x="7" y="5"/>
                </a:cxn>
                <a:cxn ang="0">
                  <a:pos x="1" y="4"/>
                </a:cxn>
                <a:cxn ang="0">
                  <a:pos x="0" y="2"/>
                </a:cxn>
                <a:cxn ang="0">
                  <a:pos x="1" y="0"/>
                </a:cxn>
                <a:cxn ang="0">
                  <a:pos x="1" y="0"/>
                </a:cxn>
              </a:cxnLst>
              <a:rect l="0" t="0" r="r" b="b"/>
              <a:pathLst>
                <a:path w="14" h="5">
                  <a:moveTo>
                    <a:pt x="1" y="0"/>
                  </a:moveTo>
                  <a:lnTo>
                    <a:pt x="3" y="1"/>
                  </a:lnTo>
                  <a:lnTo>
                    <a:pt x="6" y="2"/>
                  </a:lnTo>
                  <a:lnTo>
                    <a:pt x="8" y="1"/>
                  </a:lnTo>
                  <a:lnTo>
                    <a:pt x="11" y="1"/>
                  </a:lnTo>
                  <a:lnTo>
                    <a:pt x="12" y="1"/>
                  </a:lnTo>
                  <a:lnTo>
                    <a:pt x="14" y="0"/>
                  </a:lnTo>
                  <a:lnTo>
                    <a:pt x="14" y="5"/>
                  </a:lnTo>
                  <a:lnTo>
                    <a:pt x="11" y="5"/>
                  </a:lnTo>
                  <a:lnTo>
                    <a:pt x="7" y="5"/>
                  </a:lnTo>
                  <a:lnTo>
                    <a:pt x="1" y="4"/>
                  </a:lnTo>
                  <a:lnTo>
                    <a:pt x="0" y="2"/>
                  </a:lnTo>
                  <a:lnTo>
                    <a:pt x="1" y="0"/>
                  </a:lnTo>
                  <a:lnTo>
                    <a:pt x="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8" name="Freeform 72"/>
            <p:cNvSpPr>
              <a:spLocks/>
            </p:cNvSpPr>
            <p:nvPr/>
          </p:nvSpPr>
          <p:spPr bwMode="auto">
            <a:xfrm>
              <a:off x="722313" y="4611688"/>
              <a:ext cx="14288" cy="11113"/>
            </a:xfrm>
            <a:custGeom>
              <a:avLst/>
              <a:gdLst/>
              <a:ahLst/>
              <a:cxnLst>
                <a:cxn ang="0">
                  <a:pos x="9" y="0"/>
                </a:cxn>
                <a:cxn ang="0">
                  <a:pos x="6" y="1"/>
                </a:cxn>
                <a:cxn ang="0">
                  <a:pos x="5" y="4"/>
                </a:cxn>
                <a:cxn ang="0">
                  <a:pos x="1" y="4"/>
                </a:cxn>
                <a:cxn ang="0">
                  <a:pos x="0" y="4"/>
                </a:cxn>
                <a:cxn ang="0">
                  <a:pos x="0" y="7"/>
                </a:cxn>
                <a:cxn ang="0">
                  <a:pos x="6" y="5"/>
                </a:cxn>
                <a:cxn ang="0">
                  <a:pos x="9" y="3"/>
                </a:cxn>
                <a:cxn ang="0">
                  <a:pos x="9" y="0"/>
                </a:cxn>
                <a:cxn ang="0">
                  <a:pos x="9" y="0"/>
                </a:cxn>
              </a:cxnLst>
              <a:rect l="0" t="0" r="r" b="b"/>
              <a:pathLst>
                <a:path w="9" h="7">
                  <a:moveTo>
                    <a:pt x="9" y="0"/>
                  </a:moveTo>
                  <a:lnTo>
                    <a:pt x="6" y="1"/>
                  </a:lnTo>
                  <a:lnTo>
                    <a:pt x="5" y="4"/>
                  </a:lnTo>
                  <a:lnTo>
                    <a:pt x="1" y="4"/>
                  </a:lnTo>
                  <a:lnTo>
                    <a:pt x="0" y="4"/>
                  </a:lnTo>
                  <a:lnTo>
                    <a:pt x="0" y="7"/>
                  </a:lnTo>
                  <a:lnTo>
                    <a:pt x="6" y="5"/>
                  </a:lnTo>
                  <a:lnTo>
                    <a:pt x="9" y="3"/>
                  </a:lnTo>
                  <a:lnTo>
                    <a:pt x="9" y="0"/>
                  </a:lnTo>
                  <a:lnTo>
                    <a:pt x="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9" name="Freeform 73"/>
            <p:cNvSpPr>
              <a:spLocks/>
            </p:cNvSpPr>
            <p:nvPr/>
          </p:nvSpPr>
          <p:spPr bwMode="auto">
            <a:xfrm>
              <a:off x="738188" y="4618038"/>
              <a:ext cx="9525" cy="9525"/>
            </a:xfrm>
            <a:custGeom>
              <a:avLst/>
              <a:gdLst/>
              <a:ahLst/>
              <a:cxnLst>
                <a:cxn ang="0">
                  <a:pos x="3" y="0"/>
                </a:cxn>
                <a:cxn ang="0">
                  <a:pos x="0" y="4"/>
                </a:cxn>
                <a:cxn ang="0">
                  <a:pos x="0" y="6"/>
                </a:cxn>
                <a:cxn ang="0">
                  <a:pos x="2" y="6"/>
                </a:cxn>
                <a:cxn ang="0">
                  <a:pos x="5" y="1"/>
                </a:cxn>
                <a:cxn ang="0">
                  <a:pos x="6" y="0"/>
                </a:cxn>
                <a:cxn ang="0">
                  <a:pos x="3" y="0"/>
                </a:cxn>
                <a:cxn ang="0">
                  <a:pos x="3" y="0"/>
                </a:cxn>
              </a:cxnLst>
              <a:rect l="0" t="0" r="r" b="b"/>
              <a:pathLst>
                <a:path w="6" h="6">
                  <a:moveTo>
                    <a:pt x="3" y="0"/>
                  </a:moveTo>
                  <a:lnTo>
                    <a:pt x="0" y="4"/>
                  </a:lnTo>
                  <a:lnTo>
                    <a:pt x="0" y="6"/>
                  </a:lnTo>
                  <a:lnTo>
                    <a:pt x="2" y="6"/>
                  </a:lnTo>
                  <a:lnTo>
                    <a:pt x="5" y="1"/>
                  </a:lnTo>
                  <a:lnTo>
                    <a:pt x="6" y="0"/>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0" name="Freeform 74"/>
            <p:cNvSpPr>
              <a:spLocks/>
            </p:cNvSpPr>
            <p:nvPr/>
          </p:nvSpPr>
          <p:spPr bwMode="auto">
            <a:xfrm>
              <a:off x="747713" y="4613275"/>
              <a:ext cx="17463" cy="14288"/>
            </a:xfrm>
            <a:custGeom>
              <a:avLst/>
              <a:gdLst/>
              <a:ahLst/>
              <a:cxnLst>
                <a:cxn ang="0">
                  <a:pos x="4" y="3"/>
                </a:cxn>
                <a:cxn ang="0">
                  <a:pos x="4" y="3"/>
                </a:cxn>
                <a:cxn ang="0">
                  <a:pos x="8" y="4"/>
                </a:cxn>
                <a:cxn ang="0">
                  <a:pos x="10" y="4"/>
                </a:cxn>
                <a:cxn ang="0">
                  <a:pos x="11" y="6"/>
                </a:cxn>
                <a:cxn ang="0">
                  <a:pos x="7" y="9"/>
                </a:cxn>
                <a:cxn ang="0">
                  <a:pos x="4" y="7"/>
                </a:cxn>
                <a:cxn ang="0">
                  <a:pos x="3" y="4"/>
                </a:cxn>
                <a:cxn ang="0">
                  <a:pos x="1" y="2"/>
                </a:cxn>
                <a:cxn ang="0">
                  <a:pos x="0" y="0"/>
                </a:cxn>
                <a:cxn ang="0">
                  <a:pos x="4" y="3"/>
                </a:cxn>
                <a:cxn ang="0">
                  <a:pos x="4" y="3"/>
                </a:cxn>
              </a:cxnLst>
              <a:rect l="0" t="0" r="r" b="b"/>
              <a:pathLst>
                <a:path w="11" h="9">
                  <a:moveTo>
                    <a:pt x="4" y="3"/>
                  </a:moveTo>
                  <a:lnTo>
                    <a:pt x="4" y="3"/>
                  </a:lnTo>
                  <a:lnTo>
                    <a:pt x="8" y="4"/>
                  </a:lnTo>
                  <a:lnTo>
                    <a:pt x="10" y="4"/>
                  </a:lnTo>
                  <a:lnTo>
                    <a:pt x="11" y="6"/>
                  </a:lnTo>
                  <a:lnTo>
                    <a:pt x="7" y="9"/>
                  </a:lnTo>
                  <a:lnTo>
                    <a:pt x="4" y="7"/>
                  </a:lnTo>
                  <a:lnTo>
                    <a:pt x="3" y="4"/>
                  </a:lnTo>
                  <a:lnTo>
                    <a:pt x="1" y="2"/>
                  </a:lnTo>
                  <a:lnTo>
                    <a:pt x="0" y="0"/>
                  </a:lnTo>
                  <a:lnTo>
                    <a:pt x="4" y="3"/>
                  </a:lnTo>
                  <a:lnTo>
                    <a:pt x="4"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1" name="Freeform 75"/>
            <p:cNvSpPr>
              <a:spLocks/>
            </p:cNvSpPr>
            <p:nvPr/>
          </p:nvSpPr>
          <p:spPr bwMode="auto">
            <a:xfrm>
              <a:off x="777875" y="4610100"/>
              <a:ext cx="30163" cy="7938"/>
            </a:xfrm>
            <a:custGeom>
              <a:avLst/>
              <a:gdLst/>
              <a:ahLst/>
              <a:cxnLst>
                <a:cxn ang="0">
                  <a:pos x="2" y="1"/>
                </a:cxn>
                <a:cxn ang="0">
                  <a:pos x="4" y="4"/>
                </a:cxn>
                <a:cxn ang="0">
                  <a:pos x="10" y="2"/>
                </a:cxn>
                <a:cxn ang="0">
                  <a:pos x="15" y="0"/>
                </a:cxn>
                <a:cxn ang="0">
                  <a:pos x="18" y="0"/>
                </a:cxn>
                <a:cxn ang="0">
                  <a:pos x="18" y="0"/>
                </a:cxn>
                <a:cxn ang="0">
                  <a:pos x="19" y="2"/>
                </a:cxn>
                <a:cxn ang="0">
                  <a:pos x="17" y="4"/>
                </a:cxn>
                <a:cxn ang="0">
                  <a:pos x="11" y="5"/>
                </a:cxn>
                <a:cxn ang="0">
                  <a:pos x="4" y="5"/>
                </a:cxn>
                <a:cxn ang="0">
                  <a:pos x="2" y="4"/>
                </a:cxn>
                <a:cxn ang="0">
                  <a:pos x="0" y="1"/>
                </a:cxn>
                <a:cxn ang="0">
                  <a:pos x="2" y="1"/>
                </a:cxn>
                <a:cxn ang="0">
                  <a:pos x="2" y="1"/>
                </a:cxn>
              </a:cxnLst>
              <a:rect l="0" t="0" r="r" b="b"/>
              <a:pathLst>
                <a:path w="19" h="5">
                  <a:moveTo>
                    <a:pt x="2" y="1"/>
                  </a:moveTo>
                  <a:lnTo>
                    <a:pt x="4" y="4"/>
                  </a:lnTo>
                  <a:lnTo>
                    <a:pt x="10" y="2"/>
                  </a:lnTo>
                  <a:lnTo>
                    <a:pt x="15" y="0"/>
                  </a:lnTo>
                  <a:lnTo>
                    <a:pt x="18" y="0"/>
                  </a:lnTo>
                  <a:lnTo>
                    <a:pt x="18" y="0"/>
                  </a:lnTo>
                  <a:lnTo>
                    <a:pt x="19" y="2"/>
                  </a:lnTo>
                  <a:lnTo>
                    <a:pt x="17" y="4"/>
                  </a:lnTo>
                  <a:lnTo>
                    <a:pt x="11" y="5"/>
                  </a:lnTo>
                  <a:lnTo>
                    <a:pt x="4" y="5"/>
                  </a:lnTo>
                  <a:lnTo>
                    <a:pt x="2" y="4"/>
                  </a:lnTo>
                  <a:lnTo>
                    <a:pt x="0" y="1"/>
                  </a:lnTo>
                  <a:lnTo>
                    <a:pt x="2" y="1"/>
                  </a:lnTo>
                  <a:lnTo>
                    <a:pt x="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2" name="Freeform 76"/>
            <p:cNvSpPr>
              <a:spLocks/>
            </p:cNvSpPr>
            <p:nvPr/>
          </p:nvSpPr>
          <p:spPr bwMode="auto">
            <a:xfrm>
              <a:off x="771525" y="4616450"/>
              <a:ext cx="15875" cy="11113"/>
            </a:xfrm>
            <a:custGeom>
              <a:avLst/>
              <a:gdLst/>
              <a:ahLst/>
              <a:cxnLst>
                <a:cxn ang="0">
                  <a:pos x="7" y="0"/>
                </a:cxn>
                <a:cxn ang="0">
                  <a:pos x="6" y="0"/>
                </a:cxn>
                <a:cxn ang="0">
                  <a:pos x="3" y="1"/>
                </a:cxn>
                <a:cxn ang="0">
                  <a:pos x="0" y="2"/>
                </a:cxn>
                <a:cxn ang="0">
                  <a:pos x="1" y="5"/>
                </a:cxn>
                <a:cxn ang="0">
                  <a:pos x="3" y="7"/>
                </a:cxn>
                <a:cxn ang="0">
                  <a:pos x="4" y="7"/>
                </a:cxn>
                <a:cxn ang="0">
                  <a:pos x="7" y="2"/>
                </a:cxn>
                <a:cxn ang="0">
                  <a:pos x="10" y="0"/>
                </a:cxn>
                <a:cxn ang="0">
                  <a:pos x="7" y="0"/>
                </a:cxn>
                <a:cxn ang="0">
                  <a:pos x="7" y="0"/>
                </a:cxn>
              </a:cxnLst>
              <a:rect l="0" t="0" r="r" b="b"/>
              <a:pathLst>
                <a:path w="10" h="7">
                  <a:moveTo>
                    <a:pt x="7" y="0"/>
                  </a:moveTo>
                  <a:lnTo>
                    <a:pt x="6" y="0"/>
                  </a:lnTo>
                  <a:lnTo>
                    <a:pt x="3" y="1"/>
                  </a:lnTo>
                  <a:lnTo>
                    <a:pt x="0" y="2"/>
                  </a:lnTo>
                  <a:lnTo>
                    <a:pt x="1" y="5"/>
                  </a:lnTo>
                  <a:lnTo>
                    <a:pt x="3" y="7"/>
                  </a:lnTo>
                  <a:lnTo>
                    <a:pt x="4" y="7"/>
                  </a:lnTo>
                  <a:lnTo>
                    <a:pt x="7" y="2"/>
                  </a:lnTo>
                  <a:lnTo>
                    <a:pt x="10" y="0"/>
                  </a:lnTo>
                  <a:lnTo>
                    <a:pt x="7" y="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3" name="Freeform 77"/>
            <p:cNvSpPr>
              <a:spLocks/>
            </p:cNvSpPr>
            <p:nvPr/>
          </p:nvSpPr>
          <p:spPr bwMode="auto">
            <a:xfrm>
              <a:off x="787400" y="4616450"/>
              <a:ext cx="6350" cy="14288"/>
            </a:xfrm>
            <a:custGeom>
              <a:avLst/>
              <a:gdLst/>
              <a:ahLst/>
              <a:cxnLst>
                <a:cxn ang="0">
                  <a:pos x="1" y="1"/>
                </a:cxn>
                <a:cxn ang="0">
                  <a:pos x="0" y="9"/>
                </a:cxn>
                <a:cxn ang="0">
                  <a:pos x="4" y="9"/>
                </a:cxn>
                <a:cxn ang="0">
                  <a:pos x="4" y="0"/>
                </a:cxn>
                <a:cxn ang="0">
                  <a:pos x="1" y="1"/>
                </a:cxn>
                <a:cxn ang="0">
                  <a:pos x="1" y="1"/>
                </a:cxn>
              </a:cxnLst>
              <a:rect l="0" t="0" r="r" b="b"/>
              <a:pathLst>
                <a:path w="4" h="9">
                  <a:moveTo>
                    <a:pt x="1" y="1"/>
                  </a:moveTo>
                  <a:lnTo>
                    <a:pt x="0" y="9"/>
                  </a:lnTo>
                  <a:lnTo>
                    <a:pt x="4" y="9"/>
                  </a:lnTo>
                  <a:lnTo>
                    <a:pt x="4" y="0"/>
                  </a:lnTo>
                  <a:lnTo>
                    <a:pt x="1" y="1"/>
                  </a:lnTo>
                  <a:lnTo>
                    <a:pt x="1"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4" name="Freeform 78"/>
            <p:cNvSpPr>
              <a:spLocks/>
            </p:cNvSpPr>
            <p:nvPr/>
          </p:nvSpPr>
          <p:spPr bwMode="auto">
            <a:xfrm>
              <a:off x="795338" y="4616450"/>
              <a:ext cx="12700" cy="7938"/>
            </a:xfrm>
            <a:custGeom>
              <a:avLst/>
              <a:gdLst/>
              <a:ahLst/>
              <a:cxnLst>
                <a:cxn ang="0">
                  <a:pos x="2" y="0"/>
                </a:cxn>
                <a:cxn ang="0">
                  <a:pos x="6" y="1"/>
                </a:cxn>
                <a:cxn ang="0">
                  <a:pos x="8" y="2"/>
                </a:cxn>
                <a:cxn ang="0">
                  <a:pos x="7" y="4"/>
                </a:cxn>
                <a:cxn ang="0">
                  <a:pos x="7" y="5"/>
                </a:cxn>
                <a:cxn ang="0">
                  <a:pos x="6" y="2"/>
                </a:cxn>
                <a:cxn ang="0">
                  <a:pos x="3" y="1"/>
                </a:cxn>
                <a:cxn ang="0">
                  <a:pos x="2" y="0"/>
                </a:cxn>
                <a:cxn ang="0">
                  <a:pos x="0" y="0"/>
                </a:cxn>
                <a:cxn ang="0">
                  <a:pos x="2" y="0"/>
                </a:cxn>
                <a:cxn ang="0">
                  <a:pos x="2" y="0"/>
                </a:cxn>
              </a:cxnLst>
              <a:rect l="0" t="0" r="r" b="b"/>
              <a:pathLst>
                <a:path w="8" h="5">
                  <a:moveTo>
                    <a:pt x="2" y="0"/>
                  </a:moveTo>
                  <a:lnTo>
                    <a:pt x="6" y="1"/>
                  </a:lnTo>
                  <a:lnTo>
                    <a:pt x="8" y="2"/>
                  </a:lnTo>
                  <a:lnTo>
                    <a:pt x="7" y="4"/>
                  </a:lnTo>
                  <a:lnTo>
                    <a:pt x="7" y="5"/>
                  </a:lnTo>
                  <a:lnTo>
                    <a:pt x="6" y="2"/>
                  </a:lnTo>
                  <a:lnTo>
                    <a:pt x="3" y="1"/>
                  </a:lnTo>
                  <a:lnTo>
                    <a:pt x="2" y="0"/>
                  </a:lnTo>
                  <a:lnTo>
                    <a:pt x="0" y="0"/>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5" name="Freeform 79"/>
            <p:cNvSpPr>
              <a:spLocks/>
            </p:cNvSpPr>
            <p:nvPr/>
          </p:nvSpPr>
          <p:spPr bwMode="auto">
            <a:xfrm>
              <a:off x="728663" y="4692650"/>
              <a:ext cx="25400" cy="22225"/>
            </a:xfrm>
            <a:custGeom>
              <a:avLst/>
              <a:gdLst/>
              <a:ahLst/>
              <a:cxnLst>
                <a:cxn ang="0">
                  <a:pos x="6" y="1"/>
                </a:cxn>
                <a:cxn ang="0">
                  <a:pos x="2" y="3"/>
                </a:cxn>
                <a:cxn ang="0">
                  <a:pos x="0" y="5"/>
                </a:cxn>
                <a:cxn ang="0">
                  <a:pos x="0" y="9"/>
                </a:cxn>
                <a:cxn ang="0">
                  <a:pos x="2" y="14"/>
                </a:cxn>
                <a:cxn ang="0">
                  <a:pos x="6" y="14"/>
                </a:cxn>
                <a:cxn ang="0">
                  <a:pos x="12" y="12"/>
                </a:cxn>
                <a:cxn ang="0">
                  <a:pos x="13" y="8"/>
                </a:cxn>
                <a:cxn ang="0">
                  <a:pos x="16" y="5"/>
                </a:cxn>
                <a:cxn ang="0">
                  <a:pos x="12" y="4"/>
                </a:cxn>
                <a:cxn ang="0">
                  <a:pos x="11" y="5"/>
                </a:cxn>
                <a:cxn ang="0">
                  <a:pos x="11" y="7"/>
                </a:cxn>
                <a:cxn ang="0">
                  <a:pos x="8" y="11"/>
                </a:cxn>
                <a:cxn ang="0">
                  <a:pos x="4" y="9"/>
                </a:cxn>
                <a:cxn ang="0">
                  <a:pos x="4" y="5"/>
                </a:cxn>
                <a:cxn ang="0">
                  <a:pos x="8" y="3"/>
                </a:cxn>
                <a:cxn ang="0">
                  <a:pos x="9" y="3"/>
                </a:cxn>
                <a:cxn ang="0">
                  <a:pos x="8" y="0"/>
                </a:cxn>
                <a:cxn ang="0">
                  <a:pos x="6" y="1"/>
                </a:cxn>
                <a:cxn ang="0">
                  <a:pos x="6" y="1"/>
                </a:cxn>
              </a:cxnLst>
              <a:rect l="0" t="0" r="r" b="b"/>
              <a:pathLst>
                <a:path w="16" h="14">
                  <a:moveTo>
                    <a:pt x="6" y="1"/>
                  </a:moveTo>
                  <a:lnTo>
                    <a:pt x="2" y="3"/>
                  </a:lnTo>
                  <a:lnTo>
                    <a:pt x="0" y="5"/>
                  </a:lnTo>
                  <a:lnTo>
                    <a:pt x="0" y="9"/>
                  </a:lnTo>
                  <a:lnTo>
                    <a:pt x="2" y="14"/>
                  </a:lnTo>
                  <a:lnTo>
                    <a:pt x="6" y="14"/>
                  </a:lnTo>
                  <a:lnTo>
                    <a:pt x="12" y="12"/>
                  </a:lnTo>
                  <a:lnTo>
                    <a:pt x="13" y="8"/>
                  </a:lnTo>
                  <a:lnTo>
                    <a:pt x="16" y="5"/>
                  </a:lnTo>
                  <a:lnTo>
                    <a:pt x="12" y="4"/>
                  </a:lnTo>
                  <a:lnTo>
                    <a:pt x="11" y="5"/>
                  </a:lnTo>
                  <a:lnTo>
                    <a:pt x="11" y="7"/>
                  </a:lnTo>
                  <a:lnTo>
                    <a:pt x="8" y="11"/>
                  </a:lnTo>
                  <a:lnTo>
                    <a:pt x="4" y="9"/>
                  </a:lnTo>
                  <a:lnTo>
                    <a:pt x="4" y="5"/>
                  </a:lnTo>
                  <a:lnTo>
                    <a:pt x="8" y="3"/>
                  </a:lnTo>
                  <a:lnTo>
                    <a:pt x="9" y="3"/>
                  </a:lnTo>
                  <a:lnTo>
                    <a:pt x="8" y="0"/>
                  </a:lnTo>
                  <a:lnTo>
                    <a:pt x="6" y="1"/>
                  </a:lnTo>
                  <a:lnTo>
                    <a:pt x="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6" name="Freeform 80"/>
            <p:cNvSpPr>
              <a:spLocks/>
            </p:cNvSpPr>
            <p:nvPr/>
          </p:nvSpPr>
          <p:spPr bwMode="auto">
            <a:xfrm>
              <a:off x="969963" y="4495800"/>
              <a:ext cx="284163" cy="155575"/>
            </a:xfrm>
            <a:custGeom>
              <a:avLst/>
              <a:gdLst/>
              <a:ahLst/>
              <a:cxnLst>
                <a:cxn ang="0">
                  <a:pos x="1" y="83"/>
                </a:cxn>
                <a:cxn ang="0">
                  <a:pos x="12" y="47"/>
                </a:cxn>
                <a:cxn ang="0">
                  <a:pos x="29" y="32"/>
                </a:cxn>
                <a:cxn ang="0">
                  <a:pos x="38" y="22"/>
                </a:cxn>
                <a:cxn ang="0">
                  <a:pos x="51" y="10"/>
                </a:cxn>
                <a:cxn ang="0">
                  <a:pos x="70" y="3"/>
                </a:cxn>
                <a:cxn ang="0">
                  <a:pos x="99" y="0"/>
                </a:cxn>
                <a:cxn ang="0">
                  <a:pos x="120" y="4"/>
                </a:cxn>
                <a:cxn ang="0">
                  <a:pos x="140" y="15"/>
                </a:cxn>
                <a:cxn ang="0">
                  <a:pos x="147" y="22"/>
                </a:cxn>
                <a:cxn ang="0">
                  <a:pos x="162" y="30"/>
                </a:cxn>
                <a:cxn ang="0">
                  <a:pos x="172" y="50"/>
                </a:cxn>
                <a:cxn ang="0">
                  <a:pos x="176" y="63"/>
                </a:cxn>
                <a:cxn ang="0">
                  <a:pos x="179" y="73"/>
                </a:cxn>
                <a:cxn ang="0">
                  <a:pos x="174" y="80"/>
                </a:cxn>
                <a:cxn ang="0">
                  <a:pos x="170" y="68"/>
                </a:cxn>
                <a:cxn ang="0">
                  <a:pos x="168" y="50"/>
                </a:cxn>
                <a:cxn ang="0">
                  <a:pos x="159" y="36"/>
                </a:cxn>
                <a:cxn ang="0">
                  <a:pos x="146" y="28"/>
                </a:cxn>
                <a:cxn ang="0">
                  <a:pos x="137" y="21"/>
                </a:cxn>
                <a:cxn ang="0">
                  <a:pos x="129" y="14"/>
                </a:cxn>
                <a:cxn ang="0">
                  <a:pos x="121" y="10"/>
                </a:cxn>
                <a:cxn ang="0">
                  <a:pos x="113" y="6"/>
                </a:cxn>
                <a:cxn ang="0">
                  <a:pos x="85" y="6"/>
                </a:cxn>
                <a:cxn ang="0">
                  <a:pos x="59" y="13"/>
                </a:cxn>
                <a:cxn ang="0">
                  <a:pos x="45" y="22"/>
                </a:cxn>
                <a:cxn ang="0">
                  <a:pos x="37" y="32"/>
                </a:cxn>
                <a:cxn ang="0">
                  <a:pos x="25" y="41"/>
                </a:cxn>
                <a:cxn ang="0">
                  <a:pos x="15" y="55"/>
                </a:cxn>
                <a:cxn ang="0">
                  <a:pos x="10" y="69"/>
                </a:cxn>
                <a:cxn ang="0">
                  <a:pos x="8" y="85"/>
                </a:cxn>
                <a:cxn ang="0">
                  <a:pos x="7" y="94"/>
                </a:cxn>
                <a:cxn ang="0">
                  <a:pos x="7" y="98"/>
                </a:cxn>
                <a:cxn ang="0">
                  <a:pos x="0" y="92"/>
                </a:cxn>
              </a:cxnLst>
              <a:rect l="0" t="0" r="r" b="b"/>
              <a:pathLst>
                <a:path w="179" h="98">
                  <a:moveTo>
                    <a:pt x="0" y="92"/>
                  </a:moveTo>
                  <a:lnTo>
                    <a:pt x="1" y="83"/>
                  </a:lnTo>
                  <a:lnTo>
                    <a:pt x="7" y="65"/>
                  </a:lnTo>
                  <a:lnTo>
                    <a:pt x="12" y="47"/>
                  </a:lnTo>
                  <a:lnTo>
                    <a:pt x="22" y="37"/>
                  </a:lnTo>
                  <a:lnTo>
                    <a:pt x="29" y="32"/>
                  </a:lnTo>
                  <a:lnTo>
                    <a:pt x="34" y="28"/>
                  </a:lnTo>
                  <a:lnTo>
                    <a:pt x="38" y="22"/>
                  </a:lnTo>
                  <a:lnTo>
                    <a:pt x="44" y="17"/>
                  </a:lnTo>
                  <a:lnTo>
                    <a:pt x="51" y="10"/>
                  </a:lnTo>
                  <a:lnTo>
                    <a:pt x="59" y="6"/>
                  </a:lnTo>
                  <a:lnTo>
                    <a:pt x="70" y="3"/>
                  </a:lnTo>
                  <a:lnTo>
                    <a:pt x="85" y="2"/>
                  </a:lnTo>
                  <a:lnTo>
                    <a:pt x="99" y="0"/>
                  </a:lnTo>
                  <a:lnTo>
                    <a:pt x="110" y="2"/>
                  </a:lnTo>
                  <a:lnTo>
                    <a:pt x="120" y="4"/>
                  </a:lnTo>
                  <a:lnTo>
                    <a:pt x="132" y="10"/>
                  </a:lnTo>
                  <a:lnTo>
                    <a:pt x="140" y="15"/>
                  </a:lnTo>
                  <a:lnTo>
                    <a:pt x="143" y="19"/>
                  </a:lnTo>
                  <a:lnTo>
                    <a:pt x="147" y="22"/>
                  </a:lnTo>
                  <a:lnTo>
                    <a:pt x="154" y="25"/>
                  </a:lnTo>
                  <a:lnTo>
                    <a:pt x="162" y="30"/>
                  </a:lnTo>
                  <a:lnTo>
                    <a:pt x="169" y="40"/>
                  </a:lnTo>
                  <a:lnTo>
                    <a:pt x="172" y="50"/>
                  </a:lnTo>
                  <a:lnTo>
                    <a:pt x="176" y="58"/>
                  </a:lnTo>
                  <a:lnTo>
                    <a:pt x="176" y="63"/>
                  </a:lnTo>
                  <a:lnTo>
                    <a:pt x="179" y="69"/>
                  </a:lnTo>
                  <a:lnTo>
                    <a:pt x="179" y="73"/>
                  </a:lnTo>
                  <a:lnTo>
                    <a:pt x="179" y="76"/>
                  </a:lnTo>
                  <a:lnTo>
                    <a:pt x="174" y="80"/>
                  </a:lnTo>
                  <a:lnTo>
                    <a:pt x="172" y="76"/>
                  </a:lnTo>
                  <a:lnTo>
                    <a:pt x="170" y="68"/>
                  </a:lnTo>
                  <a:lnTo>
                    <a:pt x="169" y="57"/>
                  </a:lnTo>
                  <a:lnTo>
                    <a:pt x="168" y="50"/>
                  </a:lnTo>
                  <a:lnTo>
                    <a:pt x="165" y="41"/>
                  </a:lnTo>
                  <a:lnTo>
                    <a:pt x="159" y="36"/>
                  </a:lnTo>
                  <a:lnTo>
                    <a:pt x="152" y="30"/>
                  </a:lnTo>
                  <a:lnTo>
                    <a:pt x="146" y="28"/>
                  </a:lnTo>
                  <a:lnTo>
                    <a:pt x="140" y="24"/>
                  </a:lnTo>
                  <a:lnTo>
                    <a:pt x="137" y="21"/>
                  </a:lnTo>
                  <a:lnTo>
                    <a:pt x="133" y="17"/>
                  </a:lnTo>
                  <a:lnTo>
                    <a:pt x="129" y="14"/>
                  </a:lnTo>
                  <a:lnTo>
                    <a:pt x="125" y="11"/>
                  </a:lnTo>
                  <a:lnTo>
                    <a:pt x="121" y="10"/>
                  </a:lnTo>
                  <a:lnTo>
                    <a:pt x="115" y="7"/>
                  </a:lnTo>
                  <a:lnTo>
                    <a:pt x="113" y="6"/>
                  </a:lnTo>
                  <a:lnTo>
                    <a:pt x="100" y="4"/>
                  </a:lnTo>
                  <a:lnTo>
                    <a:pt x="85" y="6"/>
                  </a:lnTo>
                  <a:lnTo>
                    <a:pt x="70" y="8"/>
                  </a:lnTo>
                  <a:lnTo>
                    <a:pt x="59" y="13"/>
                  </a:lnTo>
                  <a:lnTo>
                    <a:pt x="51" y="17"/>
                  </a:lnTo>
                  <a:lnTo>
                    <a:pt x="45" y="22"/>
                  </a:lnTo>
                  <a:lnTo>
                    <a:pt x="40" y="28"/>
                  </a:lnTo>
                  <a:lnTo>
                    <a:pt x="37" y="32"/>
                  </a:lnTo>
                  <a:lnTo>
                    <a:pt x="32" y="36"/>
                  </a:lnTo>
                  <a:lnTo>
                    <a:pt x="25" y="41"/>
                  </a:lnTo>
                  <a:lnTo>
                    <a:pt x="19" y="47"/>
                  </a:lnTo>
                  <a:lnTo>
                    <a:pt x="15" y="55"/>
                  </a:lnTo>
                  <a:lnTo>
                    <a:pt x="11" y="62"/>
                  </a:lnTo>
                  <a:lnTo>
                    <a:pt x="10" y="69"/>
                  </a:lnTo>
                  <a:lnTo>
                    <a:pt x="8" y="77"/>
                  </a:lnTo>
                  <a:lnTo>
                    <a:pt x="8" y="85"/>
                  </a:lnTo>
                  <a:lnTo>
                    <a:pt x="7" y="89"/>
                  </a:lnTo>
                  <a:lnTo>
                    <a:pt x="7" y="94"/>
                  </a:lnTo>
                  <a:lnTo>
                    <a:pt x="7" y="96"/>
                  </a:lnTo>
                  <a:lnTo>
                    <a:pt x="7" y="98"/>
                  </a:lnTo>
                  <a:lnTo>
                    <a:pt x="0" y="92"/>
                  </a:lnTo>
                  <a:lnTo>
                    <a:pt x="0"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7" name="Freeform 81"/>
            <p:cNvSpPr>
              <a:spLocks/>
            </p:cNvSpPr>
            <p:nvPr/>
          </p:nvSpPr>
          <p:spPr bwMode="auto">
            <a:xfrm>
              <a:off x="974725" y="4714875"/>
              <a:ext cx="322263" cy="204788"/>
            </a:xfrm>
            <a:custGeom>
              <a:avLst/>
              <a:gdLst/>
              <a:ahLst/>
              <a:cxnLst>
                <a:cxn ang="0">
                  <a:pos x="0" y="13"/>
                </a:cxn>
                <a:cxn ang="0">
                  <a:pos x="0" y="30"/>
                </a:cxn>
                <a:cxn ang="0">
                  <a:pos x="5" y="49"/>
                </a:cxn>
                <a:cxn ang="0">
                  <a:pos x="9" y="68"/>
                </a:cxn>
                <a:cxn ang="0">
                  <a:pos x="11" y="83"/>
                </a:cxn>
                <a:cxn ang="0">
                  <a:pos x="11" y="101"/>
                </a:cxn>
                <a:cxn ang="0">
                  <a:pos x="12" y="112"/>
                </a:cxn>
                <a:cxn ang="0">
                  <a:pos x="9" y="124"/>
                </a:cxn>
                <a:cxn ang="0">
                  <a:pos x="18" y="129"/>
                </a:cxn>
                <a:cxn ang="0">
                  <a:pos x="41" y="127"/>
                </a:cxn>
                <a:cxn ang="0">
                  <a:pos x="68" y="122"/>
                </a:cxn>
                <a:cxn ang="0">
                  <a:pos x="90" y="119"/>
                </a:cxn>
                <a:cxn ang="0">
                  <a:pos x="119" y="123"/>
                </a:cxn>
                <a:cxn ang="0">
                  <a:pos x="143" y="123"/>
                </a:cxn>
                <a:cxn ang="0">
                  <a:pos x="167" y="118"/>
                </a:cxn>
                <a:cxn ang="0">
                  <a:pos x="185" y="118"/>
                </a:cxn>
                <a:cxn ang="0">
                  <a:pos x="198" y="118"/>
                </a:cxn>
                <a:cxn ang="0">
                  <a:pos x="202" y="111"/>
                </a:cxn>
                <a:cxn ang="0">
                  <a:pos x="200" y="91"/>
                </a:cxn>
                <a:cxn ang="0">
                  <a:pos x="196" y="67"/>
                </a:cxn>
                <a:cxn ang="0">
                  <a:pos x="196" y="39"/>
                </a:cxn>
                <a:cxn ang="0">
                  <a:pos x="191" y="5"/>
                </a:cxn>
                <a:cxn ang="0">
                  <a:pos x="184" y="5"/>
                </a:cxn>
                <a:cxn ang="0">
                  <a:pos x="187" y="16"/>
                </a:cxn>
                <a:cxn ang="0">
                  <a:pos x="191" y="35"/>
                </a:cxn>
                <a:cxn ang="0">
                  <a:pos x="193" y="48"/>
                </a:cxn>
                <a:cxn ang="0">
                  <a:pos x="193" y="71"/>
                </a:cxn>
                <a:cxn ang="0">
                  <a:pos x="193" y="93"/>
                </a:cxn>
                <a:cxn ang="0">
                  <a:pos x="195" y="107"/>
                </a:cxn>
                <a:cxn ang="0">
                  <a:pos x="189" y="112"/>
                </a:cxn>
                <a:cxn ang="0">
                  <a:pos x="177" y="115"/>
                </a:cxn>
                <a:cxn ang="0">
                  <a:pos x="160" y="112"/>
                </a:cxn>
                <a:cxn ang="0">
                  <a:pos x="145" y="115"/>
                </a:cxn>
                <a:cxn ang="0">
                  <a:pos x="126" y="119"/>
                </a:cxn>
                <a:cxn ang="0">
                  <a:pos x="110" y="118"/>
                </a:cxn>
                <a:cxn ang="0">
                  <a:pos x="95" y="115"/>
                </a:cxn>
                <a:cxn ang="0">
                  <a:pos x="77" y="115"/>
                </a:cxn>
                <a:cxn ang="0">
                  <a:pos x="62" y="119"/>
                </a:cxn>
                <a:cxn ang="0">
                  <a:pos x="48" y="123"/>
                </a:cxn>
                <a:cxn ang="0">
                  <a:pos x="31" y="123"/>
                </a:cxn>
                <a:cxn ang="0">
                  <a:pos x="20" y="123"/>
                </a:cxn>
                <a:cxn ang="0">
                  <a:pos x="16" y="111"/>
                </a:cxn>
                <a:cxn ang="0">
                  <a:pos x="19" y="91"/>
                </a:cxn>
                <a:cxn ang="0">
                  <a:pos x="18" y="74"/>
                </a:cxn>
                <a:cxn ang="0">
                  <a:pos x="14" y="57"/>
                </a:cxn>
                <a:cxn ang="0">
                  <a:pos x="7" y="43"/>
                </a:cxn>
                <a:cxn ang="0">
                  <a:pos x="7" y="32"/>
                </a:cxn>
                <a:cxn ang="0">
                  <a:pos x="7" y="21"/>
                </a:cxn>
                <a:cxn ang="0">
                  <a:pos x="7" y="15"/>
                </a:cxn>
                <a:cxn ang="0">
                  <a:pos x="0" y="6"/>
                </a:cxn>
              </a:cxnLst>
              <a:rect l="0" t="0" r="r" b="b"/>
              <a:pathLst>
                <a:path w="203" h="129">
                  <a:moveTo>
                    <a:pt x="0" y="6"/>
                  </a:moveTo>
                  <a:lnTo>
                    <a:pt x="0" y="13"/>
                  </a:lnTo>
                  <a:lnTo>
                    <a:pt x="0" y="21"/>
                  </a:lnTo>
                  <a:lnTo>
                    <a:pt x="0" y="30"/>
                  </a:lnTo>
                  <a:lnTo>
                    <a:pt x="3" y="39"/>
                  </a:lnTo>
                  <a:lnTo>
                    <a:pt x="5" y="49"/>
                  </a:lnTo>
                  <a:lnTo>
                    <a:pt x="8" y="60"/>
                  </a:lnTo>
                  <a:lnTo>
                    <a:pt x="9" y="68"/>
                  </a:lnTo>
                  <a:lnTo>
                    <a:pt x="12" y="76"/>
                  </a:lnTo>
                  <a:lnTo>
                    <a:pt x="11" y="83"/>
                  </a:lnTo>
                  <a:lnTo>
                    <a:pt x="11" y="93"/>
                  </a:lnTo>
                  <a:lnTo>
                    <a:pt x="11" y="101"/>
                  </a:lnTo>
                  <a:lnTo>
                    <a:pt x="14" y="109"/>
                  </a:lnTo>
                  <a:lnTo>
                    <a:pt x="12" y="112"/>
                  </a:lnTo>
                  <a:lnTo>
                    <a:pt x="11" y="119"/>
                  </a:lnTo>
                  <a:lnTo>
                    <a:pt x="9" y="124"/>
                  </a:lnTo>
                  <a:lnTo>
                    <a:pt x="12" y="129"/>
                  </a:lnTo>
                  <a:lnTo>
                    <a:pt x="18" y="129"/>
                  </a:lnTo>
                  <a:lnTo>
                    <a:pt x="27" y="129"/>
                  </a:lnTo>
                  <a:lnTo>
                    <a:pt x="41" y="127"/>
                  </a:lnTo>
                  <a:lnTo>
                    <a:pt x="56" y="124"/>
                  </a:lnTo>
                  <a:lnTo>
                    <a:pt x="68" y="122"/>
                  </a:lnTo>
                  <a:lnTo>
                    <a:pt x="79" y="120"/>
                  </a:lnTo>
                  <a:lnTo>
                    <a:pt x="90" y="119"/>
                  </a:lnTo>
                  <a:lnTo>
                    <a:pt x="104" y="120"/>
                  </a:lnTo>
                  <a:lnTo>
                    <a:pt x="119" y="123"/>
                  </a:lnTo>
                  <a:lnTo>
                    <a:pt x="132" y="124"/>
                  </a:lnTo>
                  <a:lnTo>
                    <a:pt x="143" y="123"/>
                  </a:lnTo>
                  <a:lnTo>
                    <a:pt x="155" y="120"/>
                  </a:lnTo>
                  <a:lnTo>
                    <a:pt x="167" y="118"/>
                  </a:lnTo>
                  <a:lnTo>
                    <a:pt x="177" y="116"/>
                  </a:lnTo>
                  <a:lnTo>
                    <a:pt x="185" y="118"/>
                  </a:lnTo>
                  <a:lnTo>
                    <a:pt x="193" y="119"/>
                  </a:lnTo>
                  <a:lnTo>
                    <a:pt x="198" y="118"/>
                  </a:lnTo>
                  <a:lnTo>
                    <a:pt x="200" y="115"/>
                  </a:lnTo>
                  <a:lnTo>
                    <a:pt x="202" y="111"/>
                  </a:lnTo>
                  <a:lnTo>
                    <a:pt x="203" y="102"/>
                  </a:lnTo>
                  <a:lnTo>
                    <a:pt x="200" y="91"/>
                  </a:lnTo>
                  <a:lnTo>
                    <a:pt x="199" y="79"/>
                  </a:lnTo>
                  <a:lnTo>
                    <a:pt x="196" y="67"/>
                  </a:lnTo>
                  <a:lnTo>
                    <a:pt x="198" y="56"/>
                  </a:lnTo>
                  <a:lnTo>
                    <a:pt x="196" y="39"/>
                  </a:lnTo>
                  <a:lnTo>
                    <a:pt x="195" y="21"/>
                  </a:lnTo>
                  <a:lnTo>
                    <a:pt x="191" y="5"/>
                  </a:lnTo>
                  <a:lnTo>
                    <a:pt x="189" y="0"/>
                  </a:lnTo>
                  <a:lnTo>
                    <a:pt x="184" y="5"/>
                  </a:lnTo>
                  <a:lnTo>
                    <a:pt x="184" y="8"/>
                  </a:lnTo>
                  <a:lnTo>
                    <a:pt x="187" y="16"/>
                  </a:lnTo>
                  <a:lnTo>
                    <a:pt x="188" y="26"/>
                  </a:lnTo>
                  <a:lnTo>
                    <a:pt x="191" y="35"/>
                  </a:lnTo>
                  <a:lnTo>
                    <a:pt x="192" y="39"/>
                  </a:lnTo>
                  <a:lnTo>
                    <a:pt x="193" y="48"/>
                  </a:lnTo>
                  <a:lnTo>
                    <a:pt x="192" y="57"/>
                  </a:lnTo>
                  <a:lnTo>
                    <a:pt x="193" y="71"/>
                  </a:lnTo>
                  <a:lnTo>
                    <a:pt x="193" y="82"/>
                  </a:lnTo>
                  <a:lnTo>
                    <a:pt x="193" y="93"/>
                  </a:lnTo>
                  <a:lnTo>
                    <a:pt x="193" y="100"/>
                  </a:lnTo>
                  <a:lnTo>
                    <a:pt x="195" y="107"/>
                  </a:lnTo>
                  <a:lnTo>
                    <a:pt x="193" y="109"/>
                  </a:lnTo>
                  <a:lnTo>
                    <a:pt x="189" y="112"/>
                  </a:lnTo>
                  <a:lnTo>
                    <a:pt x="184" y="113"/>
                  </a:lnTo>
                  <a:lnTo>
                    <a:pt x="177" y="115"/>
                  </a:lnTo>
                  <a:lnTo>
                    <a:pt x="169" y="112"/>
                  </a:lnTo>
                  <a:lnTo>
                    <a:pt x="160" y="112"/>
                  </a:lnTo>
                  <a:lnTo>
                    <a:pt x="152" y="112"/>
                  </a:lnTo>
                  <a:lnTo>
                    <a:pt x="145" y="115"/>
                  </a:lnTo>
                  <a:lnTo>
                    <a:pt x="137" y="118"/>
                  </a:lnTo>
                  <a:lnTo>
                    <a:pt x="126" y="119"/>
                  </a:lnTo>
                  <a:lnTo>
                    <a:pt x="117" y="119"/>
                  </a:lnTo>
                  <a:lnTo>
                    <a:pt x="110" y="118"/>
                  </a:lnTo>
                  <a:lnTo>
                    <a:pt x="103" y="116"/>
                  </a:lnTo>
                  <a:lnTo>
                    <a:pt x="95" y="115"/>
                  </a:lnTo>
                  <a:lnTo>
                    <a:pt x="85" y="115"/>
                  </a:lnTo>
                  <a:lnTo>
                    <a:pt x="77" y="115"/>
                  </a:lnTo>
                  <a:lnTo>
                    <a:pt x="68" y="116"/>
                  </a:lnTo>
                  <a:lnTo>
                    <a:pt x="62" y="119"/>
                  </a:lnTo>
                  <a:lnTo>
                    <a:pt x="55" y="120"/>
                  </a:lnTo>
                  <a:lnTo>
                    <a:pt x="48" y="123"/>
                  </a:lnTo>
                  <a:lnTo>
                    <a:pt x="37" y="123"/>
                  </a:lnTo>
                  <a:lnTo>
                    <a:pt x="31" y="123"/>
                  </a:lnTo>
                  <a:lnTo>
                    <a:pt x="23" y="123"/>
                  </a:lnTo>
                  <a:lnTo>
                    <a:pt x="20" y="123"/>
                  </a:lnTo>
                  <a:lnTo>
                    <a:pt x="16" y="119"/>
                  </a:lnTo>
                  <a:lnTo>
                    <a:pt x="16" y="111"/>
                  </a:lnTo>
                  <a:lnTo>
                    <a:pt x="18" y="101"/>
                  </a:lnTo>
                  <a:lnTo>
                    <a:pt x="19" y="91"/>
                  </a:lnTo>
                  <a:lnTo>
                    <a:pt x="18" y="82"/>
                  </a:lnTo>
                  <a:lnTo>
                    <a:pt x="18" y="74"/>
                  </a:lnTo>
                  <a:lnTo>
                    <a:pt x="15" y="64"/>
                  </a:lnTo>
                  <a:lnTo>
                    <a:pt x="14" y="57"/>
                  </a:lnTo>
                  <a:lnTo>
                    <a:pt x="8" y="49"/>
                  </a:lnTo>
                  <a:lnTo>
                    <a:pt x="7" y="43"/>
                  </a:lnTo>
                  <a:lnTo>
                    <a:pt x="7" y="38"/>
                  </a:lnTo>
                  <a:lnTo>
                    <a:pt x="7" y="32"/>
                  </a:lnTo>
                  <a:lnTo>
                    <a:pt x="7" y="27"/>
                  </a:lnTo>
                  <a:lnTo>
                    <a:pt x="7" y="21"/>
                  </a:lnTo>
                  <a:lnTo>
                    <a:pt x="7" y="16"/>
                  </a:lnTo>
                  <a:lnTo>
                    <a:pt x="7" y="15"/>
                  </a:lnTo>
                  <a:lnTo>
                    <a:pt x="0" y="6"/>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8" name="Freeform 82"/>
            <p:cNvSpPr>
              <a:spLocks/>
            </p:cNvSpPr>
            <p:nvPr/>
          </p:nvSpPr>
          <p:spPr bwMode="auto">
            <a:xfrm>
              <a:off x="398463" y="5926138"/>
              <a:ext cx="268288" cy="141288"/>
            </a:xfrm>
            <a:custGeom>
              <a:avLst/>
              <a:gdLst/>
              <a:ahLst/>
              <a:cxnLst>
                <a:cxn ang="0">
                  <a:pos x="162" y="0"/>
                </a:cxn>
                <a:cxn ang="0">
                  <a:pos x="155" y="9"/>
                </a:cxn>
                <a:cxn ang="0">
                  <a:pos x="153" y="19"/>
                </a:cxn>
                <a:cxn ang="0">
                  <a:pos x="149" y="26"/>
                </a:cxn>
                <a:cxn ang="0">
                  <a:pos x="139" y="30"/>
                </a:cxn>
                <a:cxn ang="0">
                  <a:pos x="124" y="29"/>
                </a:cxn>
                <a:cxn ang="0">
                  <a:pos x="107" y="27"/>
                </a:cxn>
                <a:cxn ang="0">
                  <a:pos x="92" y="24"/>
                </a:cxn>
                <a:cxn ang="0">
                  <a:pos x="81" y="27"/>
                </a:cxn>
                <a:cxn ang="0">
                  <a:pos x="73" y="31"/>
                </a:cxn>
                <a:cxn ang="0">
                  <a:pos x="68" y="37"/>
                </a:cxn>
                <a:cxn ang="0">
                  <a:pos x="61" y="46"/>
                </a:cxn>
                <a:cxn ang="0">
                  <a:pos x="51" y="59"/>
                </a:cxn>
                <a:cxn ang="0">
                  <a:pos x="39" y="70"/>
                </a:cxn>
                <a:cxn ang="0">
                  <a:pos x="28" y="75"/>
                </a:cxn>
                <a:cxn ang="0">
                  <a:pos x="17" y="75"/>
                </a:cxn>
                <a:cxn ang="0">
                  <a:pos x="10" y="71"/>
                </a:cxn>
                <a:cxn ang="0">
                  <a:pos x="7" y="63"/>
                </a:cxn>
                <a:cxn ang="0">
                  <a:pos x="7" y="57"/>
                </a:cxn>
                <a:cxn ang="0">
                  <a:pos x="7" y="53"/>
                </a:cxn>
                <a:cxn ang="0">
                  <a:pos x="10" y="52"/>
                </a:cxn>
                <a:cxn ang="0">
                  <a:pos x="2" y="59"/>
                </a:cxn>
                <a:cxn ang="0">
                  <a:pos x="0" y="61"/>
                </a:cxn>
                <a:cxn ang="0">
                  <a:pos x="0" y="66"/>
                </a:cxn>
                <a:cxn ang="0">
                  <a:pos x="0" y="72"/>
                </a:cxn>
                <a:cxn ang="0">
                  <a:pos x="4" y="81"/>
                </a:cxn>
                <a:cxn ang="0">
                  <a:pos x="13" y="86"/>
                </a:cxn>
                <a:cxn ang="0">
                  <a:pos x="25" y="89"/>
                </a:cxn>
                <a:cxn ang="0">
                  <a:pos x="39" y="85"/>
                </a:cxn>
                <a:cxn ang="0">
                  <a:pos x="51" y="78"/>
                </a:cxn>
                <a:cxn ang="0">
                  <a:pos x="59" y="64"/>
                </a:cxn>
                <a:cxn ang="0">
                  <a:pos x="66" y="53"/>
                </a:cxn>
                <a:cxn ang="0">
                  <a:pos x="74" y="42"/>
                </a:cxn>
                <a:cxn ang="0">
                  <a:pos x="83" y="35"/>
                </a:cxn>
                <a:cxn ang="0">
                  <a:pos x="92" y="33"/>
                </a:cxn>
                <a:cxn ang="0">
                  <a:pos x="102" y="33"/>
                </a:cxn>
                <a:cxn ang="0">
                  <a:pos x="112" y="35"/>
                </a:cxn>
                <a:cxn ang="0">
                  <a:pos x="122" y="37"/>
                </a:cxn>
                <a:cxn ang="0">
                  <a:pos x="133" y="38"/>
                </a:cxn>
                <a:cxn ang="0">
                  <a:pos x="144" y="38"/>
                </a:cxn>
                <a:cxn ang="0">
                  <a:pos x="153" y="35"/>
                </a:cxn>
                <a:cxn ang="0">
                  <a:pos x="157" y="30"/>
                </a:cxn>
                <a:cxn ang="0">
                  <a:pos x="158" y="22"/>
                </a:cxn>
                <a:cxn ang="0">
                  <a:pos x="162" y="16"/>
                </a:cxn>
                <a:cxn ang="0">
                  <a:pos x="166" y="12"/>
                </a:cxn>
                <a:cxn ang="0">
                  <a:pos x="169" y="11"/>
                </a:cxn>
                <a:cxn ang="0">
                  <a:pos x="162" y="0"/>
                </a:cxn>
                <a:cxn ang="0">
                  <a:pos x="162" y="0"/>
                </a:cxn>
              </a:cxnLst>
              <a:rect l="0" t="0" r="r" b="b"/>
              <a:pathLst>
                <a:path w="169" h="89">
                  <a:moveTo>
                    <a:pt x="162" y="0"/>
                  </a:moveTo>
                  <a:lnTo>
                    <a:pt x="155" y="9"/>
                  </a:lnTo>
                  <a:lnTo>
                    <a:pt x="153" y="19"/>
                  </a:lnTo>
                  <a:lnTo>
                    <a:pt x="149" y="26"/>
                  </a:lnTo>
                  <a:lnTo>
                    <a:pt x="139" y="30"/>
                  </a:lnTo>
                  <a:lnTo>
                    <a:pt x="124" y="29"/>
                  </a:lnTo>
                  <a:lnTo>
                    <a:pt x="107" y="27"/>
                  </a:lnTo>
                  <a:lnTo>
                    <a:pt x="92" y="24"/>
                  </a:lnTo>
                  <a:lnTo>
                    <a:pt x="81" y="27"/>
                  </a:lnTo>
                  <a:lnTo>
                    <a:pt x="73" y="31"/>
                  </a:lnTo>
                  <a:lnTo>
                    <a:pt x="68" y="37"/>
                  </a:lnTo>
                  <a:lnTo>
                    <a:pt x="61" y="46"/>
                  </a:lnTo>
                  <a:lnTo>
                    <a:pt x="51" y="59"/>
                  </a:lnTo>
                  <a:lnTo>
                    <a:pt x="39" y="70"/>
                  </a:lnTo>
                  <a:lnTo>
                    <a:pt x="28" y="75"/>
                  </a:lnTo>
                  <a:lnTo>
                    <a:pt x="17" y="75"/>
                  </a:lnTo>
                  <a:lnTo>
                    <a:pt x="10" y="71"/>
                  </a:lnTo>
                  <a:lnTo>
                    <a:pt x="7" y="63"/>
                  </a:lnTo>
                  <a:lnTo>
                    <a:pt x="7" y="57"/>
                  </a:lnTo>
                  <a:lnTo>
                    <a:pt x="7" y="53"/>
                  </a:lnTo>
                  <a:lnTo>
                    <a:pt x="10" y="52"/>
                  </a:lnTo>
                  <a:lnTo>
                    <a:pt x="2" y="59"/>
                  </a:lnTo>
                  <a:lnTo>
                    <a:pt x="0" y="61"/>
                  </a:lnTo>
                  <a:lnTo>
                    <a:pt x="0" y="66"/>
                  </a:lnTo>
                  <a:lnTo>
                    <a:pt x="0" y="72"/>
                  </a:lnTo>
                  <a:lnTo>
                    <a:pt x="4" y="81"/>
                  </a:lnTo>
                  <a:lnTo>
                    <a:pt x="13" y="86"/>
                  </a:lnTo>
                  <a:lnTo>
                    <a:pt x="25" y="89"/>
                  </a:lnTo>
                  <a:lnTo>
                    <a:pt x="39" y="85"/>
                  </a:lnTo>
                  <a:lnTo>
                    <a:pt x="51" y="78"/>
                  </a:lnTo>
                  <a:lnTo>
                    <a:pt x="59" y="64"/>
                  </a:lnTo>
                  <a:lnTo>
                    <a:pt x="66" y="53"/>
                  </a:lnTo>
                  <a:lnTo>
                    <a:pt x="74" y="42"/>
                  </a:lnTo>
                  <a:lnTo>
                    <a:pt x="83" y="35"/>
                  </a:lnTo>
                  <a:lnTo>
                    <a:pt x="92" y="33"/>
                  </a:lnTo>
                  <a:lnTo>
                    <a:pt x="102" y="33"/>
                  </a:lnTo>
                  <a:lnTo>
                    <a:pt x="112" y="35"/>
                  </a:lnTo>
                  <a:lnTo>
                    <a:pt x="122" y="37"/>
                  </a:lnTo>
                  <a:lnTo>
                    <a:pt x="133" y="38"/>
                  </a:lnTo>
                  <a:lnTo>
                    <a:pt x="144" y="38"/>
                  </a:lnTo>
                  <a:lnTo>
                    <a:pt x="153" y="35"/>
                  </a:lnTo>
                  <a:lnTo>
                    <a:pt x="157" y="30"/>
                  </a:lnTo>
                  <a:lnTo>
                    <a:pt x="158" y="22"/>
                  </a:lnTo>
                  <a:lnTo>
                    <a:pt x="162" y="16"/>
                  </a:lnTo>
                  <a:lnTo>
                    <a:pt x="166" y="12"/>
                  </a:lnTo>
                  <a:lnTo>
                    <a:pt x="169" y="11"/>
                  </a:lnTo>
                  <a:lnTo>
                    <a:pt x="162" y="0"/>
                  </a:lnTo>
                  <a:lnTo>
                    <a:pt x="16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99" name="Freeform 83"/>
            <p:cNvSpPr>
              <a:spLocks/>
            </p:cNvSpPr>
            <p:nvPr/>
          </p:nvSpPr>
          <p:spPr bwMode="auto">
            <a:xfrm>
              <a:off x="415925" y="5160963"/>
              <a:ext cx="201613" cy="49213"/>
            </a:xfrm>
            <a:custGeom>
              <a:avLst/>
              <a:gdLst/>
              <a:ahLst/>
              <a:cxnLst>
                <a:cxn ang="0">
                  <a:pos x="15" y="0"/>
                </a:cxn>
                <a:cxn ang="0">
                  <a:pos x="24" y="12"/>
                </a:cxn>
                <a:cxn ang="0">
                  <a:pos x="32" y="21"/>
                </a:cxn>
                <a:cxn ang="0">
                  <a:pos x="41" y="21"/>
                </a:cxn>
                <a:cxn ang="0">
                  <a:pos x="54" y="14"/>
                </a:cxn>
                <a:cxn ang="0">
                  <a:pos x="68" y="4"/>
                </a:cxn>
                <a:cxn ang="0">
                  <a:pos x="81" y="3"/>
                </a:cxn>
                <a:cxn ang="0">
                  <a:pos x="91" y="7"/>
                </a:cxn>
                <a:cxn ang="0">
                  <a:pos x="96" y="15"/>
                </a:cxn>
                <a:cxn ang="0">
                  <a:pos x="102" y="19"/>
                </a:cxn>
                <a:cxn ang="0">
                  <a:pos x="110" y="21"/>
                </a:cxn>
                <a:cxn ang="0">
                  <a:pos x="118" y="19"/>
                </a:cxn>
                <a:cxn ang="0">
                  <a:pos x="122" y="18"/>
                </a:cxn>
                <a:cxn ang="0">
                  <a:pos x="124" y="19"/>
                </a:cxn>
                <a:cxn ang="0">
                  <a:pos x="127" y="21"/>
                </a:cxn>
                <a:cxn ang="0">
                  <a:pos x="127" y="23"/>
                </a:cxn>
                <a:cxn ang="0">
                  <a:pos x="125" y="25"/>
                </a:cxn>
                <a:cxn ang="0">
                  <a:pos x="118" y="26"/>
                </a:cxn>
                <a:cxn ang="0">
                  <a:pos x="113" y="30"/>
                </a:cxn>
                <a:cxn ang="0">
                  <a:pos x="105" y="31"/>
                </a:cxn>
                <a:cxn ang="0">
                  <a:pos x="99" y="29"/>
                </a:cxn>
                <a:cxn ang="0">
                  <a:pos x="94" y="23"/>
                </a:cxn>
                <a:cxn ang="0">
                  <a:pos x="90" y="21"/>
                </a:cxn>
                <a:cxn ang="0">
                  <a:pos x="85" y="19"/>
                </a:cxn>
                <a:cxn ang="0">
                  <a:pos x="79" y="19"/>
                </a:cxn>
                <a:cxn ang="0">
                  <a:pos x="73" y="18"/>
                </a:cxn>
                <a:cxn ang="0">
                  <a:pos x="68" y="18"/>
                </a:cxn>
                <a:cxn ang="0">
                  <a:pos x="62" y="19"/>
                </a:cxn>
                <a:cxn ang="0">
                  <a:pos x="55" y="23"/>
                </a:cxn>
                <a:cxn ang="0">
                  <a:pos x="47" y="27"/>
                </a:cxn>
                <a:cxn ang="0">
                  <a:pos x="39" y="31"/>
                </a:cxn>
                <a:cxn ang="0">
                  <a:pos x="29" y="31"/>
                </a:cxn>
                <a:cxn ang="0">
                  <a:pos x="21" y="29"/>
                </a:cxn>
                <a:cxn ang="0">
                  <a:pos x="13" y="22"/>
                </a:cxn>
                <a:cxn ang="0">
                  <a:pos x="6" y="15"/>
                </a:cxn>
                <a:cxn ang="0">
                  <a:pos x="2" y="11"/>
                </a:cxn>
                <a:cxn ang="0">
                  <a:pos x="0" y="10"/>
                </a:cxn>
                <a:cxn ang="0">
                  <a:pos x="15" y="0"/>
                </a:cxn>
                <a:cxn ang="0">
                  <a:pos x="15" y="0"/>
                </a:cxn>
              </a:cxnLst>
              <a:rect l="0" t="0" r="r" b="b"/>
              <a:pathLst>
                <a:path w="127" h="31">
                  <a:moveTo>
                    <a:pt x="15" y="0"/>
                  </a:moveTo>
                  <a:lnTo>
                    <a:pt x="24" y="12"/>
                  </a:lnTo>
                  <a:lnTo>
                    <a:pt x="32" y="21"/>
                  </a:lnTo>
                  <a:lnTo>
                    <a:pt x="41" y="21"/>
                  </a:lnTo>
                  <a:lnTo>
                    <a:pt x="54" y="14"/>
                  </a:lnTo>
                  <a:lnTo>
                    <a:pt x="68" y="4"/>
                  </a:lnTo>
                  <a:lnTo>
                    <a:pt x="81" y="3"/>
                  </a:lnTo>
                  <a:lnTo>
                    <a:pt x="91" y="7"/>
                  </a:lnTo>
                  <a:lnTo>
                    <a:pt x="96" y="15"/>
                  </a:lnTo>
                  <a:lnTo>
                    <a:pt x="102" y="19"/>
                  </a:lnTo>
                  <a:lnTo>
                    <a:pt x="110" y="21"/>
                  </a:lnTo>
                  <a:lnTo>
                    <a:pt x="118" y="19"/>
                  </a:lnTo>
                  <a:lnTo>
                    <a:pt x="122" y="18"/>
                  </a:lnTo>
                  <a:lnTo>
                    <a:pt x="124" y="19"/>
                  </a:lnTo>
                  <a:lnTo>
                    <a:pt x="127" y="21"/>
                  </a:lnTo>
                  <a:lnTo>
                    <a:pt x="127" y="23"/>
                  </a:lnTo>
                  <a:lnTo>
                    <a:pt x="125" y="25"/>
                  </a:lnTo>
                  <a:lnTo>
                    <a:pt x="118" y="26"/>
                  </a:lnTo>
                  <a:lnTo>
                    <a:pt x="113" y="30"/>
                  </a:lnTo>
                  <a:lnTo>
                    <a:pt x="105" y="31"/>
                  </a:lnTo>
                  <a:lnTo>
                    <a:pt x="99" y="29"/>
                  </a:lnTo>
                  <a:lnTo>
                    <a:pt x="94" y="23"/>
                  </a:lnTo>
                  <a:lnTo>
                    <a:pt x="90" y="21"/>
                  </a:lnTo>
                  <a:lnTo>
                    <a:pt x="85" y="19"/>
                  </a:lnTo>
                  <a:lnTo>
                    <a:pt x="79" y="19"/>
                  </a:lnTo>
                  <a:lnTo>
                    <a:pt x="73" y="18"/>
                  </a:lnTo>
                  <a:lnTo>
                    <a:pt x="68" y="18"/>
                  </a:lnTo>
                  <a:lnTo>
                    <a:pt x="62" y="19"/>
                  </a:lnTo>
                  <a:lnTo>
                    <a:pt x="55" y="23"/>
                  </a:lnTo>
                  <a:lnTo>
                    <a:pt x="47" y="27"/>
                  </a:lnTo>
                  <a:lnTo>
                    <a:pt x="39" y="31"/>
                  </a:lnTo>
                  <a:lnTo>
                    <a:pt x="29" y="31"/>
                  </a:lnTo>
                  <a:lnTo>
                    <a:pt x="21" y="29"/>
                  </a:lnTo>
                  <a:lnTo>
                    <a:pt x="13" y="22"/>
                  </a:lnTo>
                  <a:lnTo>
                    <a:pt x="6" y="15"/>
                  </a:lnTo>
                  <a:lnTo>
                    <a:pt x="2" y="11"/>
                  </a:lnTo>
                  <a:lnTo>
                    <a:pt x="0" y="10"/>
                  </a:lnTo>
                  <a:lnTo>
                    <a:pt x="15" y="0"/>
                  </a:ln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0" name="Freeform 84"/>
            <p:cNvSpPr>
              <a:spLocks/>
            </p:cNvSpPr>
            <p:nvPr/>
          </p:nvSpPr>
          <p:spPr bwMode="auto">
            <a:xfrm>
              <a:off x="474663" y="5583238"/>
              <a:ext cx="160338" cy="68263"/>
            </a:xfrm>
            <a:custGeom>
              <a:avLst/>
              <a:gdLst/>
              <a:ahLst/>
              <a:cxnLst>
                <a:cxn ang="0">
                  <a:pos x="0" y="14"/>
                </a:cxn>
                <a:cxn ang="0">
                  <a:pos x="7" y="7"/>
                </a:cxn>
                <a:cxn ang="0">
                  <a:pos x="18" y="3"/>
                </a:cxn>
                <a:cxn ang="0">
                  <a:pos x="32" y="0"/>
                </a:cxn>
                <a:cxn ang="0">
                  <a:pos x="46" y="2"/>
                </a:cxn>
                <a:cxn ang="0">
                  <a:pos x="55" y="6"/>
                </a:cxn>
                <a:cxn ang="0">
                  <a:pos x="61" y="14"/>
                </a:cxn>
                <a:cxn ang="0">
                  <a:pos x="64" y="21"/>
                </a:cxn>
                <a:cxn ang="0">
                  <a:pos x="68" y="29"/>
                </a:cxn>
                <a:cxn ang="0">
                  <a:pos x="76" y="32"/>
                </a:cxn>
                <a:cxn ang="0">
                  <a:pos x="85" y="29"/>
                </a:cxn>
                <a:cxn ang="0">
                  <a:pos x="95" y="25"/>
                </a:cxn>
                <a:cxn ang="0">
                  <a:pos x="99" y="24"/>
                </a:cxn>
                <a:cxn ang="0">
                  <a:pos x="99" y="25"/>
                </a:cxn>
                <a:cxn ang="0">
                  <a:pos x="101" y="28"/>
                </a:cxn>
                <a:cxn ang="0">
                  <a:pos x="101" y="30"/>
                </a:cxn>
                <a:cxn ang="0">
                  <a:pos x="99" y="32"/>
                </a:cxn>
                <a:cxn ang="0">
                  <a:pos x="95" y="33"/>
                </a:cxn>
                <a:cxn ang="0">
                  <a:pos x="88" y="36"/>
                </a:cxn>
                <a:cxn ang="0">
                  <a:pos x="81" y="40"/>
                </a:cxn>
                <a:cxn ang="0">
                  <a:pos x="74" y="43"/>
                </a:cxn>
                <a:cxn ang="0">
                  <a:pos x="68" y="40"/>
                </a:cxn>
                <a:cxn ang="0">
                  <a:pos x="62" y="35"/>
                </a:cxn>
                <a:cxn ang="0">
                  <a:pos x="58" y="26"/>
                </a:cxn>
                <a:cxn ang="0">
                  <a:pos x="57" y="18"/>
                </a:cxn>
                <a:cxn ang="0">
                  <a:pos x="53" y="11"/>
                </a:cxn>
                <a:cxn ang="0">
                  <a:pos x="44" y="8"/>
                </a:cxn>
                <a:cxn ang="0">
                  <a:pos x="35" y="8"/>
                </a:cxn>
                <a:cxn ang="0">
                  <a:pos x="28" y="10"/>
                </a:cxn>
                <a:cxn ang="0">
                  <a:pos x="22" y="13"/>
                </a:cxn>
                <a:cxn ang="0">
                  <a:pos x="17" y="19"/>
                </a:cxn>
                <a:cxn ang="0">
                  <a:pos x="11" y="25"/>
                </a:cxn>
                <a:cxn ang="0">
                  <a:pos x="9" y="28"/>
                </a:cxn>
                <a:cxn ang="0">
                  <a:pos x="4" y="25"/>
                </a:cxn>
                <a:cxn ang="0">
                  <a:pos x="3" y="21"/>
                </a:cxn>
                <a:cxn ang="0">
                  <a:pos x="0" y="15"/>
                </a:cxn>
                <a:cxn ang="0">
                  <a:pos x="0" y="14"/>
                </a:cxn>
                <a:cxn ang="0">
                  <a:pos x="0" y="14"/>
                </a:cxn>
              </a:cxnLst>
              <a:rect l="0" t="0" r="r" b="b"/>
              <a:pathLst>
                <a:path w="101" h="43">
                  <a:moveTo>
                    <a:pt x="0" y="14"/>
                  </a:moveTo>
                  <a:lnTo>
                    <a:pt x="7" y="7"/>
                  </a:lnTo>
                  <a:lnTo>
                    <a:pt x="18" y="3"/>
                  </a:lnTo>
                  <a:lnTo>
                    <a:pt x="32" y="0"/>
                  </a:lnTo>
                  <a:lnTo>
                    <a:pt x="46" y="2"/>
                  </a:lnTo>
                  <a:lnTo>
                    <a:pt x="55" y="6"/>
                  </a:lnTo>
                  <a:lnTo>
                    <a:pt x="61" y="14"/>
                  </a:lnTo>
                  <a:lnTo>
                    <a:pt x="64" y="21"/>
                  </a:lnTo>
                  <a:lnTo>
                    <a:pt x="68" y="29"/>
                  </a:lnTo>
                  <a:lnTo>
                    <a:pt x="76" y="32"/>
                  </a:lnTo>
                  <a:lnTo>
                    <a:pt x="85" y="29"/>
                  </a:lnTo>
                  <a:lnTo>
                    <a:pt x="95" y="25"/>
                  </a:lnTo>
                  <a:lnTo>
                    <a:pt x="99" y="24"/>
                  </a:lnTo>
                  <a:lnTo>
                    <a:pt x="99" y="25"/>
                  </a:lnTo>
                  <a:lnTo>
                    <a:pt x="101" y="28"/>
                  </a:lnTo>
                  <a:lnTo>
                    <a:pt x="101" y="30"/>
                  </a:lnTo>
                  <a:lnTo>
                    <a:pt x="99" y="32"/>
                  </a:lnTo>
                  <a:lnTo>
                    <a:pt x="95" y="33"/>
                  </a:lnTo>
                  <a:lnTo>
                    <a:pt x="88" y="36"/>
                  </a:lnTo>
                  <a:lnTo>
                    <a:pt x="81" y="40"/>
                  </a:lnTo>
                  <a:lnTo>
                    <a:pt x="74" y="43"/>
                  </a:lnTo>
                  <a:lnTo>
                    <a:pt x="68" y="40"/>
                  </a:lnTo>
                  <a:lnTo>
                    <a:pt x="62" y="35"/>
                  </a:lnTo>
                  <a:lnTo>
                    <a:pt x="58" y="26"/>
                  </a:lnTo>
                  <a:lnTo>
                    <a:pt x="57" y="18"/>
                  </a:lnTo>
                  <a:lnTo>
                    <a:pt x="53" y="11"/>
                  </a:lnTo>
                  <a:lnTo>
                    <a:pt x="44" y="8"/>
                  </a:lnTo>
                  <a:lnTo>
                    <a:pt x="35" y="8"/>
                  </a:lnTo>
                  <a:lnTo>
                    <a:pt x="28" y="10"/>
                  </a:lnTo>
                  <a:lnTo>
                    <a:pt x="22" y="13"/>
                  </a:lnTo>
                  <a:lnTo>
                    <a:pt x="17" y="19"/>
                  </a:lnTo>
                  <a:lnTo>
                    <a:pt x="11" y="25"/>
                  </a:lnTo>
                  <a:lnTo>
                    <a:pt x="9" y="28"/>
                  </a:lnTo>
                  <a:lnTo>
                    <a:pt x="4" y="25"/>
                  </a:lnTo>
                  <a:lnTo>
                    <a:pt x="3" y="21"/>
                  </a:lnTo>
                  <a:lnTo>
                    <a:pt x="0" y="15"/>
                  </a:lnTo>
                  <a:lnTo>
                    <a:pt x="0" y="14"/>
                  </a:lnTo>
                  <a:lnTo>
                    <a:pt x="0"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1" name="Freeform 85"/>
            <p:cNvSpPr>
              <a:spLocks/>
            </p:cNvSpPr>
            <p:nvPr/>
          </p:nvSpPr>
          <p:spPr bwMode="auto">
            <a:xfrm>
              <a:off x="962025" y="4324350"/>
              <a:ext cx="212725" cy="36513"/>
            </a:xfrm>
            <a:custGeom>
              <a:avLst/>
              <a:gdLst/>
              <a:ahLst/>
              <a:cxnLst>
                <a:cxn ang="0">
                  <a:pos x="1" y="12"/>
                </a:cxn>
                <a:cxn ang="0">
                  <a:pos x="8" y="8"/>
                </a:cxn>
                <a:cxn ang="0">
                  <a:pos x="23" y="5"/>
                </a:cxn>
                <a:cxn ang="0">
                  <a:pos x="37" y="5"/>
                </a:cxn>
                <a:cxn ang="0">
                  <a:pos x="46" y="9"/>
                </a:cxn>
                <a:cxn ang="0">
                  <a:pos x="52" y="16"/>
                </a:cxn>
                <a:cxn ang="0">
                  <a:pos x="61" y="16"/>
                </a:cxn>
                <a:cxn ang="0">
                  <a:pos x="71" y="14"/>
                </a:cxn>
                <a:cxn ang="0">
                  <a:pos x="79" y="8"/>
                </a:cxn>
                <a:cxn ang="0">
                  <a:pos x="86" y="3"/>
                </a:cxn>
                <a:cxn ang="0">
                  <a:pos x="96" y="3"/>
                </a:cxn>
                <a:cxn ang="0">
                  <a:pos x="104" y="3"/>
                </a:cxn>
                <a:cxn ang="0">
                  <a:pos x="112" y="5"/>
                </a:cxn>
                <a:cxn ang="0">
                  <a:pos x="118" y="5"/>
                </a:cxn>
                <a:cxn ang="0">
                  <a:pos x="125" y="4"/>
                </a:cxn>
                <a:cxn ang="0">
                  <a:pos x="129" y="1"/>
                </a:cxn>
                <a:cxn ang="0">
                  <a:pos x="130" y="0"/>
                </a:cxn>
                <a:cxn ang="0">
                  <a:pos x="130" y="1"/>
                </a:cxn>
                <a:cxn ang="0">
                  <a:pos x="133" y="4"/>
                </a:cxn>
                <a:cxn ang="0">
                  <a:pos x="134" y="7"/>
                </a:cxn>
                <a:cxn ang="0">
                  <a:pos x="134" y="9"/>
                </a:cxn>
                <a:cxn ang="0">
                  <a:pos x="129" y="9"/>
                </a:cxn>
                <a:cxn ang="0">
                  <a:pos x="125" y="14"/>
                </a:cxn>
                <a:cxn ang="0">
                  <a:pos x="118" y="14"/>
                </a:cxn>
                <a:cxn ang="0">
                  <a:pos x="108" y="12"/>
                </a:cxn>
                <a:cxn ang="0">
                  <a:pos x="97" y="8"/>
                </a:cxn>
                <a:cxn ang="0">
                  <a:pos x="89" y="8"/>
                </a:cxn>
                <a:cxn ang="0">
                  <a:pos x="81" y="9"/>
                </a:cxn>
                <a:cxn ang="0">
                  <a:pos x="76" y="16"/>
                </a:cxn>
                <a:cxn ang="0">
                  <a:pos x="71" y="22"/>
                </a:cxn>
                <a:cxn ang="0">
                  <a:pos x="61" y="23"/>
                </a:cxn>
                <a:cxn ang="0">
                  <a:pos x="53" y="23"/>
                </a:cxn>
                <a:cxn ang="0">
                  <a:pos x="49" y="22"/>
                </a:cxn>
                <a:cxn ang="0">
                  <a:pos x="43" y="18"/>
                </a:cxn>
                <a:cxn ang="0">
                  <a:pos x="39" y="14"/>
                </a:cxn>
                <a:cxn ang="0">
                  <a:pos x="34" y="11"/>
                </a:cxn>
                <a:cxn ang="0">
                  <a:pos x="28" y="9"/>
                </a:cxn>
                <a:cxn ang="0">
                  <a:pos x="20" y="11"/>
                </a:cxn>
                <a:cxn ang="0">
                  <a:pos x="13" y="14"/>
                </a:cxn>
                <a:cxn ang="0">
                  <a:pos x="6" y="16"/>
                </a:cxn>
                <a:cxn ang="0">
                  <a:pos x="2" y="18"/>
                </a:cxn>
                <a:cxn ang="0">
                  <a:pos x="1" y="18"/>
                </a:cxn>
                <a:cxn ang="0">
                  <a:pos x="1" y="16"/>
                </a:cxn>
                <a:cxn ang="0">
                  <a:pos x="0" y="14"/>
                </a:cxn>
                <a:cxn ang="0">
                  <a:pos x="1" y="12"/>
                </a:cxn>
                <a:cxn ang="0">
                  <a:pos x="1" y="12"/>
                </a:cxn>
              </a:cxnLst>
              <a:rect l="0" t="0" r="r" b="b"/>
              <a:pathLst>
                <a:path w="134" h="23">
                  <a:moveTo>
                    <a:pt x="1" y="12"/>
                  </a:moveTo>
                  <a:lnTo>
                    <a:pt x="8" y="8"/>
                  </a:lnTo>
                  <a:lnTo>
                    <a:pt x="23" y="5"/>
                  </a:lnTo>
                  <a:lnTo>
                    <a:pt x="37" y="5"/>
                  </a:lnTo>
                  <a:lnTo>
                    <a:pt x="46" y="9"/>
                  </a:lnTo>
                  <a:lnTo>
                    <a:pt x="52" y="16"/>
                  </a:lnTo>
                  <a:lnTo>
                    <a:pt x="61" y="16"/>
                  </a:lnTo>
                  <a:lnTo>
                    <a:pt x="71" y="14"/>
                  </a:lnTo>
                  <a:lnTo>
                    <a:pt x="79" y="8"/>
                  </a:lnTo>
                  <a:lnTo>
                    <a:pt x="86" y="3"/>
                  </a:lnTo>
                  <a:lnTo>
                    <a:pt x="96" y="3"/>
                  </a:lnTo>
                  <a:lnTo>
                    <a:pt x="104" y="3"/>
                  </a:lnTo>
                  <a:lnTo>
                    <a:pt x="112" y="5"/>
                  </a:lnTo>
                  <a:lnTo>
                    <a:pt x="118" y="5"/>
                  </a:lnTo>
                  <a:lnTo>
                    <a:pt x="125" y="4"/>
                  </a:lnTo>
                  <a:lnTo>
                    <a:pt x="129" y="1"/>
                  </a:lnTo>
                  <a:lnTo>
                    <a:pt x="130" y="0"/>
                  </a:lnTo>
                  <a:lnTo>
                    <a:pt x="130" y="1"/>
                  </a:lnTo>
                  <a:lnTo>
                    <a:pt x="133" y="4"/>
                  </a:lnTo>
                  <a:lnTo>
                    <a:pt x="134" y="7"/>
                  </a:lnTo>
                  <a:lnTo>
                    <a:pt x="134" y="9"/>
                  </a:lnTo>
                  <a:lnTo>
                    <a:pt x="129" y="9"/>
                  </a:lnTo>
                  <a:lnTo>
                    <a:pt x="125" y="14"/>
                  </a:lnTo>
                  <a:lnTo>
                    <a:pt x="118" y="14"/>
                  </a:lnTo>
                  <a:lnTo>
                    <a:pt x="108" y="12"/>
                  </a:lnTo>
                  <a:lnTo>
                    <a:pt x="97" y="8"/>
                  </a:lnTo>
                  <a:lnTo>
                    <a:pt x="89" y="8"/>
                  </a:lnTo>
                  <a:lnTo>
                    <a:pt x="81" y="9"/>
                  </a:lnTo>
                  <a:lnTo>
                    <a:pt x="76" y="16"/>
                  </a:lnTo>
                  <a:lnTo>
                    <a:pt x="71" y="22"/>
                  </a:lnTo>
                  <a:lnTo>
                    <a:pt x="61" y="23"/>
                  </a:lnTo>
                  <a:lnTo>
                    <a:pt x="53" y="23"/>
                  </a:lnTo>
                  <a:lnTo>
                    <a:pt x="49" y="22"/>
                  </a:lnTo>
                  <a:lnTo>
                    <a:pt x="43" y="18"/>
                  </a:lnTo>
                  <a:lnTo>
                    <a:pt x="39" y="14"/>
                  </a:lnTo>
                  <a:lnTo>
                    <a:pt x="34" y="11"/>
                  </a:lnTo>
                  <a:lnTo>
                    <a:pt x="28" y="9"/>
                  </a:lnTo>
                  <a:lnTo>
                    <a:pt x="20" y="11"/>
                  </a:lnTo>
                  <a:lnTo>
                    <a:pt x="13" y="14"/>
                  </a:lnTo>
                  <a:lnTo>
                    <a:pt x="6" y="16"/>
                  </a:lnTo>
                  <a:lnTo>
                    <a:pt x="2" y="18"/>
                  </a:lnTo>
                  <a:lnTo>
                    <a:pt x="1" y="18"/>
                  </a:lnTo>
                  <a:lnTo>
                    <a:pt x="1" y="16"/>
                  </a:lnTo>
                  <a:lnTo>
                    <a:pt x="0" y="14"/>
                  </a:lnTo>
                  <a:lnTo>
                    <a:pt x="1" y="12"/>
                  </a:lnTo>
                  <a:lnTo>
                    <a:pt x="1" y="12"/>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2" name="Freeform 86"/>
            <p:cNvSpPr>
              <a:spLocks/>
            </p:cNvSpPr>
            <p:nvPr/>
          </p:nvSpPr>
          <p:spPr bwMode="auto">
            <a:xfrm>
              <a:off x="1536700" y="4073525"/>
              <a:ext cx="209550" cy="50800"/>
            </a:xfrm>
            <a:custGeom>
              <a:avLst/>
              <a:gdLst/>
              <a:ahLst/>
              <a:cxnLst>
                <a:cxn ang="0">
                  <a:pos x="0" y="16"/>
                </a:cxn>
                <a:cxn ang="0">
                  <a:pos x="8" y="10"/>
                </a:cxn>
                <a:cxn ang="0">
                  <a:pos x="18" y="7"/>
                </a:cxn>
                <a:cxn ang="0">
                  <a:pos x="26" y="7"/>
                </a:cxn>
                <a:cxn ang="0">
                  <a:pos x="36" y="10"/>
                </a:cxn>
                <a:cxn ang="0">
                  <a:pos x="44" y="16"/>
                </a:cxn>
                <a:cxn ang="0">
                  <a:pos x="55" y="21"/>
                </a:cxn>
                <a:cxn ang="0">
                  <a:pos x="66" y="22"/>
                </a:cxn>
                <a:cxn ang="0">
                  <a:pos x="74" y="19"/>
                </a:cxn>
                <a:cxn ang="0">
                  <a:pos x="78" y="14"/>
                </a:cxn>
                <a:cxn ang="0">
                  <a:pos x="85" y="11"/>
                </a:cxn>
                <a:cxn ang="0">
                  <a:pos x="92" y="10"/>
                </a:cxn>
                <a:cxn ang="0">
                  <a:pos x="99" y="10"/>
                </a:cxn>
                <a:cxn ang="0">
                  <a:pos x="106" y="7"/>
                </a:cxn>
                <a:cxn ang="0">
                  <a:pos x="115" y="4"/>
                </a:cxn>
                <a:cxn ang="0">
                  <a:pos x="125" y="0"/>
                </a:cxn>
                <a:cxn ang="0">
                  <a:pos x="129" y="0"/>
                </a:cxn>
                <a:cxn ang="0">
                  <a:pos x="129" y="0"/>
                </a:cxn>
                <a:cxn ang="0">
                  <a:pos x="132" y="3"/>
                </a:cxn>
                <a:cxn ang="0">
                  <a:pos x="132" y="7"/>
                </a:cxn>
                <a:cxn ang="0">
                  <a:pos x="129" y="8"/>
                </a:cxn>
                <a:cxn ang="0">
                  <a:pos x="124" y="10"/>
                </a:cxn>
                <a:cxn ang="0">
                  <a:pos x="115" y="14"/>
                </a:cxn>
                <a:cxn ang="0">
                  <a:pos x="107" y="16"/>
                </a:cxn>
                <a:cxn ang="0">
                  <a:pos x="99" y="18"/>
                </a:cxn>
                <a:cxn ang="0">
                  <a:pos x="92" y="18"/>
                </a:cxn>
                <a:cxn ang="0">
                  <a:pos x="87" y="19"/>
                </a:cxn>
                <a:cxn ang="0">
                  <a:pos x="82" y="21"/>
                </a:cxn>
                <a:cxn ang="0">
                  <a:pos x="78" y="25"/>
                </a:cxn>
                <a:cxn ang="0">
                  <a:pos x="71" y="27"/>
                </a:cxn>
                <a:cxn ang="0">
                  <a:pos x="60" y="30"/>
                </a:cxn>
                <a:cxn ang="0">
                  <a:pos x="51" y="32"/>
                </a:cxn>
                <a:cxn ang="0">
                  <a:pos x="44" y="30"/>
                </a:cxn>
                <a:cxn ang="0">
                  <a:pos x="39" y="26"/>
                </a:cxn>
                <a:cxn ang="0">
                  <a:pos x="36" y="22"/>
                </a:cxn>
                <a:cxn ang="0">
                  <a:pos x="33" y="19"/>
                </a:cxn>
                <a:cxn ang="0">
                  <a:pos x="30" y="16"/>
                </a:cxn>
                <a:cxn ang="0">
                  <a:pos x="23" y="14"/>
                </a:cxn>
                <a:cxn ang="0">
                  <a:pos x="18" y="16"/>
                </a:cxn>
                <a:cxn ang="0">
                  <a:pos x="12" y="19"/>
                </a:cxn>
                <a:cxn ang="0">
                  <a:pos x="10" y="22"/>
                </a:cxn>
                <a:cxn ang="0">
                  <a:pos x="7" y="22"/>
                </a:cxn>
                <a:cxn ang="0">
                  <a:pos x="4" y="21"/>
                </a:cxn>
                <a:cxn ang="0">
                  <a:pos x="1" y="18"/>
                </a:cxn>
                <a:cxn ang="0">
                  <a:pos x="0" y="16"/>
                </a:cxn>
                <a:cxn ang="0">
                  <a:pos x="0" y="16"/>
                </a:cxn>
              </a:cxnLst>
              <a:rect l="0" t="0" r="r" b="b"/>
              <a:pathLst>
                <a:path w="132" h="32">
                  <a:moveTo>
                    <a:pt x="0" y="16"/>
                  </a:moveTo>
                  <a:lnTo>
                    <a:pt x="8" y="10"/>
                  </a:lnTo>
                  <a:lnTo>
                    <a:pt x="18" y="7"/>
                  </a:lnTo>
                  <a:lnTo>
                    <a:pt x="26" y="7"/>
                  </a:lnTo>
                  <a:lnTo>
                    <a:pt x="36" y="10"/>
                  </a:lnTo>
                  <a:lnTo>
                    <a:pt x="44" y="16"/>
                  </a:lnTo>
                  <a:lnTo>
                    <a:pt x="55" y="21"/>
                  </a:lnTo>
                  <a:lnTo>
                    <a:pt x="66" y="22"/>
                  </a:lnTo>
                  <a:lnTo>
                    <a:pt x="74" y="19"/>
                  </a:lnTo>
                  <a:lnTo>
                    <a:pt x="78" y="14"/>
                  </a:lnTo>
                  <a:lnTo>
                    <a:pt x="85" y="11"/>
                  </a:lnTo>
                  <a:lnTo>
                    <a:pt x="92" y="10"/>
                  </a:lnTo>
                  <a:lnTo>
                    <a:pt x="99" y="10"/>
                  </a:lnTo>
                  <a:lnTo>
                    <a:pt x="106" y="7"/>
                  </a:lnTo>
                  <a:lnTo>
                    <a:pt x="115" y="4"/>
                  </a:lnTo>
                  <a:lnTo>
                    <a:pt x="125" y="0"/>
                  </a:lnTo>
                  <a:lnTo>
                    <a:pt x="129" y="0"/>
                  </a:lnTo>
                  <a:lnTo>
                    <a:pt x="129" y="0"/>
                  </a:lnTo>
                  <a:lnTo>
                    <a:pt x="132" y="3"/>
                  </a:lnTo>
                  <a:lnTo>
                    <a:pt x="132" y="7"/>
                  </a:lnTo>
                  <a:lnTo>
                    <a:pt x="129" y="8"/>
                  </a:lnTo>
                  <a:lnTo>
                    <a:pt x="124" y="10"/>
                  </a:lnTo>
                  <a:lnTo>
                    <a:pt x="115" y="14"/>
                  </a:lnTo>
                  <a:lnTo>
                    <a:pt x="107" y="16"/>
                  </a:lnTo>
                  <a:lnTo>
                    <a:pt x="99" y="18"/>
                  </a:lnTo>
                  <a:lnTo>
                    <a:pt x="92" y="18"/>
                  </a:lnTo>
                  <a:lnTo>
                    <a:pt x="87" y="19"/>
                  </a:lnTo>
                  <a:lnTo>
                    <a:pt x="82" y="21"/>
                  </a:lnTo>
                  <a:lnTo>
                    <a:pt x="78" y="25"/>
                  </a:lnTo>
                  <a:lnTo>
                    <a:pt x="71" y="27"/>
                  </a:lnTo>
                  <a:lnTo>
                    <a:pt x="60" y="30"/>
                  </a:lnTo>
                  <a:lnTo>
                    <a:pt x="51" y="32"/>
                  </a:lnTo>
                  <a:lnTo>
                    <a:pt x="44" y="30"/>
                  </a:lnTo>
                  <a:lnTo>
                    <a:pt x="39" y="26"/>
                  </a:lnTo>
                  <a:lnTo>
                    <a:pt x="36" y="22"/>
                  </a:lnTo>
                  <a:lnTo>
                    <a:pt x="33" y="19"/>
                  </a:lnTo>
                  <a:lnTo>
                    <a:pt x="30" y="16"/>
                  </a:lnTo>
                  <a:lnTo>
                    <a:pt x="23" y="14"/>
                  </a:lnTo>
                  <a:lnTo>
                    <a:pt x="18" y="16"/>
                  </a:lnTo>
                  <a:lnTo>
                    <a:pt x="12" y="19"/>
                  </a:lnTo>
                  <a:lnTo>
                    <a:pt x="10" y="22"/>
                  </a:lnTo>
                  <a:lnTo>
                    <a:pt x="7" y="22"/>
                  </a:lnTo>
                  <a:lnTo>
                    <a:pt x="4" y="21"/>
                  </a:lnTo>
                  <a:lnTo>
                    <a:pt x="1" y="18"/>
                  </a:lnTo>
                  <a:lnTo>
                    <a:pt x="0" y="16"/>
                  </a:lnTo>
                  <a:lnTo>
                    <a:pt x="0" y="16"/>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3" name="Freeform 87"/>
            <p:cNvSpPr>
              <a:spLocks/>
            </p:cNvSpPr>
            <p:nvPr/>
          </p:nvSpPr>
          <p:spPr bwMode="auto">
            <a:xfrm>
              <a:off x="2103438" y="4295775"/>
              <a:ext cx="179388" cy="47625"/>
            </a:xfrm>
            <a:custGeom>
              <a:avLst/>
              <a:gdLst/>
              <a:ahLst/>
              <a:cxnLst>
                <a:cxn ang="0">
                  <a:pos x="0" y="14"/>
                </a:cxn>
                <a:cxn ang="0">
                  <a:pos x="8" y="7"/>
                </a:cxn>
                <a:cxn ang="0">
                  <a:pos x="18" y="1"/>
                </a:cxn>
                <a:cxn ang="0">
                  <a:pos x="28" y="0"/>
                </a:cxn>
                <a:cxn ang="0">
                  <a:pos x="33" y="8"/>
                </a:cxn>
                <a:cxn ang="0">
                  <a:pos x="39" y="16"/>
                </a:cxn>
                <a:cxn ang="0">
                  <a:pos x="45" y="21"/>
                </a:cxn>
                <a:cxn ang="0">
                  <a:pos x="54" y="19"/>
                </a:cxn>
                <a:cxn ang="0">
                  <a:pos x="59" y="16"/>
                </a:cxn>
                <a:cxn ang="0">
                  <a:pos x="69" y="14"/>
                </a:cxn>
                <a:cxn ang="0">
                  <a:pos x="84" y="16"/>
                </a:cxn>
                <a:cxn ang="0">
                  <a:pos x="99" y="19"/>
                </a:cxn>
                <a:cxn ang="0">
                  <a:pos x="109" y="18"/>
                </a:cxn>
                <a:cxn ang="0">
                  <a:pos x="111" y="16"/>
                </a:cxn>
                <a:cxn ang="0">
                  <a:pos x="113" y="19"/>
                </a:cxn>
                <a:cxn ang="0">
                  <a:pos x="113" y="23"/>
                </a:cxn>
                <a:cxn ang="0">
                  <a:pos x="113" y="26"/>
                </a:cxn>
                <a:cxn ang="0">
                  <a:pos x="113" y="29"/>
                </a:cxn>
                <a:cxn ang="0">
                  <a:pos x="111" y="30"/>
                </a:cxn>
                <a:cxn ang="0">
                  <a:pos x="107" y="30"/>
                </a:cxn>
                <a:cxn ang="0">
                  <a:pos x="98" y="29"/>
                </a:cxn>
                <a:cxn ang="0">
                  <a:pos x="87" y="27"/>
                </a:cxn>
                <a:cxn ang="0">
                  <a:pos x="77" y="26"/>
                </a:cxn>
                <a:cxn ang="0">
                  <a:pos x="69" y="23"/>
                </a:cxn>
                <a:cxn ang="0">
                  <a:pos x="62" y="23"/>
                </a:cxn>
                <a:cxn ang="0">
                  <a:pos x="55" y="26"/>
                </a:cxn>
                <a:cxn ang="0">
                  <a:pos x="50" y="29"/>
                </a:cxn>
                <a:cxn ang="0">
                  <a:pos x="44" y="30"/>
                </a:cxn>
                <a:cxn ang="0">
                  <a:pos x="39" y="26"/>
                </a:cxn>
                <a:cxn ang="0">
                  <a:pos x="34" y="23"/>
                </a:cxn>
                <a:cxn ang="0">
                  <a:pos x="29" y="19"/>
                </a:cxn>
                <a:cxn ang="0">
                  <a:pos x="26" y="12"/>
                </a:cxn>
                <a:cxn ang="0">
                  <a:pos x="22" y="7"/>
                </a:cxn>
                <a:cxn ang="0">
                  <a:pos x="18" y="8"/>
                </a:cxn>
                <a:cxn ang="0">
                  <a:pos x="12" y="12"/>
                </a:cxn>
                <a:cxn ang="0">
                  <a:pos x="8" y="16"/>
                </a:cxn>
                <a:cxn ang="0">
                  <a:pos x="7" y="18"/>
                </a:cxn>
                <a:cxn ang="0">
                  <a:pos x="3" y="16"/>
                </a:cxn>
                <a:cxn ang="0">
                  <a:pos x="0" y="14"/>
                </a:cxn>
                <a:cxn ang="0">
                  <a:pos x="0" y="14"/>
                </a:cxn>
                <a:cxn ang="0">
                  <a:pos x="0" y="14"/>
                </a:cxn>
              </a:cxnLst>
              <a:rect l="0" t="0" r="r" b="b"/>
              <a:pathLst>
                <a:path w="113" h="30">
                  <a:moveTo>
                    <a:pt x="0" y="14"/>
                  </a:moveTo>
                  <a:lnTo>
                    <a:pt x="8" y="7"/>
                  </a:lnTo>
                  <a:lnTo>
                    <a:pt x="18" y="1"/>
                  </a:lnTo>
                  <a:lnTo>
                    <a:pt x="28" y="0"/>
                  </a:lnTo>
                  <a:lnTo>
                    <a:pt x="33" y="8"/>
                  </a:lnTo>
                  <a:lnTo>
                    <a:pt x="39" y="16"/>
                  </a:lnTo>
                  <a:lnTo>
                    <a:pt x="45" y="21"/>
                  </a:lnTo>
                  <a:lnTo>
                    <a:pt x="54" y="19"/>
                  </a:lnTo>
                  <a:lnTo>
                    <a:pt x="59" y="16"/>
                  </a:lnTo>
                  <a:lnTo>
                    <a:pt x="69" y="14"/>
                  </a:lnTo>
                  <a:lnTo>
                    <a:pt x="84" y="16"/>
                  </a:lnTo>
                  <a:lnTo>
                    <a:pt x="99" y="19"/>
                  </a:lnTo>
                  <a:lnTo>
                    <a:pt x="109" y="18"/>
                  </a:lnTo>
                  <a:lnTo>
                    <a:pt x="111" y="16"/>
                  </a:lnTo>
                  <a:lnTo>
                    <a:pt x="113" y="19"/>
                  </a:lnTo>
                  <a:lnTo>
                    <a:pt x="113" y="23"/>
                  </a:lnTo>
                  <a:lnTo>
                    <a:pt x="113" y="26"/>
                  </a:lnTo>
                  <a:lnTo>
                    <a:pt x="113" y="29"/>
                  </a:lnTo>
                  <a:lnTo>
                    <a:pt x="111" y="30"/>
                  </a:lnTo>
                  <a:lnTo>
                    <a:pt x="107" y="30"/>
                  </a:lnTo>
                  <a:lnTo>
                    <a:pt x="98" y="29"/>
                  </a:lnTo>
                  <a:lnTo>
                    <a:pt x="87" y="27"/>
                  </a:lnTo>
                  <a:lnTo>
                    <a:pt x="77" y="26"/>
                  </a:lnTo>
                  <a:lnTo>
                    <a:pt x="69" y="23"/>
                  </a:lnTo>
                  <a:lnTo>
                    <a:pt x="62" y="23"/>
                  </a:lnTo>
                  <a:lnTo>
                    <a:pt x="55" y="26"/>
                  </a:lnTo>
                  <a:lnTo>
                    <a:pt x="50" y="29"/>
                  </a:lnTo>
                  <a:lnTo>
                    <a:pt x="44" y="30"/>
                  </a:lnTo>
                  <a:lnTo>
                    <a:pt x="39" y="26"/>
                  </a:lnTo>
                  <a:lnTo>
                    <a:pt x="34" y="23"/>
                  </a:lnTo>
                  <a:lnTo>
                    <a:pt x="29" y="19"/>
                  </a:lnTo>
                  <a:lnTo>
                    <a:pt x="26" y="12"/>
                  </a:lnTo>
                  <a:lnTo>
                    <a:pt x="22" y="7"/>
                  </a:lnTo>
                  <a:lnTo>
                    <a:pt x="18" y="8"/>
                  </a:lnTo>
                  <a:lnTo>
                    <a:pt x="12" y="12"/>
                  </a:lnTo>
                  <a:lnTo>
                    <a:pt x="8" y="16"/>
                  </a:lnTo>
                  <a:lnTo>
                    <a:pt x="7" y="18"/>
                  </a:lnTo>
                  <a:lnTo>
                    <a:pt x="3" y="16"/>
                  </a:lnTo>
                  <a:lnTo>
                    <a:pt x="0" y="14"/>
                  </a:lnTo>
                  <a:lnTo>
                    <a:pt x="0" y="14"/>
                  </a:lnTo>
                  <a:lnTo>
                    <a:pt x="0" y="14"/>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4" name="Freeform 88"/>
            <p:cNvSpPr>
              <a:spLocks/>
            </p:cNvSpPr>
            <p:nvPr/>
          </p:nvSpPr>
          <p:spPr bwMode="auto">
            <a:xfrm>
              <a:off x="1397000" y="4705350"/>
              <a:ext cx="201613" cy="241300"/>
            </a:xfrm>
            <a:custGeom>
              <a:avLst/>
              <a:gdLst/>
              <a:ahLst/>
              <a:cxnLst>
                <a:cxn ang="0">
                  <a:pos x="3" y="0"/>
                </a:cxn>
                <a:cxn ang="0">
                  <a:pos x="2" y="7"/>
                </a:cxn>
                <a:cxn ang="0">
                  <a:pos x="0" y="19"/>
                </a:cxn>
                <a:cxn ang="0">
                  <a:pos x="0" y="34"/>
                </a:cxn>
                <a:cxn ang="0">
                  <a:pos x="3" y="52"/>
                </a:cxn>
                <a:cxn ang="0">
                  <a:pos x="6" y="70"/>
                </a:cxn>
                <a:cxn ang="0">
                  <a:pos x="11" y="87"/>
                </a:cxn>
                <a:cxn ang="0">
                  <a:pos x="14" y="100"/>
                </a:cxn>
                <a:cxn ang="0">
                  <a:pos x="14" y="113"/>
                </a:cxn>
                <a:cxn ang="0">
                  <a:pos x="11" y="124"/>
                </a:cxn>
                <a:cxn ang="0">
                  <a:pos x="8" y="135"/>
                </a:cxn>
                <a:cxn ang="0">
                  <a:pos x="7" y="143"/>
                </a:cxn>
                <a:cxn ang="0">
                  <a:pos x="11" y="148"/>
                </a:cxn>
                <a:cxn ang="0">
                  <a:pos x="17" y="148"/>
                </a:cxn>
                <a:cxn ang="0">
                  <a:pos x="28" y="147"/>
                </a:cxn>
                <a:cxn ang="0">
                  <a:pos x="37" y="146"/>
                </a:cxn>
                <a:cxn ang="0">
                  <a:pos x="48" y="148"/>
                </a:cxn>
                <a:cxn ang="0">
                  <a:pos x="61" y="150"/>
                </a:cxn>
                <a:cxn ang="0">
                  <a:pos x="77" y="152"/>
                </a:cxn>
                <a:cxn ang="0">
                  <a:pos x="92" y="152"/>
                </a:cxn>
                <a:cxn ang="0">
                  <a:pos x="102" y="151"/>
                </a:cxn>
                <a:cxn ang="0">
                  <a:pos x="109" y="148"/>
                </a:cxn>
                <a:cxn ang="0">
                  <a:pos x="117" y="150"/>
                </a:cxn>
                <a:cxn ang="0">
                  <a:pos x="124" y="150"/>
                </a:cxn>
                <a:cxn ang="0">
                  <a:pos x="127" y="151"/>
                </a:cxn>
                <a:cxn ang="0">
                  <a:pos x="121" y="144"/>
                </a:cxn>
                <a:cxn ang="0">
                  <a:pos x="116" y="144"/>
                </a:cxn>
                <a:cxn ang="0">
                  <a:pos x="107" y="144"/>
                </a:cxn>
                <a:cxn ang="0">
                  <a:pos x="95" y="144"/>
                </a:cxn>
                <a:cxn ang="0">
                  <a:pos x="85" y="147"/>
                </a:cxn>
                <a:cxn ang="0">
                  <a:pos x="74" y="147"/>
                </a:cxn>
                <a:cxn ang="0">
                  <a:pos x="62" y="144"/>
                </a:cxn>
                <a:cxn ang="0">
                  <a:pos x="48" y="141"/>
                </a:cxn>
                <a:cxn ang="0">
                  <a:pos x="41" y="140"/>
                </a:cxn>
                <a:cxn ang="0">
                  <a:pos x="35" y="141"/>
                </a:cxn>
                <a:cxn ang="0">
                  <a:pos x="25" y="143"/>
                </a:cxn>
                <a:cxn ang="0">
                  <a:pos x="17" y="141"/>
                </a:cxn>
                <a:cxn ang="0">
                  <a:pos x="15" y="140"/>
                </a:cxn>
                <a:cxn ang="0">
                  <a:pos x="15" y="133"/>
                </a:cxn>
                <a:cxn ang="0">
                  <a:pos x="18" y="121"/>
                </a:cxn>
                <a:cxn ang="0">
                  <a:pos x="19" y="107"/>
                </a:cxn>
                <a:cxn ang="0">
                  <a:pos x="17" y="93"/>
                </a:cxn>
                <a:cxn ang="0">
                  <a:pos x="14" y="77"/>
                </a:cxn>
                <a:cxn ang="0">
                  <a:pos x="11" y="62"/>
                </a:cxn>
                <a:cxn ang="0">
                  <a:pos x="7" y="45"/>
                </a:cxn>
                <a:cxn ang="0">
                  <a:pos x="6" y="33"/>
                </a:cxn>
                <a:cxn ang="0">
                  <a:pos x="4" y="22"/>
                </a:cxn>
                <a:cxn ang="0">
                  <a:pos x="6" y="14"/>
                </a:cxn>
                <a:cxn ang="0">
                  <a:pos x="7" y="7"/>
                </a:cxn>
                <a:cxn ang="0">
                  <a:pos x="8" y="4"/>
                </a:cxn>
                <a:cxn ang="0">
                  <a:pos x="3" y="0"/>
                </a:cxn>
                <a:cxn ang="0">
                  <a:pos x="3" y="0"/>
                </a:cxn>
              </a:cxnLst>
              <a:rect l="0" t="0" r="r" b="b"/>
              <a:pathLst>
                <a:path w="127" h="152">
                  <a:moveTo>
                    <a:pt x="3" y="0"/>
                  </a:moveTo>
                  <a:lnTo>
                    <a:pt x="2" y="7"/>
                  </a:lnTo>
                  <a:lnTo>
                    <a:pt x="0" y="19"/>
                  </a:lnTo>
                  <a:lnTo>
                    <a:pt x="0" y="34"/>
                  </a:lnTo>
                  <a:lnTo>
                    <a:pt x="3" y="52"/>
                  </a:lnTo>
                  <a:lnTo>
                    <a:pt x="6" y="70"/>
                  </a:lnTo>
                  <a:lnTo>
                    <a:pt x="11" y="87"/>
                  </a:lnTo>
                  <a:lnTo>
                    <a:pt x="14" y="100"/>
                  </a:lnTo>
                  <a:lnTo>
                    <a:pt x="14" y="113"/>
                  </a:lnTo>
                  <a:lnTo>
                    <a:pt x="11" y="124"/>
                  </a:lnTo>
                  <a:lnTo>
                    <a:pt x="8" y="135"/>
                  </a:lnTo>
                  <a:lnTo>
                    <a:pt x="7" y="143"/>
                  </a:lnTo>
                  <a:lnTo>
                    <a:pt x="11" y="148"/>
                  </a:lnTo>
                  <a:lnTo>
                    <a:pt x="17" y="148"/>
                  </a:lnTo>
                  <a:lnTo>
                    <a:pt x="28" y="147"/>
                  </a:lnTo>
                  <a:lnTo>
                    <a:pt x="37" y="146"/>
                  </a:lnTo>
                  <a:lnTo>
                    <a:pt x="48" y="148"/>
                  </a:lnTo>
                  <a:lnTo>
                    <a:pt x="61" y="150"/>
                  </a:lnTo>
                  <a:lnTo>
                    <a:pt x="77" y="152"/>
                  </a:lnTo>
                  <a:lnTo>
                    <a:pt x="92" y="152"/>
                  </a:lnTo>
                  <a:lnTo>
                    <a:pt x="102" y="151"/>
                  </a:lnTo>
                  <a:lnTo>
                    <a:pt x="109" y="148"/>
                  </a:lnTo>
                  <a:lnTo>
                    <a:pt x="117" y="150"/>
                  </a:lnTo>
                  <a:lnTo>
                    <a:pt x="124" y="150"/>
                  </a:lnTo>
                  <a:lnTo>
                    <a:pt x="127" y="151"/>
                  </a:lnTo>
                  <a:lnTo>
                    <a:pt x="121" y="144"/>
                  </a:lnTo>
                  <a:lnTo>
                    <a:pt x="116" y="144"/>
                  </a:lnTo>
                  <a:lnTo>
                    <a:pt x="107" y="144"/>
                  </a:lnTo>
                  <a:lnTo>
                    <a:pt x="95" y="144"/>
                  </a:lnTo>
                  <a:lnTo>
                    <a:pt x="85" y="147"/>
                  </a:lnTo>
                  <a:lnTo>
                    <a:pt x="74" y="147"/>
                  </a:lnTo>
                  <a:lnTo>
                    <a:pt x="62" y="144"/>
                  </a:lnTo>
                  <a:lnTo>
                    <a:pt x="48" y="141"/>
                  </a:lnTo>
                  <a:lnTo>
                    <a:pt x="41" y="140"/>
                  </a:lnTo>
                  <a:lnTo>
                    <a:pt x="35" y="141"/>
                  </a:lnTo>
                  <a:lnTo>
                    <a:pt x="25" y="143"/>
                  </a:lnTo>
                  <a:lnTo>
                    <a:pt x="17" y="141"/>
                  </a:lnTo>
                  <a:lnTo>
                    <a:pt x="15" y="140"/>
                  </a:lnTo>
                  <a:lnTo>
                    <a:pt x="15" y="133"/>
                  </a:lnTo>
                  <a:lnTo>
                    <a:pt x="18" y="121"/>
                  </a:lnTo>
                  <a:lnTo>
                    <a:pt x="19" y="107"/>
                  </a:lnTo>
                  <a:lnTo>
                    <a:pt x="17" y="93"/>
                  </a:lnTo>
                  <a:lnTo>
                    <a:pt x="14" y="77"/>
                  </a:lnTo>
                  <a:lnTo>
                    <a:pt x="11" y="62"/>
                  </a:lnTo>
                  <a:lnTo>
                    <a:pt x="7" y="45"/>
                  </a:lnTo>
                  <a:lnTo>
                    <a:pt x="6" y="33"/>
                  </a:lnTo>
                  <a:lnTo>
                    <a:pt x="4" y="22"/>
                  </a:lnTo>
                  <a:lnTo>
                    <a:pt x="6" y="14"/>
                  </a:lnTo>
                  <a:lnTo>
                    <a:pt x="7" y="7"/>
                  </a:lnTo>
                  <a:lnTo>
                    <a:pt x="8" y="4"/>
                  </a:lnTo>
                  <a:lnTo>
                    <a:pt x="3" y="0"/>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5" name="Freeform 89"/>
            <p:cNvSpPr>
              <a:spLocks/>
            </p:cNvSpPr>
            <p:nvPr/>
          </p:nvSpPr>
          <p:spPr bwMode="auto">
            <a:xfrm>
              <a:off x="1455738" y="4489450"/>
              <a:ext cx="277813" cy="115888"/>
            </a:xfrm>
            <a:custGeom>
              <a:avLst/>
              <a:gdLst/>
              <a:ahLst/>
              <a:cxnLst>
                <a:cxn ang="0">
                  <a:pos x="0" y="66"/>
                </a:cxn>
                <a:cxn ang="0">
                  <a:pos x="3" y="55"/>
                </a:cxn>
                <a:cxn ang="0">
                  <a:pos x="14" y="41"/>
                </a:cxn>
                <a:cxn ang="0">
                  <a:pos x="30" y="23"/>
                </a:cxn>
                <a:cxn ang="0">
                  <a:pos x="55" y="10"/>
                </a:cxn>
                <a:cxn ang="0">
                  <a:pos x="65" y="4"/>
                </a:cxn>
                <a:cxn ang="0">
                  <a:pos x="74" y="3"/>
                </a:cxn>
                <a:cxn ang="0">
                  <a:pos x="84" y="0"/>
                </a:cxn>
                <a:cxn ang="0">
                  <a:pos x="95" y="0"/>
                </a:cxn>
                <a:cxn ang="0">
                  <a:pos x="109" y="0"/>
                </a:cxn>
                <a:cxn ang="0">
                  <a:pos x="121" y="3"/>
                </a:cxn>
                <a:cxn ang="0">
                  <a:pos x="129" y="4"/>
                </a:cxn>
                <a:cxn ang="0">
                  <a:pos x="138" y="7"/>
                </a:cxn>
                <a:cxn ang="0">
                  <a:pos x="144" y="10"/>
                </a:cxn>
                <a:cxn ang="0">
                  <a:pos x="151" y="17"/>
                </a:cxn>
                <a:cxn ang="0">
                  <a:pos x="158" y="22"/>
                </a:cxn>
                <a:cxn ang="0">
                  <a:pos x="165" y="23"/>
                </a:cxn>
                <a:cxn ang="0">
                  <a:pos x="172" y="28"/>
                </a:cxn>
                <a:cxn ang="0">
                  <a:pos x="175" y="30"/>
                </a:cxn>
                <a:cxn ang="0">
                  <a:pos x="173" y="30"/>
                </a:cxn>
                <a:cxn ang="0">
                  <a:pos x="169" y="32"/>
                </a:cxn>
                <a:cxn ang="0">
                  <a:pos x="164" y="33"/>
                </a:cxn>
                <a:cxn ang="0">
                  <a:pos x="161" y="32"/>
                </a:cxn>
                <a:cxn ang="0">
                  <a:pos x="157" y="29"/>
                </a:cxn>
                <a:cxn ang="0">
                  <a:pos x="151" y="23"/>
                </a:cxn>
                <a:cxn ang="0">
                  <a:pos x="142" y="18"/>
                </a:cxn>
                <a:cxn ang="0">
                  <a:pos x="133" y="12"/>
                </a:cxn>
                <a:cxn ang="0">
                  <a:pos x="121" y="8"/>
                </a:cxn>
                <a:cxn ang="0">
                  <a:pos x="106" y="8"/>
                </a:cxn>
                <a:cxn ang="0">
                  <a:pos x="91" y="7"/>
                </a:cxn>
                <a:cxn ang="0">
                  <a:pos x="79" y="8"/>
                </a:cxn>
                <a:cxn ang="0">
                  <a:pos x="69" y="10"/>
                </a:cxn>
                <a:cxn ang="0">
                  <a:pos x="58" y="15"/>
                </a:cxn>
                <a:cxn ang="0">
                  <a:pos x="48" y="22"/>
                </a:cxn>
                <a:cxn ang="0">
                  <a:pos x="39" y="28"/>
                </a:cxn>
                <a:cxn ang="0">
                  <a:pos x="30" y="33"/>
                </a:cxn>
                <a:cxn ang="0">
                  <a:pos x="25" y="40"/>
                </a:cxn>
                <a:cxn ang="0">
                  <a:pos x="19" y="45"/>
                </a:cxn>
                <a:cxn ang="0">
                  <a:pos x="15" y="52"/>
                </a:cxn>
                <a:cxn ang="0">
                  <a:pos x="10" y="58"/>
                </a:cxn>
                <a:cxn ang="0">
                  <a:pos x="7" y="65"/>
                </a:cxn>
                <a:cxn ang="0">
                  <a:pos x="4" y="70"/>
                </a:cxn>
                <a:cxn ang="0">
                  <a:pos x="4" y="73"/>
                </a:cxn>
                <a:cxn ang="0">
                  <a:pos x="2" y="73"/>
                </a:cxn>
                <a:cxn ang="0">
                  <a:pos x="0" y="72"/>
                </a:cxn>
                <a:cxn ang="0">
                  <a:pos x="0" y="67"/>
                </a:cxn>
                <a:cxn ang="0">
                  <a:pos x="0" y="66"/>
                </a:cxn>
                <a:cxn ang="0">
                  <a:pos x="0" y="66"/>
                </a:cxn>
              </a:cxnLst>
              <a:rect l="0" t="0" r="r" b="b"/>
              <a:pathLst>
                <a:path w="175" h="73">
                  <a:moveTo>
                    <a:pt x="0" y="66"/>
                  </a:moveTo>
                  <a:lnTo>
                    <a:pt x="3" y="55"/>
                  </a:lnTo>
                  <a:lnTo>
                    <a:pt x="14" y="41"/>
                  </a:lnTo>
                  <a:lnTo>
                    <a:pt x="30" y="23"/>
                  </a:lnTo>
                  <a:lnTo>
                    <a:pt x="55" y="10"/>
                  </a:lnTo>
                  <a:lnTo>
                    <a:pt x="65" y="4"/>
                  </a:lnTo>
                  <a:lnTo>
                    <a:pt x="74" y="3"/>
                  </a:lnTo>
                  <a:lnTo>
                    <a:pt x="84" y="0"/>
                  </a:lnTo>
                  <a:lnTo>
                    <a:pt x="95" y="0"/>
                  </a:lnTo>
                  <a:lnTo>
                    <a:pt x="109" y="0"/>
                  </a:lnTo>
                  <a:lnTo>
                    <a:pt x="121" y="3"/>
                  </a:lnTo>
                  <a:lnTo>
                    <a:pt x="129" y="4"/>
                  </a:lnTo>
                  <a:lnTo>
                    <a:pt x="138" y="7"/>
                  </a:lnTo>
                  <a:lnTo>
                    <a:pt x="144" y="10"/>
                  </a:lnTo>
                  <a:lnTo>
                    <a:pt x="151" y="17"/>
                  </a:lnTo>
                  <a:lnTo>
                    <a:pt x="158" y="22"/>
                  </a:lnTo>
                  <a:lnTo>
                    <a:pt x="165" y="23"/>
                  </a:lnTo>
                  <a:lnTo>
                    <a:pt x="172" y="28"/>
                  </a:lnTo>
                  <a:lnTo>
                    <a:pt x="175" y="30"/>
                  </a:lnTo>
                  <a:lnTo>
                    <a:pt x="173" y="30"/>
                  </a:lnTo>
                  <a:lnTo>
                    <a:pt x="169" y="32"/>
                  </a:lnTo>
                  <a:lnTo>
                    <a:pt x="164" y="33"/>
                  </a:lnTo>
                  <a:lnTo>
                    <a:pt x="161" y="32"/>
                  </a:lnTo>
                  <a:lnTo>
                    <a:pt x="157" y="29"/>
                  </a:lnTo>
                  <a:lnTo>
                    <a:pt x="151" y="23"/>
                  </a:lnTo>
                  <a:lnTo>
                    <a:pt x="142" y="18"/>
                  </a:lnTo>
                  <a:lnTo>
                    <a:pt x="133" y="12"/>
                  </a:lnTo>
                  <a:lnTo>
                    <a:pt x="121" y="8"/>
                  </a:lnTo>
                  <a:lnTo>
                    <a:pt x="106" y="8"/>
                  </a:lnTo>
                  <a:lnTo>
                    <a:pt x="91" y="7"/>
                  </a:lnTo>
                  <a:lnTo>
                    <a:pt x="79" y="8"/>
                  </a:lnTo>
                  <a:lnTo>
                    <a:pt x="69" y="10"/>
                  </a:lnTo>
                  <a:lnTo>
                    <a:pt x="58" y="15"/>
                  </a:lnTo>
                  <a:lnTo>
                    <a:pt x="48" y="22"/>
                  </a:lnTo>
                  <a:lnTo>
                    <a:pt x="39" y="28"/>
                  </a:lnTo>
                  <a:lnTo>
                    <a:pt x="30" y="33"/>
                  </a:lnTo>
                  <a:lnTo>
                    <a:pt x="25" y="40"/>
                  </a:lnTo>
                  <a:lnTo>
                    <a:pt x="19" y="45"/>
                  </a:lnTo>
                  <a:lnTo>
                    <a:pt x="15" y="52"/>
                  </a:lnTo>
                  <a:lnTo>
                    <a:pt x="10" y="58"/>
                  </a:lnTo>
                  <a:lnTo>
                    <a:pt x="7" y="65"/>
                  </a:lnTo>
                  <a:lnTo>
                    <a:pt x="4" y="70"/>
                  </a:lnTo>
                  <a:lnTo>
                    <a:pt x="4" y="73"/>
                  </a:lnTo>
                  <a:lnTo>
                    <a:pt x="2" y="73"/>
                  </a:lnTo>
                  <a:lnTo>
                    <a:pt x="0" y="72"/>
                  </a:lnTo>
                  <a:lnTo>
                    <a:pt x="0" y="67"/>
                  </a:lnTo>
                  <a:lnTo>
                    <a:pt x="0" y="66"/>
                  </a:lnTo>
                  <a:lnTo>
                    <a:pt x="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6" name="Freeform 90"/>
            <p:cNvSpPr>
              <a:spLocks/>
            </p:cNvSpPr>
            <p:nvPr/>
          </p:nvSpPr>
          <p:spPr bwMode="auto">
            <a:xfrm>
              <a:off x="1733550" y="4611688"/>
              <a:ext cx="84138" cy="325438"/>
            </a:xfrm>
            <a:custGeom>
              <a:avLst/>
              <a:gdLst/>
              <a:ahLst/>
              <a:cxnLst>
                <a:cxn ang="0">
                  <a:pos x="33" y="0"/>
                </a:cxn>
                <a:cxn ang="0">
                  <a:pos x="35" y="8"/>
                </a:cxn>
                <a:cxn ang="0">
                  <a:pos x="38" y="21"/>
                </a:cxn>
                <a:cxn ang="0">
                  <a:pos x="39" y="36"/>
                </a:cxn>
                <a:cxn ang="0">
                  <a:pos x="44" y="54"/>
                </a:cxn>
                <a:cxn ang="0">
                  <a:pos x="45" y="74"/>
                </a:cxn>
                <a:cxn ang="0">
                  <a:pos x="45" y="95"/>
                </a:cxn>
                <a:cxn ang="0">
                  <a:pos x="45" y="111"/>
                </a:cxn>
                <a:cxn ang="0">
                  <a:pos x="46" y="125"/>
                </a:cxn>
                <a:cxn ang="0">
                  <a:pos x="48" y="135"/>
                </a:cxn>
                <a:cxn ang="0">
                  <a:pos x="48" y="148"/>
                </a:cxn>
                <a:cxn ang="0">
                  <a:pos x="45" y="159"/>
                </a:cxn>
                <a:cxn ang="0">
                  <a:pos x="46" y="169"/>
                </a:cxn>
                <a:cxn ang="0">
                  <a:pos x="48" y="176"/>
                </a:cxn>
                <a:cxn ang="0">
                  <a:pos x="49" y="184"/>
                </a:cxn>
                <a:cxn ang="0">
                  <a:pos x="50" y="191"/>
                </a:cxn>
                <a:cxn ang="0">
                  <a:pos x="53" y="195"/>
                </a:cxn>
                <a:cxn ang="0">
                  <a:pos x="49" y="198"/>
                </a:cxn>
                <a:cxn ang="0">
                  <a:pos x="44" y="202"/>
                </a:cxn>
                <a:cxn ang="0">
                  <a:pos x="35" y="203"/>
                </a:cxn>
                <a:cxn ang="0">
                  <a:pos x="30" y="203"/>
                </a:cxn>
                <a:cxn ang="0">
                  <a:pos x="19" y="202"/>
                </a:cxn>
                <a:cxn ang="0">
                  <a:pos x="11" y="202"/>
                </a:cxn>
                <a:cxn ang="0">
                  <a:pos x="2" y="203"/>
                </a:cxn>
                <a:cxn ang="0">
                  <a:pos x="0" y="205"/>
                </a:cxn>
                <a:cxn ang="0">
                  <a:pos x="2" y="196"/>
                </a:cxn>
                <a:cxn ang="0">
                  <a:pos x="8" y="196"/>
                </a:cxn>
                <a:cxn ang="0">
                  <a:pos x="22" y="196"/>
                </a:cxn>
                <a:cxn ang="0">
                  <a:pos x="35" y="195"/>
                </a:cxn>
                <a:cxn ang="0">
                  <a:pos x="44" y="192"/>
                </a:cxn>
                <a:cxn ang="0">
                  <a:pos x="41" y="184"/>
                </a:cxn>
                <a:cxn ang="0">
                  <a:pos x="39" y="172"/>
                </a:cxn>
                <a:cxn ang="0">
                  <a:pos x="39" y="156"/>
                </a:cxn>
                <a:cxn ang="0">
                  <a:pos x="39" y="144"/>
                </a:cxn>
                <a:cxn ang="0">
                  <a:pos x="39" y="130"/>
                </a:cxn>
                <a:cxn ang="0">
                  <a:pos x="39" y="114"/>
                </a:cxn>
                <a:cxn ang="0">
                  <a:pos x="39" y="96"/>
                </a:cxn>
                <a:cxn ang="0">
                  <a:pos x="41" y="81"/>
                </a:cxn>
                <a:cxn ang="0">
                  <a:pos x="39" y="66"/>
                </a:cxn>
                <a:cxn ang="0">
                  <a:pos x="37" y="51"/>
                </a:cxn>
                <a:cxn ang="0">
                  <a:pos x="33" y="36"/>
                </a:cxn>
                <a:cxn ang="0">
                  <a:pos x="33" y="27"/>
                </a:cxn>
                <a:cxn ang="0">
                  <a:pos x="31" y="22"/>
                </a:cxn>
                <a:cxn ang="0">
                  <a:pos x="31" y="14"/>
                </a:cxn>
                <a:cxn ang="0">
                  <a:pos x="30" y="8"/>
                </a:cxn>
                <a:cxn ang="0">
                  <a:pos x="30" y="5"/>
                </a:cxn>
                <a:cxn ang="0">
                  <a:pos x="33" y="0"/>
                </a:cxn>
                <a:cxn ang="0">
                  <a:pos x="33" y="0"/>
                </a:cxn>
              </a:cxnLst>
              <a:rect l="0" t="0" r="r" b="b"/>
              <a:pathLst>
                <a:path w="53" h="205">
                  <a:moveTo>
                    <a:pt x="33" y="0"/>
                  </a:moveTo>
                  <a:lnTo>
                    <a:pt x="35" y="8"/>
                  </a:lnTo>
                  <a:lnTo>
                    <a:pt x="38" y="21"/>
                  </a:lnTo>
                  <a:lnTo>
                    <a:pt x="39" y="36"/>
                  </a:lnTo>
                  <a:lnTo>
                    <a:pt x="44" y="54"/>
                  </a:lnTo>
                  <a:lnTo>
                    <a:pt x="45" y="74"/>
                  </a:lnTo>
                  <a:lnTo>
                    <a:pt x="45" y="95"/>
                  </a:lnTo>
                  <a:lnTo>
                    <a:pt x="45" y="111"/>
                  </a:lnTo>
                  <a:lnTo>
                    <a:pt x="46" y="125"/>
                  </a:lnTo>
                  <a:lnTo>
                    <a:pt x="48" y="135"/>
                  </a:lnTo>
                  <a:lnTo>
                    <a:pt x="48" y="148"/>
                  </a:lnTo>
                  <a:lnTo>
                    <a:pt x="45" y="159"/>
                  </a:lnTo>
                  <a:lnTo>
                    <a:pt x="46" y="169"/>
                  </a:lnTo>
                  <a:lnTo>
                    <a:pt x="48" y="176"/>
                  </a:lnTo>
                  <a:lnTo>
                    <a:pt x="49" y="184"/>
                  </a:lnTo>
                  <a:lnTo>
                    <a:pt x="50" y="191"/>
                  </a:lnTo>
                  <a:lnTo>
                    <a:pt x="53" y="195"/>
                  </a:lnTo>
                  <a:lnTo>
                    <a:pt x="49" y="198"/>
                  </a:lnTo>
                  <a:lnTo>
                    <a:pt x="44" y="202"/>
                  </a:lnTo>
                  <a:lnTo>
                    <a:pt x="35" y="203"/>
                  </a:lnTo>
                  <a:lnTo>
                    <a:pt x="30" y="203"/>
                  </a:lnTo>
                  <a:lnTo>
                    <a:pt x="19" y="202"/>
                  </a:lnTo>
                  <a:lnTo>
                    <a:pt x="11" y="202"/>
                  </a:lnTo>
                  <a:lnTo>
                    <a:pt x="2" y="203"/>
                  </a:lnTo>
                  <a:lnTo>
                    <a:pt x="0" y="205"/>
                  </a:lnTo>
                  <a:lnTo>
                    <a:pt x="2" y="196"/>
                  </a:lnTo>
                  <a:lnTo>
                    <a:pt x="8" y="196"/>
                  </a:lnTo>
                  <a:lnTo>
                    <a:pt x="22" y="196"/>
                  </a:lnTo>
                  <a:lnTo>
                    <a:pt x="35" y="195"/>
                  </a:lnTo>
                  <a:lnTo>
                    <a:pt x="44" y="192"/>
                  </a:lnTo>
                  <a:lnTo>
                    <a:pt x="41" y="184"/>
                  </a:lnTo>
                  <a:lnTo>
                    <a:pt x="39" y="172"/>
                  </a:lnTo>
                  <a:lnTo>
                    <a:pt x="39" y="156"/>
                  </a:lnTo>
                  <a:lnTo>
                    <a:pt x="39" y="144"/>
                  </a:lnTo>
                  <a:lnTo>
                    <a:pt x="39" y="130"/>
                  </a:lnTo>
                  <a:lnTo>
                    <a:pt x="39" y="114"/>
                  </a:lnTo>
                  <a:lnTo>
                    <a:pt x="39" y="96"/>
                  </a:lnTo>
                  <a:lnTo>
                    <a:pt x="41" y="81"/>
                  </a:lnTo>
                  <a:lnTo>
                    <a:pt x="39" y="66"/>
                  </a:lnTo>
                  <a:lnTo>
                    <a:pt x="37" y="51"/>
                  </a:lnTo>
                  <a:lnTo>
                    <a:pt x="33" y="36"/>
                  </a:lnTo>
                  <a:lnTo>
                    <a:pt x="33" y="27"/>
                  </a:lnTo>
                  <a:lnTo>
                    <a:pt x="31" y="22"/>
                  </a:lnTo>
                  <a:lnTo>
                    <a:pt x="31" y="14"/>
                  </a:lnTo>
                  <a:lnTo>
                    <a:pt x="30" y="8"/>
                  </a:lnTo>
                  <a:lnTo>
                    <a:pt x="30" y="5"/>
                  </a:lnTo>
                  <a:lnTo>
                    <a:pt x="33" y="0"/>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7" name="Freeform 91"/>
            <p:cNvSpPr>
              <a:spLocks/>
            </p:cNvSpPr>
            <p:nvPr/>
          </p:nvSpPr>
          <p:spPr bwMode="auto">
            <a:xfrm>
              <a:off x="1500188" y="4838700"/>
              <a:ext cx="28575" cy="104775"/>
            </a:xfrm>
            <a:custGeom>
              <a:avLst/>
              <a:gdLst/>
              <a:ahLst/>
              <a:cxnLst>
                <a:cxn ang="0">
                  <a:pos x="11" y="0"/>
                </a:cxn>
                <a:cxn ang="0">
                  <a:pos x="7" y="5"/>
                </a:cxn>
                <a:cxn ang="0">
                  <a:pos x="2" y="15"/>
                </a:cxn>
                <a:cxn ang="0">
                  <a:pos x="0" y="26"/>
                </a:cxn>
                <a:cxn ang="0">
                  <a:pos x="1" y="37"/>
                </a:cxn>
                <a:cxn ang="0">
                  <a:pos x="1" y="48"/>
                </a:cxn>
                <a:cxn ang="0">
                  <a:pos x="5" y="57"/>
                </a:cxn>
                <a:cxn ang="0">
                  <a:pos x="8" y="63"/>
                </a:cxn>
                <a:cxn ang="0">
                  <a:pos x="9" y="66"/>
                </a:cxn>
                <a:cxn ang="0">
                  <a:pos x="12" y="66"/>
                </a:cxn>
                <a:cxn ang="0">
                  <a:pos x="13" y="64"/>
                </a:cxn>
                <a:cxn ang="0">
                  <a:pos x="11" y="59"/>
                </a:cxn>
                <a:cxn ang="0">
                  <a:pos x="8" y="49"/>
                </a:cxn>
                <a:cxn ang="0">
                  <a:pos x="5" y="37"/>
                </a:cxn>
                <a:cxn ang="0">
                  <a:pos x="5" y="27"/>
                </a:cxn>
                <a:cxn ang="0">
                  <a:pos x="7" y="19"/>
                </a:cxn>
                <a:cxn ang="0">
                  <a:pos x="9" y="13"/>
                </a:cxn>
                <a:cxn ang="0">
                  <a:pos x="11" y="9"/>
                </a:cxn>
                <a:cxn ang="0">
                  <a:pos x="13" y="7"/>
                </a:cxn>
                <a:cxn ang="0">
                  <a:pos x="15" y="1"/>
                </a:cxn>
                <a:cxn ang="0">
                  <a:pos x="18" y="0"/>
                </a:cxn>
                <a:cxn ang="0">
                  <a:pos x="11" y="0"/>
                </a:cxn>
                <a:cxn ang="0">
                  <a:pos x="11" y="0"/>
                </a:cxn>
              </a:cxnLst>
              <a:rect l="0" t="0" r="r" b="b"/>
              <a:pathLst>
                <a:path w="18" h="66">
                  <a:moveTo>
                    <a:pt x="11" y="0"/>
                  </a:moveTo>
                  <a:lnTo>
                    <a:pt x="7" y="5"/>
                  </a:lnTo>
                  <a:lnTo>
                    <a:pt x="2" y="15"/>
                  </a:lnTo>
                  <a:lnTo>
                    <a:pt x="0" y="26"/>
                  </a:lnTo>
                  <a:lnTo>
                    <a:pt x="1" y="37"/>
                  </a:lnTo>
                  <a:lnTo>
                    <a:pt x="1" y="48"/>
                  </a:lnTo>
                  <a:lnTo>
                    <a:pt x="5" y="57"/>
                  </a:lnTo>
                  <a:lnTo>
                    <a:pt x="8" y="63"/>
                  </a:lnTo>
                  <a:lnTo>
                    <a:pt x="9" y="66"/>
                  </a:lnTo>
                  <a:lnTo>
                    <a:pt x="12" y="66"/>
                  </a:lnTo>
                  <a:lnTo>
                    <a:pt x="13" y="64"/>
                  </a:lnTo>
                  <a:lnTo>
                    <a:pt x="11" y="59"/>
                  </a:lnTo>
                  <a:lnTo>
                    <a:pt x="8" y="49"/>
                  </a:lnTo>
                  <a:lnTo>
                    <a:pt x="5" y="37"/>
                  </a:lnTo>
                  <a:lnTo>
                    <a:pt x="5" y="27"/>
                  </a:lnTo>
                  <a:lnTo>
                    <a:pt x="7" y="19"/>
                  </a:lnTo>
                  <a:lnTo>
                    <a:pt x="9" y="13"/>
                  </a:lnTo>
                  <a:lnTo>
                    <a:pt x="11" y="9"/>
                  </a:lnTo>
                  <a:lnTo>
                    <a:pt x="13" y="7"/>
                  </a:lnTo>
                  <a:lnTo>
                    <a:pt x="15" y="1"/>
                  </a:lnTo>
                  <a:lnTo>
                    <a:pt x="18" y="0"/>
                  </a:lnTo>
                  <a:lnTo>
                    <a:pt x="11" y="0"/>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8" name="Freeform 92"/>
            <p:cNvSpPr>
              <a:spLocks/>
            </p:cNvSpPr>
            <p:nvPr/>
          </p:nvSpPr>
          <p:spPr bwMode="auto">
            <a:xfrm>
              <a:off x="1462088" y="4630738"/>
              <a:ext cx="80963" cy="73025"/>
            </a:xfrm>
            <a:custGeom>
              <a:avLst/>
              <a:gdLst/>
              <a:ahLst/>
              <a:cxnLst>
                <a:cxn ang="0">
                  <a:pos x="51" y="40"/>
                </a:cxn>
                <a:cxn ang="0">
                  <a:pos x="48" y="35"/>
                </a:cxn>
                <a:cxn ang="0">
                  <a:pos x="47" y="29"/>
                </a:cxn>
                <a:cxn ang="0">
                  <a:pos x="46" y="24"/>
                </a:cxn>
                <a:cxn ang="0">
                  <a:pos x="44" y="20"/>
                </a:cxn>
                <a:cxn ang="0">
                  <a:pos x="42" y="14"/>
                </a:cxn>
                <a:cxn ang="0">
                  <a:pos x="39" y="11"/>
                </a:cxn>
                <a:cxn ang="0">
                  <a:pos x="33" y="7"/>
                </a:cxn>
                <a:cxn ang="0">
                  <a:pos x="25" y="4"/>
                </a:cxn>
                <a:cxn ang="0">
                  <a:pos x="15" y="0"/>
                </a:cxn>
                <a:cxn ang="0">
                  <a:pos x="7" y="0"/>
                </a:cxn>
                <a:cxn ang="0">
                  <a:pos x="2" y="2"/>
                </a:cxn>
                <a:cxn ang="0">
                  <a:pos x="0" y="3"/>
                </a:cxn>
                <a:cxn ang="0">
                  <a:pos x="0" y="4"/>
                </a:cxn>
                <a:cxn ang="0">
                  <a:pos x="0" y="7"/>
                </a:cxn>
                <a:cxn ang="0">
                  <a:pos x="0" y="9"/>
                </a:cxn>
                <a:cxn ang="0">
                  <a:pos x="3" y="9"/>
                </a:cxn>
                <a:cxn ang="0">
                  <a:pos x="6" y="6"/>
                </a:cxn>
                <a:cxn ang="0">
                  <a:pos x="10" y="6"/>
                </a:cxn>
                <a:cxn ang="0">
                  <a:pos x="14" y="4"/>
                </a:cxn>
                <a:cxn ang="0">
                  <a:pos x="18" y="4"/>
                </a:cxn>
                <a:cxn ang="0">
                  <a:pos x="21" y="6"/>
                </a:cxn>
                <a:cxn ang="0">
                  <a:pos x="28" y="10"/>
                </a:cxn>
                <a:cxn ang="0">
                  <a:pos x="33" y="13"/>
                </a:cxn>
                <a:cxn ang="0">
                  <a:pos x="37" y="17"/>
                </a:cxn>
                <a:cxn ang="0">
                  <a:pos x="39" y="18"/>
                </a:cxn>
                <a:cxn ang="0">
                  <a:pos x="43" y="24"/>
                </a:cxn>
                <a:cxn ang="0">
                  <a:pos x="44" y="29"/>
                </a:cxn>
                <a:cxn ang="0">
                  <a:pos x="46" y="36"/>
                </a:cxn>
                <a:cxn ang="0">
                  <a:pos x="44" y="40"/>
                </a:cxn>
                <a:cxn ang="0">
                  <a:pos x="46" y="44"/>
                </a:cxn>
                <a:cxn ang="0">
                  <a:pos x="47" y="46"/>
                </a:cxn>
                <a:cxn ang="0">
                  <a:pos x="50" y="46"/>
                </a:cxn>
                <a:cxn ang="0">
                  <a:pos x="51" y="42"/>
                </a:cxn>
                <a:cxn ang="0">
                  <a:pos x="51" y="40"/>
                </a:cxn>
                <a:cxn ang="0">
                  <a:pos x="51" y="40"/>
                </a:cxn>
              </a:cxnLst>
              <a:rect l="0" t="0" r="r" b="b"/>
              <a:pathLst>
                <a:path w="51" h="46">
                  <a:moveTo>
                    <a:pt x="51" y="40"/>
                  </a:moveTo>
                  <a:lnTo>
                    <a:pt x="48" y="35"/>
                  </a:lnTo>
                  <a:lnTo>
                    <a:pt x="47" y="29"/>
                  </a:lnTo>
                  <a:lnTo>
                    <a:pt x="46" y="24"/>
                  </a:lnTo>
                  <a:lnTo>
                    <a:pt x="44" y="20"/>
                  </a:lnTo>
                  <a:lnTo>
                    <a:pt x="42" y="14"/>
                  </a:lnTo>
                  <a:lnTo>
                    <a:pt x="39" y="11"/>
                  </a:lnTo>
                  <a:lnTo>
                    <a:pt x="33" y="7"/>
                  </a:lnTo>
                  <a:lnTo>
                    <a:pt x="25" y="4"/>
                  </a:lnTo>
                  <a:lnTo>
                    <a:pt x="15" y="0"/>
                  </a:lnTo>
                  <a:lnTo>
                    <a:pt x="7" y="0"/>
                  </a:lnTo>
                  <a:lnTo>
                    <a:pt x="2" y="2"/>
                  </a:lnTo>
                  <a:lnTo>
                    <a:pt x="0" y="3"/>
                  </a:lnTo>
                  <a:lnTo>
                    <a:pt x="0" y="4"/>
                  </a:lnTo>
                  <a:lnTo>
                    <a:pt x="0" y="7"/>
                  </a:lnTo>
                  <a:lnTo>
                    <a:pt x="0" y="9"/>
                  </a:lnTo>
                  <a:lnTo>
                    <a:pt x="3" y="9"/>
                  </a:lnTo>
                  <a:lnTo>
                    <a:pt x="6" y="6"/>
                  </a:lnTo>
                  <a:lnTo>
                    <a:pt x="10" y="6"/>
                  </a:lnTo>
                  <a:lnTo>
                    <a:pt x="14" y="4"/>
                  </a:lnTo>
                  <a:lnTo>
                    <a:pt x="18" y="4"/>
                  </a:lnTo>
                  <a:lnTo>
                    <a:pt x="21" y="6"/>
                  </a:lnTo>
                  <a:lnTo>
                    <a:pt x="28" y="10"/>
                  </a:lnTo>
                  <a:lnTo>
                    <a:pt x="33" y="13"/>
                  </a:lnTo>
                  <a:lnTo>
                    <a:pt x="37" y="17"/>
                  </a:lnTo>
                  <a:lnTo>
                    <a:pt x="39" y="18"/>
                  </a:lnTo>
                  <a:lnTo>
                    <a:pt x="43" y="24"/>
                  </a:lnTo>
                  <a:lnTo>
                    <a:pt x="44" y="29"/>
                  </a:lnTo>
                  <a:lnTo>
                    <a:pt x="46" y="36"/>
                  </a:lnTo>
                  <a:lnTo>
                    <a:pt x="44" y="40"/>
                  </a:lnTo>
                  <a:lnTo>
                    <a:pt x="46" y="44"/>
                  </a:lnTo>
                  <a:lnTo>
                    <a:pt x="47" y="46"/>
                  </a:lnTo>
                  <a:lnTo>
                    <a:pt x="50" y="46"/>
                  </a:lnTo>
                  <a:lnTo>
                    <a:pt x="51" y="42"/>
                  </a:lnTo>
                  <a:lnTo>
                    <a:pt x="51" y="40"/>
                  </a:lnTo>
                  <a:lnTo>
                    <a:pt x="51"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9" name="Freeform 93"/>
            <p:cNvSpPr>
              <a:spLocks/>
            </p:cNvSpPr>
            <p:nvPr/>
          </p:nvSpPr>
          <p:spPr bwMode="auto">
            <a:xfrm>
              <a:off x="1462088" y="4757738"/>
              <a:ext cx="98425" cy="85725"/>
            </a:xfrm>
            <a:custGeom>
              <a:avLst/>
              <a:gdLst/>
              <a:ahLst/>
              <a:cxnLst>
                <a:cxn ang="0">
                  <a:pos x="0" y="3"/>
                </a:cxn>
                <a:cxn ang="0">
                  <a:pos x="2" y="4"/>
                </a:cxn>
                <a:cxn ang="0">
                  <a:pos x="6" y="8"/>
                </a:cxn>
                <a:cxn ang="0">
                  <a:pos x="7" y="14"/>
                </a:cxn>
                <a:cxn ang="0">
                  <a:pos x="10" y="21"/>
                </a:cxn>
                <a:cxn ang="0">
                  <a:pos x="10" y="29"/>
                </a:cxn>
                <a:cxn ang="0">
                  <a:pos x="14" y="40"/>
                </a:cxn>
                <a:cxn ang="0">
                  <a:pos x="21" y="49"/>
                </a:cxn>
                <a:cxn ang="0">
                  <a:pos x="33" y="54"/>
                </a:cxn>
                <a:cxn ang="0">
                  <a:pos x="46" y="52"/>
                </a:cxn>
                <a:cxn ang="0">
                  <a:pos x="54" y="49"/>
                </a:cxn>
                <a:cxn ang="0">
                  <a:pos x="58" y="44"/>
                </a:cxn>
                <a:cxn ang="0">
                  <a:pos x="61" y="38"/>
                </a:cxn>
                <a:cxn ang="0">
                  <a:pos x="61" y="30"/>
                </a:cxn>
                <a:cxn ang="0">
                  <a:pos x="62" y="23"/>
                </a:cxn>
                <a:cxn ang="0">
                  <a:pos x="61" y="18"/>
                </a:cxn>
                <a:cxn ang="0">
                  <a:pos x="61" y="14"/>
                </a:cxn>
                <a:cxn ang="0">
                  <a:pos x="59" y="10"/>
                </a:cxn>
                <a:cxn ang="0">
                  <a:pos x="59" y="8"/>
                </a:cxn>
                <a:cxn ang="0">
                  <a:pos x="57" y="4"/>
                </a:cxn>
                <a:cxn ang="0">
                  <a:pos x="55" y="5"/>
                </a:cxn>
                <a:cxn ang="0">
                  <a:pos x="54" y="8"/>
                </a:cxn>
                <a:cxn ang="0">
                  <a:pos x="55" y="14"/>
                </a:cxn>
                <a:cxn ang="0">
                  <a:pos x="57" y="21"/>
                </a:cxn>
                <a:cxn ang="0">
                  <a:pos x="57" y="30"/>
                </a:cxn>
                <a:cxn ang="0">
                  <a:pos x="54" y="38"/>
                </a:cxn>
                <a:cxn ang="0">
                  <a:pos x="48" y="44"/>
                </a:cxn>
                <a:cxn ang="0">
                  <a:pos x="43" y="48"/>
                </a:cxn>
                <a:cxn ang="0">
                  <a:pos x="37" y="49"/>
                </a:cxn>
                <a:cxn ang="0">
                  <a:pos x="32" y="48"/>
                </a:cxn>
                <a:cxn ang="0">
                  <a:pos x="25" y="47"/>
                </a:cxn>
                <a:cxn ang="0">
                  <a:pos x="21" y="43"/>
                </a:cxn>
                <a:cxn ang="0">
                  <a:pos x="18" y="38"/>
                </a:cxn>
                <a:cxn ang="0">
                  <a:pos x="15" y="33"/>
                </a:cxn>
                <a:cxn ang="0">
                  <a:pos x="15" y="29"/>
                </a:cxn>
                <a:cxn ang="0">
                  <a:pos x="14" y="22"/>
                </a:cxn>
                <a:cxn ang="0">
                  <a:pos x="14" y="16"/>
                </a:cxn>
                <a:cxn ang="0">
                  <a:pos x="11" y="10"/>
                </a:cxn>
                <a:cxn ang="0">
                  <a:pos x="9" y="5"/>
                </a:cxn>
                <a:cxn ang="0">
                  <a:pos x="6" y="1"/>
                </a:cxn>
                <a:cxn ang="0">
                  <a:pos x="4" y="0"/>
                </a:cxn>
                <a:cxn ang="0">
                  <a:pos x="2" y="1"/>
                </a:cxn>
                <a:cxn ang="0">
                  <a:pos x="0" y="3"/>
                </a:cxn>
                <a:cxn ang="0">
                  <a:pos x="0" y="3"/>
                </a:cxn>
              </a:cxnLst>
              <a:rect l="0" t="0" r="r" b="b"/>
              <a:pathLst>
                <a:path w="62" h="54">
                  <a:moveTo>
                    <a:pt x="0" y="3"/>
                  </a:moveTo>
                  <a:lnTo>
                    <a:pt x="2" y="4"/>
                  </a:lnTo>
                  <a:lnTo>
                    <a:pt x="6" y="8"/>
                  </a:lnTo>
                  <a:lnTo>
                    <a:pt x="7" y="14"/>
                  </a:lnTo>
                  <a:lnTo>
                    <a:pt x="10" y="21"/>
                  </a:lnTo>
                  <a:lnTo>
                    <a:pt x="10" y="29"/>
                  </a:lnTo>
                  <a:lnTo>
                    <a:pt x="14" y="40"/>
                  </a:lnTo>
                  <a:lnTo>
                    <a:pt x="21" y="49"/>
                  </a:lnTo>
                  <a:lnTo>
                    <a:pt x="33" y="54"/>
                  </a:lnTo>
                  <a:lnTo>
                    <a:pt x="46" y="52"/>
                  </a:lnTo>
                  <a:lnTo>
                    <a:pt x="54" y="49"/>
                  </a:lnTo>
                  <a:lnTo>
                    <a:pt x="58" y="44"/>
                  </a:lnTo>
                  <a:lnTo>
                    <a:pt x="61" y="38"/>
                  </a:lnTo>
                  <a:lnTo>
                    <a:pt x="61" y="30"/>
                  </a:lnTo>
                  <a:lnTo>
                    <a:pt x="62" y="23"/>
                  </a:lnTo>
                  <a:lnTo>
                    <a:pt x="61" y="18"/>
                  </a:lnTo>
                  <a:lnTo>
                    <a:pt x="61" y="14"/>
                  </a:lnTo>
                  <a:lnTo>
                    <a:pt x="59" y="10"/>
                  </a:lnTo>
                  <a:lnTo>
                    <a:pt x="59" y="8"/>
                  </a:lnTo>
                  <a:lnTo>
                    <a:pt x="57" y="4"/>
                  </a:lnTo>
                  <a:lnTo>
                    <a:pt x="55" y="5"/>
                  </a:lnTo>
                  <a:lnTo>
                    <a:pt x="54" y="8"/>
                  </a:lnTo>
                  <a:lnTo>
                    <a:pt x="55" y="14"/>
                  </a:lnTo>
                  <a:lnTo>
                    <a:pt x="57" y="21"/>
                  </a:lnTo>
                  <a:lnTo>
                    <a:pt x="57" y="30"/>
                  </a:lnTo>
                  <a:lnTo>
                    <a:pt x="54" y="38"/>
                  </a:lnTo>
                  <a:lnTo>
                    <a:pt x="48" y="44"/>
                  </a:lnTo>
                  <a:lnTo>
                    <a:pt x="43" y="48"/>
                  </a:lnTo>
                  <a:lnTo>
                    <a:pt x="37" y="49"/>
                  </a:lnTo>
                  <a:lnTo>
                    <a:pt x="32" y="48"/>
                  </a:lnTo>
                  <a:lnTo>
                    <a:pt x="25" y="47"/>
                  </a:lnTo>
                  <a:lnTo>
                    <a:pt x="21" y="43"/>
                  </a:lnTo>
                  <a:lnTo>
                    <a:pt x="18" y="38"/>
                  </a:lnTo>
                  <a:lnTo>
                    <a:pt x="15" y="33"/>
                  </a:lnTo>
                  <a:lnTo>
                    <a:pt x="15" y="29"/>
                  </a:lnTo>
                  <a:lnTo>
                    <a:pt x="14" y="22"/>
                  </a:lnTo>
                  <a:lnTo>
                    <a:pt x="14" y="16"/>
                  </a:lnTo>
                  <a:lnTo>
                    <a:pt x="11" y="10"/>
                  </a:lnTo>
                  <a:lnTo>
                    <a:pt x="9" y="5"/>
                  </a:lnTo>
                  <a:lnTo>
                    <a:pt x="6" y="1"/>
                  </a:lnTo>
                  <a:lnTo>
                    <a:pt x="4" y="0"/>
                  </a:lnTo>
                  <a:lnTo>
                    <a:pt x="2" y="1"/>
                  </a:lnTo>
                  <a:lnTo>
                    <a:pt x="0" y="3"/>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0" name="Freeform 94"/>
            <p:cNvSpPr>
              <a:spLocks/>
            </p:cNvSpPr>
            <p:nvPr/>
          </p:nvSpPr>
          <p:spPr bwMode="auto">
            <a:xfrm>
              <a:off x="1666875" y="4525963"/>
              <a:ext cx="127000" cy="257175"/>
            </a:xfrm>
            <a:custGeom>
              <a:avLst/>
              <a:gdLst/>
              <a:ahLst/>
              <a:cxnLst>
                <a:cxn ang="0">
                  <a:pos x="0" y="50"/>
                </a:cxn>
                <a:cxn ang="0">
                  <a:pos x="10" y="25"/>
                </a:cxn>
                <a:cxn ang="0">
                  <a:pos x="28" y="6"/>
                </a:cxn>
                <a:cxn ang="0">
                  <a:pos x="44" y="0"/>
                </a:cxn>
                <a:cxn ang="0">
                  <a:pos x="61" y="2"/>
                </a:cxn>
                <a:cxn ang="0">
                  <a:pos x="76" y="18"/>
                </a:cxn>
                <a:cxn ang="0">
                  <a:pos x="79" y="44"/>
                </a:cxn>
                <a:cxn ang="0">
                  <a:pos x="72" y="65"/>
                </a:cxn>
                <a:cxn ang="0">
                  <a:pos x="72" y="77"/>
                </a:cxn>
                <a:cxn ang="0">
                  <a:pos x="72" y="94"/>
                </a:cxn>
                <a:cxn ang="0">
                  <a:pos x="68" y="105"/>
                </a:cxn>
                <a:cxn ang="0">
                  <a:pos x="70" y="120"/>
                </a:cxn>
                <a:cxn ang="0">
                  <a:pos x="68" y="139"/>
                </a:cxn>
                <a:cxn ang="0">
                  <a:pos x="59" y="151"/>
                </a:cxn>
                <a:cxn ang="0">
                  <a:pos x="47" y="158"/>
                </a:cxn>
                <a:cxn ang="0">
                  <a:pos x="42" y="157"/>
                </a:cxn>
                <a:cxn ang="0">
                  <a:pos x="44" y="156"/>
                </a:cxn>
                <a:cxn ang="0">
                  <a:pos x="51" y="151"/>
                </a:cxn>
                <a:cxn ang="0">
                  <a:pos x="59" y="143"/>
                </a:cxn>
                <a:cxn ang="0">
                  <a:pos x="65" y="131"/>
                </a:cxn>
                <a:cxn ang="0">
                  <a:pos x="65" y="114"/>
                </a:cxn>
                <a:cxn ang="0">
                  <a:pos x="64" y="103"/>
                </a:cxn>
                <a:cxn ang="0">
                  <a:pos x="65" y="97"/>
                </a:cxn>
                <a:cxn ang="0">
                  <a:pos x="69" y="86"/>
                </a:cxn>
                <a:cxn ang="0">
                  <a:pos x="65" y="72"/>
                </a:cxn>
                <a:cxn ang="0">
                  <a:pos x="64" y="64"/>
                </a:cxn>
                <a:cxn ang="0">
                  <a:pos x="69" y="57"/>
                </a:cxn>
                <a:cxn ang="0">
                  <a:pos x="73" y="43"/>
                </a:cxn>
                <a:cxn ang="0">
                  <a:pos x="70" y="24"/>
                </a:cxn>
                <a:cxn ang="0">
                  <a:pos x="55" y="11"/>
                </a:cxn>
                <a:cxn ang="0">
                  <a:pos x="36" y="9"/>
                </a:cxn>
                <a:cxn ang="0">
                  <a:pos x="25" y="17"/>
                </a:cxn>
                <a:cxn ang="0">
                  <a:pos x="14" y="28"/>
                </a:cxn>
                <a:cxn ang="0">
                  <a:pos x="6" y="44"/>
                </a:cxn>
                <a:cxn ang="0">
                  <a:pos x="6" y="57"/>
                </a:cxn>
                <a:cxn ang="0">
                  <a:pos x="9" y="61"/>
                </a:cxn>
                <a:cxn ang="0">
                  <a:pos x="0" y="59"/>
                </a:cxn>
              </a:cxnLst>
              <a:rect l="0" t="0" r="r" b="b"/>
              <a:pathLst>
                <a:path w="80" h="162">
                  <a:moveTo>
                    <a:pt x="0" y="59"/>
                  </a:moveTo>
                  <a:lnTo>
                    <a:pt x="0" y="50"/>
                  </a:lnTo>
                  <a:lnTo>
                    <a:pt x="5" y="39"/>
                  </a:lnTo>
                  <a:lnTo>
                    <a:pt x="10" y="25"/>
                  </a:lnTo>
                  <a:lnTo>
                    <a:pt x="20" y="14"/>
                  </a:lnTo>
                  <a:lnTo>
                    <a:pt x="28" y="6"/>
                  </a:lnTo>
                  <a:lnTo>
                    <a:pt x="36" y="2"/>
                  </a:lnTo>
                  <a:lnTo>
                    <a:pt x="44" y="0"/>
                  </a:lnTo>
                  <a:lnTo>
                    <a:pt x="54" y="0"/>
                  </a:lnTo>
                  <a:lnTo>
                    <a:pt x="61" y="2"/>
                  </a:lnTo>
                  <a:lnTo>
                    <a:pt x="70" y="9"/>
                  </a:lnTo>
                  <a:lnTo>
                    <a:pt x="76" y="18"/>
                  </a:lnTo>
                  <a:lnTo>
                    <a:pt x="80" y="32"/>
                  </a:lnTo>
                  <a:lnTo>
                    <a:pt x="79" y="44"/>
                  </a:lnTo>
                  <a:lnTo>
                    <a:pt x="75" y="57"/>
                  </a:lnTo>
                  <a:lnTo>
                    <a:pt x="72" y="65"/>
                  </a:lnTo>
                  <a:lnTo>
                    <a:pt x="72" y="72"/>
                  </a:lnTo>
                  <a:lnTo>
                    <a:pt x="72" y="77"/>
                  </a:lnTo>
                  <a:lnTo>
                    <a:pt x="73" y="86"/>
                  </a:lnTo>
                  <a:lnTo>
                    <a:pt x="72" y="94"/>
                  </a:lnTo>
                  <a:lnTo>
                    <a:pt x="69" y="102"/>
                  </a:lnTo>
                  <a:lnTo>
                    <a:pt x="68" y="105"/>
                  </a:lnTo>
                  <a:lnTo>
                    <a:pt x="69" y="112"/>
                  </a:lnTo>
                  <a:lnTo>
                    <a:pt x="70" y="120"/>
                  </a:lnTo>
                  <a:lnTo>
                    <a:pt x="72" y="130"/>
                  </a:lnTo>
                  <a:lnTo>
                    <a:pt x="68" y="139"/>
                  </a:lnTo>
                  <a:lnTo>
                    <a:pt x="64" y="147"/>
                  </a:lnTo>
                  <a:lnTo>
                    <a:pt x="59" y="151"/>
                  </a:lnTo>
                  <a:lnTo>
                    <a:pt x="55" y="154"/>
                  </a:lnTo>
                  <a:lnTo>
                    <a:pt x="47" y="158"/>
                  </a:lnTo>
                  <a:lnTo>
                    <a:pt x="44" y="162"/>
                  </a:lnTo>
                  <a:lnTo>
                    <a:pt x="42" y="157"/>
                  </a:lnTo>
                  <a:lnTo>
                    <a:pt x="42" y="157"/>
                  </a:lnTo>
                  <a:lnTo>
                    <a:pt x="44" y="156"/>
                  </a:lnTo>
                  <a:lnTo>
                    <a:pt x="46" y="153"/>
                  </a:lnTo>
                  <a:lnTo>
                    <a:pt x="51" y="151"/>
                  </a:lnTo>
                  <a:lnTo>
                    <a:pt x="55" y="147"/>
                  </a:lnTo>
                  <a:lnTo>
                    <a:pt x="59" y="143"/>
                  </a:lnTo>
                  <a:lnTo>
                    <a:pt x="62" y="136"/>
                  </a:lnTo>
                  <a:lnTo>
                    <a:pt x="65" y="131"/>
                  </a:lnTo>
                  <a:lnTo>
                    <a:pt x="65" y="123"/>
                  </a:lnTo>
                  <a:lnTo>
                    <a:pt x="65" y="114"/>
                  </a:lnTo>
                  <a:lnTo>
                    <a:pt x="64" y="108"/>
                  </a:lnTo>
                  <a:lnTo>
                    <a:pt x="64" y="103"/>
                  </a:lnTo>
                  <a:lnTo>
                    <a:pt x="62" y="99"/>
                  </a:lnTo>
                  <a:lnTo>
                    <a:pt x="65" y="97"/>
                  </a:lnTo>
                  <a:lnTo>
                    <a:pt x="68" y="91"/>
                  </a:lnTo>
                  <a:lnTo>
                    <a:pt x="69" y="86"/>
                  </a:lnTo>
                  <a:lnTo>
                    <a:pt x="68" y="79"/>
                  </a:lnTo>
                  <a:lnTo>
                    <a:pt x="65" y="72"/>
                  </a:lnTo>
                  <a:lnTo>
                    <a:pt x="64" y="66"/>
                  </a:lnTo>
                  <a:lnTo>
                    <a:pt x="64" y="64"/>
                  </a:lnTo>
                  <a:lnTo>
                    <a:pt x="65" y="59"/>
                  </a:lnTo>
                  <a:lnTo>
                    <a:pt x="69" y="57"/>
                  </a:lnTo>
                  <a:lnTo>
                    <a:pt x="72" y="50"/>
                  </a:lnTo>
                  <a:lnTo>
                    <a:pt x="73" y="43"/>
                  </a:lnTo>
                  <a:lnTo>
                    <a:pt x="73" y="32"/>
                  </a:lnTo>
                  <a:lnTo>
                    <a:pt x="70" y="24"/>
                  </a:lnTo>
                  <a:lnTo>
                    <a:pt x="65" y="16"/>
                  </a:lnTo>
                  <a:lnTo>
                    <a:pt x="55" y="11"/>
                  </a:lnTo>
                  <a:lnTo>
                    <a:pt x="44" y="9"/>
                  </a:lnTo>
                  <a:lnTo>
                    <a:pt x="36" y="9"/>
                  </a:lnTo>
                  <a:lnTo>
                    <a:pt x="29" y="11"/>
                  </a:lnTo>
                  <a:lnTo>
                    <a:pt x="25" y="17"/>
                  </a:lnTo>
                  <a:lnTo>
                    <a:pt x="20" y="21"/>
                  </a:lnTo>
                  <a:lnTo>
                    <a:pt x="14" y="28"/>
                  </a:lnTo>
                  <a:lnTo>
                    <a:pt x="10" y="36"/>
                  </a:lnTo>
                  <a:lnTo>
                    <a:pt x="6" y="44"/>
                  </a:lnTo>
                  <a:lnTo>
                    <a:pt x="5" y="50"/>
                  </a:lnTo>
                  <a:lnTo>
                    <a:pt x="6" y="57"/>
                  </a:lnTo>
                  <a:lnTo>
                    <a:pt x="6" y="59"/>
                  </a:lnTo>
                  <a:lnTo>
                    <a:pt x="9" y="61"/>
                  </a:lnTo>
                  <a:lnTo>
                    <a:pt x="0" y="59"/>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1" name="Freeform 95"/>
            <p:cNvSpPr>
              <a:spLocks/>
            </p:cNvSpPr>
            <p:nvPr/>
          </p:nvSpPr>
          <p:spPr bwMode="auto">
            <a:xfrm>
              <a:off x="1531938" y="4610100"/>
              <a:ext cx="204788" cy="155575"/>
            </a:xfrm>
            <a:custGeom>
              <a:avLst/>
              <a:gdLst/>
              <a:ahLst/>
              <a:cxnLst>
                <a:cxn ang="0">
                  <a:pos x="0" y="31"/>
                </a:cxn>
                <a:cxn ang="0">
                  <a:pos x="13" y="17"/>
                </a:cxn>
                <a:cxn ang="0">
                  <a:pos x="36" y="4"/>
                </a:cxn>
                <a:cxn ang="0">
                  <a:pos x="61" y="0"/>
                </a:cxn>
                <a:cxn ang="0">
                  <a:pos x="79" y="2"/>
                </a:cxn>
                <a:cxn ang="0">
                  <a:pos x="94" y="6"/>
                </a:cxn>
                <a:cxn ang="0">
                  <a:pos x="105" y="15"/>
                </a:cxn>
                <a:cxn ang="0">
                  <a:pos x="116" y="28"/>
                </a:cxn>
                <a:cxn ang="0">
                  <a:pos x="125" y="34"/>
                </a:cxn>
                <a:cxn ang="0">
                  <a:pos x="128" y="46"/>
                </a:cxn>
                <a:cxn ang="0">
                  <a:pos x="128" y="60"/>
                </a:cxn>
                <a:cxn ang="0">
                  <a:pos x="129" y="75"/>
                </a:cxn>
                <a:cxn ang="0">
                  <a:pos x="127" y="89"/>
                </a:cxn>
                <a:cxn ang="0">
                  <a:pos x="120" y="96"/>
                </a:cxn>
                <a:cxn ang="0">
                  <a:pos x="117" y="93"/>
                </a:cxn>
                <a:cxn ang="0">
                  <a:pos x="121" y="90"/>
                </a:cxn>
                <a:cxn ang="0">
                  <a:pos x="127" y="78"/>
                </a:cxn>
                <a:cxn ang="0">
                  <a:pos x="123" y="64"/>
                </a:cxn>
                <a:cxn ang="0">
                  <a:pos x="123" y="55"/>
                </a:cxn>
                <a:cxn ang="0">
                  <a:pos x="123" y="46"/>
                </a:cxn>
                <a:cxn ang="0">
                  <a:pos x="121" y="41"/>
                </a:cxn>
                <a:cxn ang="0">
                  <a:pos x="112" y="28"/>
                </a:cxn>
                <a:cxn ang="0">
                  <a:pos x="102" y="17"/>
                </a:cxn>
                <a:cxn ang="0">
                  <a:pos x="91" y="9"/>
                </a:cxn>
                <a:cxn ang="0">
                  <a:pos x="77" y="6"/>
                </a:cxn>
                <a:cxn ang="0">
                  <a:pos x="62" y="4"/>
                </a:cxn>
                <a:cxn ang="0">
                  <a:pos x="44" y="5"/>
                </a:cxn>
                <a:cxn ang="0">
                  <a:pos x="29" y="11"/>
                </a:cxn>
                <a:cxn ang="0">
                  <a:pos x="17" y="19"/>
                </a:cxn>
                <a:cxn ang="0">
                  <a:pos x="6" y="33"/>
                </a:cxn>
                <a:cxn ang="0">
                  <a:pos x="2" y="41"/>
                </a:cxn>
                <a:cxn ang="0">
                  <a:pos x="2" y="37"/>
                </a:cxn>
              </a:cxnLst>
              <a:rect l="0" t="0" r="r" b="b"/>
              <a:pathLst>
                <a:path w="129" h="98">
                  <a:moveTo>
                    <a:pt x="2" y="37"/>
                  </a:moveTo>
                  <a:lnTo>
                    <a:pt x="0" y="31"/>
                  </a:lnTo>
                  <a:lnTo>
                    <a:pt x="4" y="24"/>
                  </a:lnTo>
                  <a:lnTo>
                    <a:pt x="13" y="17"/>
                  </a:lnTo>
                  <a:lnTo>
                    <a:pt x="25" y="11"/>
                  </a:lnTo>
                  <a:lnTo>
                    <a:pt x="36" y="4"/>
                  </a:lnTo>
                  <a:lnTo>
                    <a:pt x="48" y="1"/>
                  </a:lnTo>
                  <a:lnTo>
                    <a:pt x="61" y="0"/>
                  </a:lnTo>
                  <a:lnTo>
                    <a:pt x="72" y="1"/>
                  </a:lnTo>
                  <a:lnTo>
                    <a:pt x="79" y="2"/>
                  </a:lnTo>
                  <a:lnTo>
                    <a:pt x="87" y="5"/>
                  </a:lnTo>
                  <a:lnTo>
                    <a:pt x="94" y="6"/>
                  </a:lnTo>
                  <a:lnTo>
                    <a:pt x="102" y="11"/>
                  </a:lnTo>
                  <a:lnTo>
                    <a:pt x="105" y="15"/>
                  </a:lnTo>
                  <a:lnTo>
                    <a:pt x="110" y="22"/>
                  </a:lnTo>
                  <a:lnTo>
                    <a:pt x="116" y="28"/>
                  </a:lnTo>
                  <a:lnTo>
                    <a:pt x="121" y="33"/>
                  </a:lnTo>
                  <a:lnTo>
                    <a:pt x="125" y="34"/>
                  </a:lnTo>
                  <a:lnTo>
                    <a:pt x="127" y="41"/>
                  </a:lnTo>
                  <a:lnTo>
                    <a:pt x="128" y="46"/>
                  </a:lnTo>
                  <a:lnTo>
                    <a:pt x="129" y="55"/>
                  </a:lnTo>
                  <a:lnTo>
                    <a:pt x="128" y="60"/>
                  </a:lnTo>
                  <a:lnTo>
                    <a:pt x="129" y="68"/>
                  </a:lnTo>
                  <a:lnTo>
                    <a:pt x="129" y="75"/>
                  </a:lnTo>
                  <a:lnTo>
                    <a:pt x="129" y="82"/>
                  </a:lnTo>
                  <a:lnTo>
                    <a:pt x="127" y="89"/>
                  </a:lnTo>
                  <a:lnTo>
                    <a:pt x="123" y="94"/>
                  </a:lnTo>
                  <a:lnTo>
                    <a:pt x="120" y="96"/>
                  </a:lnTo>
                  <a:lnTo>
                    <a:pt x="118" y="98"/>
                  </a:lnTo>
                  <a:lnTo>
                    <a:pt x="117" y="93"/>
                  </a:lnTo>
                  <a:lnTo>
                    <a:pt x="118" y="92"/>
                  </a:lnTo>
                  <a:lnTo>
                    <a:pt x="121" y="90"/>
                  </a:lnTo>
                  <a:lnTo>
                    <a:pt x="125" y="86"/>
                  </a:lnTo>
                  <a:lnTo>
                    <a:pt x="127" y="78"/>
                  </a:lnTo>
                  <a:lnTo>
                    <a:pt x="125" y="70"/>
                  </a:lnTo>
                  <a:lnTo>
                    <a:pt x="123" y="64"/>
                  </a:lnTo>
                  <a:lnTo>
                    <a:pt x="123" y="59"/>
                  </a:lnTo>
                  <a:lnTo>
                    <a:pt x="123" y="55"/>
                  </a:lnTo>
                  <a:lnTo>
                    <a:pt x="123" y="50"/>
                  </a:lnTo>
                  <a:lnTo>
                    <a:pt x="123" y="46"/>
                  </a:lnTo>
                  <a:lnTo>
                    <a:pt x="123" y="44"/>
                  </a:lnTo>
                  <a:lnTo>
                    <a:pt x="121" y="41"/>
                  </a:lnTo>
                  <a:lnTo>
                    <a:pt x="117" y="35"/>
                  </a:lnTo>
                  <a:lnTo>
                    <a:pt x="112" y="28"/>
                  </a:lnTo>
                  <a:lnTo>
                    <a:pt x="105" y="23"/>
                  </a:lnTo>
                  <a:lnTo>
                    <a:pt x="102" y="17"/>
                  </a:lnTo>
                  <a:lnTo>
                    <a:pt x="96" y="12"/>
                  </a:lnTo>
                  <a:lnTo>
                    <a:pt x="91" y="9"/>
                  </a:lnTo>
                  <a:lnTo>
                    <a:pt x="84" y="6"/>
                  </a:lnTo>
                  <a:lnTo>
                    <a:pt x="77" y="6"/>
                  </a:lnTo>
                  <a:lnTo>
                    <a:pt x="72" y="5"/>
                  </a:lnTo>
                  <a:lnTo>
                    <a:pt x="62" y="4"/>
                  </a:lnTo>
                  <a:lnTo>
                    <a:pt x="52" y="4"/>
                  </a:lnTo>
                  <a:lnTo>
                    <a:pt x="44" y="5"/>
                  </a:lnTo>
                  <a:lnTo>
                    <a:pt x="36" y="8"/>
                  </a:lnTo>
                  <a:lnTo>
                    <a:pt x="29" y="11"/>
                  </a:lnTo>
                  <a:lnTo>
                    <a:pt x="21" y="13"/>
                  </a:lnTo>
                  <a:lnTo>
                    <a:pt x="17" y="19"/>
                  </a:lnTo>
                  <a:lnTo>
                    <a:pt x="11" y="26"/>
                  </a:lnTo>
                  <a:lnTo>
                    <a:pt x="6" y="33"/>
                  </a:lnTo>
                  <a:lnTo>
                    <a:pt x="2" y="38"/>
                  </a:lnTo>
                  <a:lnTo>
                    <a:pt x="2" y="41"/>
                  </a:lnTo>
                  <a:lnTo>
                    <a:pt x="2" y="39"/>
                  </a:lnTo>
                  <a:lnTo>
                    <a:pt x="2" y="37"/>
                  </a:lnTo>
                  <a:lnTo>
                    <a:pt x="2"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2" name="Freeform 96"/>
            <p:cNvSpPr>
              <a:spLocks/>
            </p:cNvSpPr>
            <p:nvPr/>
          </p:nvSpPr>
          <p:spPr bwMode="auto">
            <a:xfrm>
              <a:off x="1566863" y="4570413"/>
              <a:ext cx="26988" cy="47625"/>
            </a:xfrm>
            <a:custGeom>
              <a:avLst/>
              <a:gdLst/>
              <a:ahLst/>
              <a:cxnLst>
                <a:cxn ang="0">
                  <a:pos x="14" y="30"/>
                </a:cxn>
                <a:cxn ang="0">
                  <a:pos x="9" y="27"/>
                </a:cxn>
                <a:cxn ang="0">
                  <a:pos x="4" y="23"/>
                </a:cxn>
                <a:cxn ang="0">
                  <a:pos x="2" y="18"/>
                </a:cxn>
                <a:cxn ang="0">
                  <a:pos x="0" y="14"/>
                </a:cxn>
                <a:cxn ang="0">
                  <a:pos x="2" y="5"/>
                </a:cxn>
                <a:cxn ang="0">
                  <a:pos x="3" y="3"/>
                </a:cxn>
                <a:cxn ang="0">
                  <a:pos x="4" y="0"/>
                </a:cxn>
                <a:cxn ang="0">
                  <a:pos x="9" y="3"/>
                </a:cxn>
                <a:cxn ang="0">
                  <a:pos x="7" y="4"/>
                </a:cxn>
                <a:cxn ang="0">
                  <a:pos x="6" y="7"/>
                </a:cxn>
                <a:cxn ang="0">
                  <a:pos x="4" y="10"/>
                </a:cxn>
                <a:cxn ang="0">
                  <a:pos x="7" y="15"/>
                </a:cxn>
                <a:cxn ang="0">
                  <a:pos x="9" y="22"/>
                </a:cxn>
                <a:cxn ang="0">
                  <a:pos x="13" y="25"/>
                </a:cxn>
                <a:cxn ang="0">
                  <a:pos x="15" y="27"/>
                </a:cxn>
                <a:cxn ang="0">
                  <a:pos x="17" y="30"/>
                </a:cxn>
                <a:cxn ang="0">
                  <a:pos x="14" y="30"/>
                </a:cxn>
                <a:cxn ang="0">
                  <a:pos x="14" y="30"/>
                </a:cxn>
              </a:cxnLst>
              <a:rect l="0" t="0" r="r" b="b"/>
              <a:pathLst>
                <a:path w="17" h="30">
                  <a:moveTo>
                    <a:pt x="14" y="30"/>
                  </a:moveTo>
                  <a:lnTo>
                    <a:pt x="9" y="27"/>
                  </a:lnTo>
                  <a:lnTo>
                    <a:pt x="4" y="23"/>
                  </a:lnTo>
                  <a:lnTo>
                    <a:pt x="2" y="18"/>
                  </a:lnTo>
                  <a:lnTo>
                    <a:pt x="0" y="14"/>
                  </a:lnTo>
                  <a:lnTo>
                    <a:pt x="2" y="5"/>
                  </a:lnTo>
                  <a:lnTo>
                    <a:pt x="3" y="3"/>
                  </a:lnTo>
                  <a:lnTo>
                    <a:pt x="4" y="0"/>
                  </a:lnTo>
                  <a:lnTo>
                    <a:pt x="9" y="3"/>
                  </a:lnTo>
                  <a:lnTo>
                    <a:pt x="7" y="4"/>
                  </a:lnTo>
                  <a:lnTo>
                    <a:pt x="6" y="7"/>
                  </a:lnTo>
                  <a:lnTo>
                    <a:pt x="4" y="10"/>
                  </a:lnTo>
                  <a:lnTo>
                    <a:pt x="7" y="15"/>
                  </a:lnTo>
                  <a:lnTo>
                    <a:pt x="9" y="22"/>
                  </a:lnTo>
                  <a:lnTo>
                    <a:pt x="13" y="25"/>
                  </a:lnTo>
                  <a:lnTo>
                    <a:pt x="15" y="27"/>
                  </a:lnTo>
                  <a:lnTo>
                    <a:pt x="17" y="30"/>
                  </a:lnTo>
                  <a:lnTo>
                    <a:pt x="14" y="30"/>
                  </a:lnTo>
                  <a:lnTo>
                    <a:pt x="14"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3" name="Freeform 97"/>
            <p:cNvSpPr>
              <a:spLocks/>
            </p:cNvSpPr>
            <p:nvPr/>
          </p:nvSpPr>
          <p:spPr bwMode="auto">
            <a:xfrm>
              <a:off x="1590675" y="4575175"/>
              <a:ext cx="15875" cy="41275"/>
            </a:xfrm>
            <a:custGeom>
              <a:avLst/>
              <a:gdLst/>
              <a:ahLst/>
              <a:cxnLst>
                <a:cxn ang="0">
                  <a:pos x="6" y="26"/>
                </a:cxn>
                <a:cxn ang="0">
                  <a:pos x="5" y="22"/>
                </a:cxn>
                <a:cxn ang="0">
                  <a:pos x="5" y="19"/>
                </a:cxn>
                <a:cxn ang="0">
                  <a:pos x="3" y="15"/>
                </a:cxn>
                <a:cxn ang="0">
                  <a:pos x="2" y="12"/>
                </a:cxn>
                <a:cxn ang="0">
                  <a:pos x="0" y="8"/>
                </a:cxn>
                <a:cxn ang="0">
                  <a:pos x="2" y="4"/>
                </a:cxn>
                <a:cxn ang="0">
                  <a:pos x="3" y="0"/>
                </a:cxn>
                <a:cxn ang="0">
                  <a:pos x="5" y="0"/>
                </a:cxn>
                <a:cxn ang="0">
                  <a:pos x="7" y="0"/>
                </a:cxn>
                <a:cxn ang="0">
                  <a:pos x="10" y="2"/>
                </a:cxn>
                <a:cxn ang="0">
                  <a:pos x="6" y="7"/>
                </a:cxn>
                <a:cxn ang="0">
                  <a:pos x="6" y="12"/>
                </a:cxn>
                <a:cxn ang="0">
                  <a:pos x="7" y="15"/>
                </a:cxn>
                <a:cxn ang="0">
                  <a:pos x="9" y="19"/>
                </a:cxn>
                <a:cxn ang="0">
                  <a:pos x="9" y="23"/>
                </a:cxn>
                <a:cxn ang="0">
                  <a:pos x="10" y="24"/>
                </a:cxn>
                <a:cxn ang="0">
                  <a:pos x="6" y="26"/>
                </a:cxn>
                <a:cxn ang="0">
                  <a:pos x="6" y="26"/>
                </a:cxn>
              </a:cxnLst>
              <a:rect l="0" t="0" r="r" b="b"/>
              <a:pathLst>
                <a:path w="10" h="26">
                  <a:moveTo>
                    <a:pt x="6" y="26"/>
                  </a:moveTo>
                  <a:lnTo>
                    <a:pt x="5" y="22"/>
                  </a:lnTo>
                  <a:lnTo>
                    <a:pt x="5" y="19"/>
                  </a:lnTo>
                  <a:lnTo>
                    <a:pt x="3" y="15"/>
                  </a:lnTo>
                  <a:lnTo>
                    <a:pt x="2" y="12"/>
                  </a:lnTo>
                  <a:lnTo>
                    <a:pt x="0" y="8"/>
                  </a:lnTo>
                  <a:lnTo>
                    <a:pt x="2" y="4"/>
                  </a:lnTo>
                  <a:lnTo>
                    <a:pt x="3" y="0"/>
                  </a:lnTo>
                  <a:lnTo>
                    <a:pt x="5" y="0"/>
                  </a:lnTo>
                  <a:lnTo>
                    <a:pt x="7" y="0"/>
                  </a:lnTo>
                  <a:lnTo>
                    <a:pt x="10" y="2"/>
                  </a:lnTo>
                  <a:lnTo>
                    <a:pt x="6" y="7"/>
                  </a:lnTo>
                  <a:lnTo>
                    <a:pt x="6" y="12"/>
                  </a:lnTo>
                  <a:lnTo>
                    <a:pt x="7" y="15"/>
                  </a:lnTo>
                  <a:lnTo>
                    <a:pt x="9" y="19"/>
                  </a:lnTo>
                  <a:lnTo>
                    <a:pt x="9" y="23"/>
                  </a:lnTo>
                  <a:lnTo>
                    <a:pt x="10" y="24"/>
                  </a:lnTo>
                  <a:lnTo>
                    <a:pt x="6" y="26"/>
                  </a:lnTo>
                  <a:lnTo>
                    <a:pt x="6"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4" name="Freeform 98"/>
            <p:cNvSpPr>
              <a:spLocks/>
            </p:cNvSpPr>
            <p:nvPr/>
          </p:nvSpPr>
          <p:spPr bwMode="auto">
            <a:xfrm>
              <a:off x="1549400" y="4603750"/>
              <a:ext cx="31750" cy="23813"/>
            </a:xfrm>
            <a:custGeom>
              <a:avLst/>
              <a:gdLst/>
              <a:ahLst/>
              <a:cxnLst>
                <a:cxn ang="0">
                  <a:pos x="20" y="12"/>
                </a:cxn>
                <a:cxn ang="0">
                  <a:pos x="15" y="10"/>
                </a:cxn>
                <a:cxn ang="0">
                  <a:pos x="13" y="10"/>
                </a:cxn>
                <a:cxn ang="0">
                  <a:pos x="10" y="9"/>
                </a:cxn>
                <a:cxn ang="0">
                  <a:pos x="9" y="5"/>
                </a:cxn>
                <a:cxn ang="0">
                  <a:pos x="6" y="1"/>
                </a:cxn>
                <a:cxn ang="0">
                  <a:pos x="4" y="0"/>
                </a:cxn>
                <a:cxn ang="0">
                  <a:pos x="2" y="0"/>
                </a:cxn>
                <a:cxn ang="0">
                  <a:pos x="2" y="0"/>
                </a:cxn>
                <a:cxn ang="0">
                  <a:pos x="0" y="1"/>
                </a:cxn>
                <a:cxn ang="0">
                  <a:pos x="0" y="4"/>
                </a:cxn>
                <a:cxn ang="0">
                  <a:pos x="2" y="5"/>
                </a:cxn>
                <a:cxn ang="0">
                  <a:pos x="6" y="10"/>
                </a:cxn>
                <a:cxn ang="0">
                  <a:pos x="11" y="13"/>
                </a:cxn>
                <a:cxn ang="0">
                  <a:pos x="14" y="15"/>
                </a:cxn>
                <a:cxn ang="0">
                  <a:pos x="20" y="12"/>
                </a:cxn>
                <a:cxn ang="0">
                  <a:pos x="20" y="12"/>
                </a:cxn>
              </a:cxnLst>
              <a:rect l="0" t="0" r="r" b="b"/>
              <a:pathLst>
                <a:path w="20" h="15">
                  <a:moveTo>
                    <a:pt x="20" y="12"/>
                  </a:moveTo>
                  <a:lnTo>
                    <a:pt x="15" y="10"/>
                  </a:lnTo>
                  <a:lnTo>
                    <a:pt x="13" y="10"/>
                  </a:lnTo>
                  <a:lnTo>
                    <a:pt x="10" y="9"/>
                  </a:lnTo>
                  <a:lnTo>
                    <a:pt x="9" y="5"/>
                  </a:lnTo>
                  <a:lnTo>
                    <a:pt x="6" y="1"/>
                  </a:lnTo>
                  <a:lnTo>
                    <a:pt x="4" y="0"/>
                  </a:lnTo>
                  <a:lnTo>
                    <a:pt x="2" y="0"/>
                  </a:lnTo>
                  <a:lnTo>
                    <a:pt x="2" y="0"/>
                  </a:lnTo>
                  <a:lnTo>
                    <a:pt x="0" y="1"/>
                  </a:lnTo>
                  <a:lnTo>
                    <a:pt x="0" y="4"/>
                  </a:lnTo>
                  <a:lnTo>
                    <a:pt x="2" y="5"/>
                  </a:lnTo>
                  <a:lnTo>
                    <a:pt x="6" y="10"/>
                  </a:lnTo>
                  <a:lnTo>
                    <a:pt x="11" y="13"/>
                  </a:lnTo>
                  <a:lnTo>
                    <a:pt x="14" y="15"/>
                  </a:lnTo>
                  <a:lnTo>
                    <a:pt x="20" y="12"/>
                  </a:lnTo>
                  <a:lnTo>
                    <a:pt x="2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5" name="Freeform 99"/>
            <p:cNvSpPr>
              <a:spLocks/>
            </p:cNvSpPr>
            <p:nvPr/>
          </p:nvSpPr>
          <p:spPr bwMode="auto">
            <a:xfrm>
              <a:off x="1611313" y="4705350"/>
              <a:ext cx="17463" cy="15875"/>
            </a:xfrm>
            <a:custGeom>
              <a:avLst/>
              <a:gdLst/>
              <a:ahLst/>
              <a:cxnLst>
                <a:cxn ang="0">
                  <a:pos x="7" y="0"/>
                </a:cxn>
                <a:cxn ang="0">
                  <a:pos x="2" y="1"/>
                </a:cxn>
                <a:cxn ang="0">
                  <a:pos x="1" y="4"/>
                </a:cxn>
                <a:cxn ang="0">
                  <a:pos x="0" y="7"/>
                </a:cxn>
                <a:cxn ang="0">
                  <a:pos x="2" y="8"/>
                </a:cxn>
                <a:cxn ang="0">
                  <a:pos x="8" y="10"/>
                </a:cxn>
                <a:cxn ang="0">
                  <a:pos x="11" y="8"/>
                </a:cxn>
                <a:cxn ang="0">
                  <a:pos x="7" y="3"/>
                </a:cxn>
                <a:cxn ang="0">
                  <a:pos x="7" y="0"/>
                </a:cxn>
                <a:cxn ang="0">
                  <a:pos x="7" y="0"/>
                </a:cxn>
              </a:cxnLst>
              <a:rect l="0" t="0" r="r" b="b"/>
              <a:pathLst>
                <a:path w="11" h="10">
                  <a:moveTo>
                    <a:pt x="7" y="0"/>
                  </a:moveTo>
                  <a:lnTo>
                    <a:pt x="2" y="1"/>
                  </a:lnTo>
                  <a:lnTo>
                    <a:pt x="1" y="4"/>
                  </a:lnTo>
                  <a:lnTo>
                    <a:pt x="0" y="7"/>
                  </a:lnTo>
                  <a:lnTo>
                    <a:pt x="2" y="8"/>
                  </a:lnTo>
                  <a:lnTo>
                    <a:pt x="8" y="10"/>
                  </a:lnTo>
                  <a:lnTo>
                    <a:pt x="11" y="8"/>
                  </a:lnTo>
                  <a:lnTo>
                    <a:pt x="7" y="3"/>
                  </a:lnTo>
                  <a:lnTo>
                    <a:pt x="7" y="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6" name="Freeform 100"/>
            <p:cNvSpPr>
              <a:spLocks/>
            </p:cNvSpPr>
            <p:nvPr/>
          </p:nvSpPr>
          <p:spPr bwMode="auto">
            <a:xfrm>
              <a:off x="1630363" y="4697413"/>
              <a:ext cx="17463" cy="14288"/>
            </a:xfrm>
            <a:custGeom>
              <a:avLst/>
              <a:gdLst/>
              <a:ahLst/>
              <a:cxnLst>
                <a:cxn ang="0">
                  <a:pos x="0" y="1"/>
                </a:cxn>
                <a:cxn ang="0">
                  <a:pos x="0" y="5"/>
                </a:cxn>
                <a:cxn ang="0">
                  <a:pos x="3" y="8"/>
                </a:cxn>
                <a:cxn ang="0">
                  <a:pos x="6" y="9"/>
                </a:cxn>
                <a:cxn ang="0">
                  <a:pos x="10" y="9"/>
                </a:cxn>
                <a:cxn ang="0">
                  <a:pos x="11" y="5"/>
                </a:cxn>
                <a:cxn ang="0">
                  <a:pos x="8" y="1"/>
                </a:cxn>
                <a:cxn ang="0">
                  <a:pos x="1" y="0"/>
                </a:cxn>
                <a:cxn ang="0">
                  <a:pos x="0" y="1"/>
                </a:cxn>
                <a:cxn ang="0">
                  <a:pos x="0" y="1"/>
                </a:cxn>
              </a:cxnLst>
              <a:rect l="0" t="0" r="r" b="b"/>
              <a:pathLst>
                <a:path w="11" h="9">
                  <a:moveTo>
                    <a:pt x="0" y="1"/>
                  </a:moveTo>
                  <a:lnTo>
                    <a:pt x="0" y="5"/>
                  </a:lnTo>
                  <a:lnTo>
                    <a:pt x="3" y="8"/>
                  </a:lnTo>
                  <a:lnTo>
                    <a:pt x="6" y="9"/>
                  </a:lnTo>
                  <a:lnTo>
                    <a:pt x="10" y="9"/>
                  </a:lnTo>
                  <a:lnTo>
                    <a:pt x="11" y="5"/>
                  </a:lnTo>
                  <a:lnTo>
                    <a:pt x="8" y="1"/>
                  </a:lnTo>
                  <a:lnTo>
                    <a:pt x="1" y="0"/>
                  </a:lnTo>
                  <a:lnTo>
                    <a:pt x="0" y="1"/>
                  </a:lnTo>
                  <a:lnTo>
                    <a:pt x="0"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7" name="Freeform 101"/>
            <p:cNvSpPr>
              <a:spLocks/>
            </p:cNvSpPr>
            <p:nvPr/>
          </p:nvSpPr>
          <p:spPr bwMode="auto">
            <a:xfrm>
              <a:off x="1566863" y="4716463"/>
              <a:ext cx="192088" cy="274638"/>
            </a:xfrm>
            <a:custGeom>
              <a:avLst/>
              <a:gdLst/>
              <a:ahLst/>
              <a:cxnLst>
                <a:cxn ang="0">
                  <a:pos x="28" y="45"/>
                </a:cxn>
                <a:cxn ang="0">
                  <a:pos x="58" y="52"/>
                </a:cxn>
                <a:cxn ang="0">
                  <a:pos x="74" y="70"/>
                </a:cxn>
                <a:cxn ang="0">
                  <a:pos x="84" y="96"/>
                </a:cxn>
                <a:cxn ang="0">
                  <a:pos x="84" y="114"/>
                </a:cxn>
                <a:cxn ang="0">
                  <a:pos x="77" y="128"/>
                </a:cxn>
                <a:cxn ang="0">
                  <a:pos x="68" y="133"/>
                </a:cxn>
                <a:cxn ang="0">
                  <a:pos x="58" y="140"/>
                </a:cxn>
                <a:cxn ang="0">
                  <a:pos x="47" y="140"/>
                </a:cxn>
                <a:cxn ang="0">
                  <a:pos x="36" y="126"/>
                </a:cxn>
                <a:cxn ang="0">
                  <a:pos x="36" y="111"/>
                </a:cxn>
                <a:cxn ang="0">
                  <a:pos x="41" y="101"/>
                </a:cxn>
                <a:cxn ang="0">
                  <a:pos x="32" y="88"/>
                </a:cxn>
                <a:cxn ang="0">
                  <a:pos x="9" y="88"/>
                </a:cxn>
                <a:cxn ang="0">
                  <a:pos x="3" y="97"/>
                </a:cxn>
                <a:cxn ang="0">
                  <a:pos x="0" y="111"/>
                </a:cxn>
                <a:cxn ang="0">
                  <a:pos x="11" y="140"/>
                </a:cxn>
                <a:cxn ang="0">
                  <a:pos x="30" y="159"/>
                </a:cxn>
                <a:cxn ang="0">
                  <a:pos x="50" y="171"/>
                </a:cxn>
                <a:cxn ang="0">
                  <a:pos x="72" y="170"/>
                </a:cxn>
                <a:cxn ang="0">
                  <a:pos x="96" y="159"/>
                </a:cxn>
                <a:cxn ang="0">
                  <a:pos x="106" y="141"/>
                </a:cxn>
                <a:cxn ang="0">
                  <a:pos x="114" y="122"/>
                </a:cxn>
                <a:cxn ang="0">
                  <a:pos x="121" y="86"/>
                </a:cxn>
                <a:cxn ang="0">
                  <a:pos x="113" y="51"/>
                </a:cxn>
                <a:cxn ang="0">
                  <a:pos x="91" y="23"/>
                </a:cxn>
                <a:cxn ang="0">
                  <a:pos x="76" y="7"/>
                </a:cxn>
                <a:cxn ang="0">
                  <a:pos x="72" y="0"/>
                </a:cxn>
                <a:cxn ang="0">
                  <a:pos x="69" y="11"/>
                </a:cxn>
                <a:cxn ang="0">
                  <a:pos x="81" y="22"/>
                </a:cxn>
                <a:cxn ang="0">
                  <a:pos x="99" y="36"/>
                </a:cxn>
                <a:cxn ang="0">
                  <a:pos x="112" y="56"/>
                </a:cxn>
                <a:cxn ang="0">
                  <a:pos x="117" y="86"/>
                </a:cxn>
                <a:cxn ang="0">
                  <a:pos x="114" y="110"/>
                </a:cxn>
                <a:cxn ang="0">
                  <a:pos x="107" y="126"/>
                </a:cxn>
                <a:cxn ang="0">
                  <a:pos x="101" y="144"/>
                </a:cxn>
                <a:cxn ang="0">
                  <a:pos x="88" y="158"/>
                </a:cxn>
                <a:cxn ang="0">
                  <a:pos x="69" y="165"/>
                </a:cxn>
                <a:cxn ang="0">
                  <a:pos x="50" y="166"/>
                </a:cxn>
                <a:cxn ang="0">
                  <a:pos x="35" y="156"/>
                </a:cxn>
                <a:cxn ang="0">
                  <a:pos x="21" y="147"/>
                </a:cxn>
                <a:cxn ang="0">
                  <a:pos x="4" y="119"/>
                </a:cxn>
                <a:cxn ang="0">
                  <a:pos x="6" y="103"/>
                </a:cxn>
                <a:cxn ang="0">
                  <a:pos x="11" y="90"/>
                </a:cxn>
                <a:cxn ang="0">
                  <a:pos x="28" y="90"/>
                </a:cxn>
                <a:cxn ang="0">
                  <a:pos x="39" y="103"/>
                </a:cxn>
                <a:cxn ang="0">
                  <a:pos x="30" y="111"/>
                </a:cxn>
                <a:cxn ang="0">
                  <a:pos x="32" y="123"/>
                </a:cxn>
                <a:cxn ang="0">
                  <a:pos x="40" y="137"/>
                </a:cxn>
                <a:cxn ang="0">
                  <a:pos x="57" y="145"/>
                </a:cxn>
                <a:cxn ang="0">
                  <a:pos x="69" y="136"/>
                </a:cxn>
                <a:cxn ang="0">
                  <a:pos x="77" y="130"/>
                </a:cxn>
                <a:cxn ang="0">
                  <a:pos x="87" y="114"/>
                </a:cxn>
                <a:cxn ang="0">
                  <a:pos x="87" y="96"/>
                </a:cxn>
                <a:cxn ang="0">
                  <a:pos x="87" y="80"/>
                </a:cxn>
                <a:cxn ang="0">
                  <a:pos x="73" y="64"/>
                </a:cxn>
                <a:cxn ang="0">
                  <a:pos x="63" y="52"/>
                </a:cxn>
                <a:cxn ang="0">
                  <a:pos x="46" y="45"/>
                </a:cxn>
                <a:cxn ang="0">
                  <a:pos x="36" y="42"/>
                </a:cxn>
                <a:cxn ang="0">
                  <a:pos x="21" y="31"/>
                </a:cxn>
                <a:cxn ang="0">
                  <a:pos x="17" y="36"/>
                </a:cxn>
              </a:cxnLst>
              <a:rect l="0" t="0" r="r" b="b"/>
              <a:pathLst>
                <a:path w="121" h="173">
                  <a:moveTo>
                    <a:pt x="17" y="36"/>
                  </a:moveTo>
                  <a:lnTo>
                    <a:pt x="21" y="40"/>
                  </a:lnTo>
                  <a:lnTo>
                    <a:pt x="28" y="45"/>
                  </a:lnTo>
                  <a:lnTo>
                    <a:pt x="37" y="48"/>
                  </a:lnTo>
                  <a:lnTo>
                    <a:pt x="50" y="51"/>
                  </a:lnTo>
                  <a:lnTo>
                    <a:pt x="58" y="52"/>
                  </a:lnTo>
                  <a:lnTo>
                    <a:pt x="63" y="56"/>
                  </a:lnTo>
                  <a:lnTo>
                    <a:pt x="68" y="62"/>
                  </a:lnTo>
                  <a:lnTo>
                    <a:pt x="74" y="70"/>
                  </a:lnTo>
                  <a:lnTo>
                    <a:pt x="80" y="77"/>
                  </a:lnTo>
                  <a:lnTo>
                    <a:pt x="84" y="86"/>
                  </a:lnTo>
                  <a:lnTo>
                    <a:pt x="84" y="96"/>
                  </a:lnTo>
                  <a:lnTo>
                    <a:pt x="85" y="104"/>
                  </a:lnTo>
                  <a:lnTo>
                    <a:pt x="84" y="110"/>
                  </a:lnTo>
                  <a:lnTo>
                    <a:pt x="84" y="114"/>
                  </a:lnTo>
                  <a:lnTo>
                    <a:pt x="83" y="118"/>
                  </a:lnTo>
                  <a:lnTo>
                    <a:pt x="81" y="123"/>
                  </a:lnTo>
                  <a:lnTo>
                    <a:pt x="77" y="128"/>
                  </a:lnTo>
                  <a:lnTo>
                    <a:pt x="73" y="129"/>
                  </a:lnTo>
                  <a:lnTo>
                    <a:pt x="69" y="129"/>
                  </a:lnTo>
                  <a:lnTo>
                    <a:pt x="68" y="133"/>
                  </a:lnTo>
                  <a:lnTo>
                    <a:pt x="63" y="137"/>
                  </a:lnTo>
                  <a:lnTo>
                    <a:pt x="62" y="140"/>
                  </a:lnTo>
                  <a:lnTo>
                    <a:pt x="58" y="140"/>
                  </a:lnTo>
                  <a:lnTo>
                    <a:pt x="54" y="141"/>
                  </a:lnTo>
                  <a:lnTo>
                    <a:pt x="48" y="140"/>
                  </a:lnTo>
                  <a:lnTo>
                    <a:pt x="47" y="140"/>
                  </a:lnTo>
                  <a:lnTo>
                    <a:pt x="44" y="137"/>
                  </a:lnTo>
                  <a:lnTo>
                    <a:pt x="41" y="132"/>
                  </a:lnTo>
                  <a:lnTo>
                    <a:pt x="36" y="126"/>
                  </a:lnTo>
                  <a:lnTo>
                    <a:pt x="35" y="119"/>
                  </a:lnTo>
                  <a:lnTo>
                    <a:pt x="33" y="114"/>
                  </a:lnTo>
                  <a:lnTo>
                    <a:pt x="36" y="111"/>
                  </a:lnTo>
                  <a:lnTo>
                    <a:pt x="39" y="108"/>
                  </a:lnTo>
                  <a:lnTo>
                    <a:pt x="41" y="106"/>
                  </a:lnTo>
                  <a:lnTo>
                    <a:pt x="41" y="101"/>
                  </a:lnTo>
                  <a:lnTo>
                    <a:pt x="41" y="97"/>
                  </a:lnTo>
                  <a:lnTo>
                    <a:pt x="37" y="92"/>
                  </a:lnTo>
                  <a:lnTo>
                    <a:pt x="32" y="88"/>
                  </a:lnTo>
                  <a:lnTo>
                    <a:pt x="25" y="86"/>
                  </a:lnTo>
                  <a:lnTo>
                    <a:pt x="17" y="86"/>
                  </a:lnTo>
                  <a:lnTo>
                    <a:pt x="9" y="88"/>
                  </a:lnTo>
                  <a:lnTo>
                    <a:pt x="3" y="90"/>
                  </a:lnTo>
                  <a:lnTo>
                    <a:pt x="2" y="93"/>
                  </a:lnTo>
                  <a:lnTo>
                    <a:pt x="3" y="97"/>
                  </a:lnTo>
                  <a:lnTo>
                    <a:pt x="3" y="101"/>
                  </a:lnTo>
                  <a:lnTo>
                    <a:pt x="2" y="106"/>
                  </a:lnTo>
                  <a:lnTo>
                    <a:pt x="0" y="111"/>
                  </a:lnTo>
                  <a:lnTo>
                    <a:pt x="3" y="119"/>
                  </a:lnTo>
                  <a:lnTo>
                    <a:pt x="4" y="129"/>
                  </a:lnTo>
                  <a:lnTo>
                    <a:pt x="11" y="140"/>
                  </a:lnTo>
                  <a:lnTo>
                    <a:pt x="17" y="150"/>
                  </a:lnTo>
                  <a:lnTo>
                    <a:pt x="25" y="155"/>
                  </a:lnTo>
                  <a:lnTo>
                    <a:pt x="30" y="159"/>
                  </a:lnTo>
                  <a:lnTo>
                    <a:pt x="37" y="163"/>
                  </a:lnTo>
                  <a:lnTo>
                    <a:pt x="43" y="167"/>
                  </a:lnTo>
                  <a:lnTo>
                    <a:pt x="50" y="171"/>
                  </a:lnTo>
                  <a:lnTo>
                    <a:pt x="55" y="173"/>
                  </a:lnTo>
                  <a:lnTo>
                    <a:pt x="63" y="173"/>
                  </a:lnTo>
                  <a:lnTo>
                    <a:pt x="72" y="170"/>
                  </a:lnTo>
                  <a:lnTo>
                    <a:pt x="81" y="167"/>
                  </a:lnTo>
                  <a:lnTo>
                    <a:pt x="90" y="163"/>
                  </a:lnTo>
                  <a:lnTo>
                    <a:pt x="96" y="159"/>
                  </a:lnTo>
                  <a:lnTo>
                    <a:pt x="101" y="154"/>
                  </a:lnTo>
                  <a:lnTo>
                    <a:pt x="105" y="147"/>
                  </a:lnTo>
                  <a:lnTo>
                    <a:pt x="106" y="141"/>
                  </a:lnTo>
                  <a:lnTo>
                    <a:pt x="107" y="136"/>
                  </a:lnTo>
                  <a:lnTo>
                    <a:pt x="110" y="129"/>
                  </a:lnTo>
                  <a:lnTo>
                    <a:pt x="114" y="122"/>
                  </a:lnTo>
                  <a:lnTo>
                    <a:pt x="118" y="110"/>
                  </a:lnTo>
                  <a:lnTo>
                    <a:pt x="121" y="99"/>
                  </a:lnTo>
                  <a:lnTo>
                    <a:pt x="121" y="86"/>
                  </a:lnTo>
                  <a:lnTo>
                    <a:pt x="121" y="77"/>
                  </a:lnTo>
                  <a:lnTo>
                    <a:pt x="117" y="64"/>
                  </a:lnTo>
                  <a:lnTo>
                    <a:pt x="113" y="51"/>
                  </a:lnTo>
                  <a:lnTo>
                    <a:pt x="106" y="37"/>
                  </a:lnTo>
                  <a:lnTo>
                    <a:pt x="99" y="29"/>
                  </a:lnTo>
                  <a:lnTo>
                    <a:pt x="91" y="23"/>
                  </a:lnTo>
                  <a:lnTo>
                    <a:pt x="84" y="18"/>
                  </a:lnTo>
                  <a:lnTo>
                    <a:pt x="77" y="12"/>
                  </a:lnTo>
                  <a:lnTo>
                    <a:pt x="76" y="7"/>
                  </a:lnTo>
                  <a:lnTo>
                    <a:pt x="74" y="3"/>
                  </a:lnTo>
                  <a:lnTo>
                    <a:pt x="73" y="1"/>
                  </a:lnTo>
                  <a:lnTo>
                    <a:pt x="72" y="0"/>
                  </a:lnTo>
                  <a:lnTo>
                    <a:pt x="69" y="1"/>
                  </a:lnTo>
                  <a:lnTo>
                    <a:pt x="68" y="5"/>
                  </a:lnTo>
                  <a:lnTo>
                    <a:pt x="69" y="11"/>
                  </a:lnTo>
                  <a:lnTo>
                    <a:pt x="72" y="14"/>
                  </a:lnTo>
                  <a:lnTo>
                    <a:pt x="77" y="18"/>
                  </a:lnTo>
                  <a:lnTo>
                    <a:pt x="81" y="22"/>
                  </a:lnTo>
                  <a:lnTo>
                    <a:pt x="90" y="26"/>
                  </a:lnTo>
                  <a:lnTo>
                    <a:pt x="95" y="29"/>
                  </a:lnTo>
                  <a:lnTo>
                    <a:pt x="99" y="36"/>
                  </a:lnTo>
                  <a:lnTo>
                    <a:pt x="103" y="42"/>
                  </a:lnTo>
                  <a:lnTo>
                    <a:pt x="109" y="51"/>
                  </a:lnTo>
                  <a:lnTo>
                    <a:pt x="112" y="56"/>
                  </a:lnTo>
                  <a:lnTo>
                    <a:pt x="114" y="66"/>
                  </a:lnTo>
                  <a:lnTo>
                    <a:pt x="114" y="75"/>
                  </a:lnTo>
                  <a:lnTo>
                    <a:pt x="117" y="86"/>
                  </a:lnTo>
                  <a:lnTo>
                    <a:pt x="117" y="95"/>
                  </a:lnTo>
                  <a:lnTo>
                    <a:pt x="117" y="103"/>
                  </a:lnTo>
                  <a:lnTo>
                    <a:pt x="114" y="110"/>
                  </a:lnTo>
                  <a:lnTo>
                    <a:pt x="113" y="115"/>
                  </a:lnTo>
                  <a:lnTo>
                    <a:pt x="110" y="121"/>
                  </a:lnTo>
                  <a:lnTo>
                    <a:pt x="107" y="126"/>
                  </a:lnTo>
                  <a:lnTo>
                    <a:pt x="105" y="132"/>
                  </a:lnTo>
                  <a:lnTo>
                    <a:pt x="103" y="139"/>
                  </a:lnTo>
                  <a:lnTo>
                    <a:pt x="101" y="144"/>
                  </a:lnTo>
                  <a:lnTo>
                    <a:pt x="96" y="150"/>
                  </a:lnTo>
                  <a:lnTo>
                    <a:pt x="92" y="154"/>
                  </a:lnTo>
                  <a:lnTo>
                    <a:pt x="88" y="158"/>
                  </a:lnTo>
                  <a:lnTo>
                    <a:pt x="83" y="160"/>
                  </a:lnTo>
                  <a:lnTo>
                    <a:pt x="77" y="163"/>
                  </a:lnTo>
                  <a:lnTo>
                    <a:pt x="69" y="165"/>
                  </a:lnTo>
                  <a:lnTo>
                    <a:pt x="63" y="167"/>
                  </a:lnTo>
                  <a:lnTo>
                    <a:pt x="55" y="167"/>
                  </a:lnTo>
                  <a:lnTo>
                    <a:pt x="50" y="166"/>
                  </a:lnTo>
                  <a:lnTo>
                    <a:pt x="44" y="163"/>
                  </a:lnTo>
                  <a:lnTo>
                    <a:pt x="40" y="160"/>
                  </a:lnTo>
                  <a:lnTo>
                    <a:pt x="35" y="156"/>
                  </a:lnTo>
                  <a:lnTo>
                    <a:pt x="30" y="154"/>
                  </a:lnTo>
                  <a:lnTo>
                    <a:pt x="25" y="151"/>
                  </a:lnTo>
                  <a:lnTo>
                    <a:pt x="21" y="147"/>
                  </a:lnTo>
                  <a:lnTo>
                    <a:pt x="13" y="139"/>
                  </a:lnTo>
                  <a:lnTo>
                    <a:pt x="9" y="129"/>
                  </a:lnTo>
                  <a:lnTo>
                    <a:pt x="4" y="119"/>
                  </a:lnTo>
                  <a:lnTo>
                    <a:pt x="4" y="114"/>
                  </a:lnTo>
                  <a:lnTo>
                    <a:pt x="4" y="108"/>
                  </a:lnTo>
                  <a:lnTo>
                    <a:pt x="6" y="103"/>
                  </a:lnTo>
                  <a:lnTo>
                    <a:pt x="7" y="99"/>
                  </a:lnTo>
                  <a:lnTo>
                    <a:pt x="9" y="95"/>
                  </a:lnTo>
                  <a:lnTo>
                    <a:pt x="11" y="90"/>
                  </a:lnTo>
                  <a:lnTo>
                    <a:pt x="15" y="88"/>
                  </a:lnTo>
                  <a:lnTo>
                    <a:pt x="21" y="88"/>
                  </a:lnTo>
                  <a:lnTo>
                    <a:pt x="28" y="90"/>
                  </a:lnTo>
                  <a:lnTo>
                    <a:pt x="33" y="95"/>
                  </a:lnTo>
                  <a:lnTo>
                    <a:pt x="39" y="99"/>
                  </a:lnTo>
                  <a:lnTo>
                    <a:pt x="39" y="103"/>
                  </a:lnTo>
                  <a:lnTo>
                    <a:pt x="36" y="106"/>
                  </a:lnTo>
                  <a:lnTo>
                    <a:pt x="32" y="108"/>
                  </a:lnTo>
                  <a:lnTo>
                    <a:pt x="30" y="111"/>
                  </a:lnTo>
                  <a:lnTo>
                    <a:pt x="30" y="114"/>
                  </a:lnTo>
                  <a:lnTo>
                    <a:pt x="30" y="119"/>
                  </a:lnTo>
                  <a:lnTo>
                    <a:pt x="32" y="123"/>
                  </a:lnTo>
                  <a:lnTo>
                    <a:pt x="35" y="129"/>
                  </a:lnTo>
                  <a:lnTo>
                    <a:pt x="36" y="133"/>
                  </a:lnTo>
                  <a:lnTo>
                    <a:pt x="40" y="137"/>
                  </a:lnTo>
                  <a:lnTo>
                    <a:pt x="44" y="141"/>
                  </a:lnTo>
                  <a:lnTo>
                    <a:pt x="50" y="145"/>
                  </a:lnTo>
                  <a:lnTo>
                    <a:pt x="57" y="145"/>
                  </a:lnTo>
                  <a:lnTo>
                    <a:pt x="63" y="143"/>
                  </a:lnTo>
                  <a:lnTo>
                    <a:pt x="68" y="137"/>
                  </a:lnTo>
                  <a:lnTo>
                    <a:pt x="69" y="136"/>
                  </a:lnTo>
                  <a:lnTo>
                    <a:pt x="69" y="132"/>
                  </a:lnTo>
                  <a:lnTo>
                    <a:pt x="73" y="132"/>
                  </a:lnTo>
                  <a:lnTo>
                    <a:pt x="77" y="130"/>
                  </a:lnTo>
                  <a:lnTo>
                    <a:pt x="83" y="128"/>
                  </a:lnTo>
                  <a:lnTo>
                    <a:pt x="85" y="122"/>
                  </a:lnTo>
                  <a:lnTo>
                    <a:pt x="87" y="114"/>
                  </a:lnTo>
                  <a:lnTo>
                    <a:pt x="87" y="106"/>
                  </a:lnTo>
                  <a:lnTo>
                    <a:pt x="87" y="100"/>
                  </a:lnTo>
                  <a:lnTo>
                    <a:pt x="87" y="96"/>
                  </a:lnTo>
                  <a:lnTo>
                    <a:pt x="90" y="92"/>
                  </a:lnTo>
                  <a:lnTo>
                    <a:pt x="88" y="85"/>
                  </a:lnTo>
                  <a:lnTo>
                    <a:pt x="87" y="80"/>
                  </a:lnTo>
                  <a:lnTo>
                    <a:pt x="84" y="75"/>
                  </a:lnTo>
                  <a:lnTo>
                    <a:pt x="81" y="70"/>
                  </a:lnTo>
                  <a:lnTo>
                    <a:pt x="73" y="64"/>
                  </a:lnTo>
                  <a:lnTo>
                    <a:pt x="69" y="59"/>
                  </a:lnTo>
                  <a:lnTo>
                    <a:pt x="66" y="55"/>
                  </a:lnTo>
                  <a:lnTo>
                    <a:pt x="63" y="52"/>
                  </a:lnTo>
                  <a:lnTo>
                    <a:pt x="59" y="49"/>
                  </a:lnTo>
                  <a:lnTo>
                    <a:pt x="54" y="48"/>
                  </a:lnTo>
                  <a:lnTo>
                    <a:pt x="46" y="45"/>
                  </a:lnTo>
                  <a:lnTo>
                    <a:pt x="41" y="45"/>
                  </a:lnTo>
                  <a:lnTo>
                    <a:pt x="39" y="44"/>
                  </a:lnTo>
                  <a:lnTo>
                    <a:pt x="36" y="42"/>
                  </a:lnTo>
                  <a:lnTo>
                    <a:pt x="28" y="40"/>
                  </a:lnTo>
                  <a:lnTo>
                    <a:pt x="22" y="34"/>
                  </a:lnTo>
                  <a:lnTo>
                    <a:pt x="21" y="31"/>
                  </a:lnTo>
                  <a:lnTo>
                    <a:pt x="20" y="33"/>
                  </a:lnTo>
                  <a:lnTo>
                    <a:pt x="17" y="34"/>
                  </a:lnTo>
                  <a:lnTo>
                    <a:pt x="17" y="36"/>
                  </a:lnTo>
                  <a:lnTo>
                    <a:pt x="17"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8" name="Freeform 102"/>
            <p:cNvSpPr>
              <a:spLocks/>
            </p:cNvSpPr>
            <p:nvPr/>
          </p:nvSpPr>
          <p:spPr bwMode="auto">
            <a:xfrm>
              <a:off x="1558925" y="4783138"/>
              <a:ext cx="107950" cy="38100"/>
            </a:xfrm>
            <a:custGeom>
              <a:avLst/>
              <a:gdLst/>
              <a:ahLst/>
              <a:cxnLst>
                <a:cxn ang="0">
                  <a:pos x="0" y="6"/>
                </a:cxn>
                <a:cxn ang="0">
                  <a:pos x="7" y="10"/>
                </a:cxn>
                <a:cxn ang="0">
                  <a:pos x="18" y="16"/>
                </a:cxn>
                <a:cxn ang="0">
                  <a:pos x="27" y="18"/>
                </a:cxn>
                <a:cxn ang="0">
                  <a:pos x="35" y="22"/>
                </a:cxn>
                <a:cxn ang="0">
                  <a:pos x="40" y="22"/>
                </a:cxn>
                <a:cxn ang="0">
                  <a:pos x="44" y="24"/>
                </a:cxn>
                <a:cxn ang="0">
                  <a:pos x="49" y="22"/>
                </a:cxn>
                <a:cxn ang="0">
                  <a:pos x="55" y="22"/>
                </a:cxn>
                <a:cxn ang="0">
                  <a:pos x="59" y="18"/>
                </a:cxn>
                <a:cxn ang="0">
                  <a:pos x="63" y="17"/>
                </a:cxn>
                <a:cxn ang="0">
                  <a:pos x="67" y="14"/>
                </a:cxn>
                <a:cxn ang="0">
                  <a:pos x="68" y="14"/>
                </a:cxn>
                <a:cxn ang="0">
                  <a:pos x="67" y="10"/>
                </a:cxn>
                <a:cxn ang="0">
                  <a:pos x="66" y="9"/>
                </a:cxn>
                <a:cxn ang="0">
                  <a:pos x="64" y="9"/>
                </a:cxn>
                <a:cxn ang="0">
                  <a:pos x="64" y="9"/>
                </a:cxn>
                <a:cxn ang="0">
                  <a:pos x="62" y="10"/>
                </a:cxn>
                <a:cxn ang="0">
                  <a:pos x="57" y="14"/>
                </a:cxn>
                <a:cxn ang="0">
                  <a:pos x="51" y="17"/>
                </a:cxn>
                <a:cxn ang="0">
                  <a:pos x="45" y="20"/>
                </a:cxn>
                <a:cxn ang="0">
                  <a:pos x="40" y="20"/>
                </a:cxn>
                <a:cxn ang="0">
                  <a:pos x="35" y="18"/>
                </a:cxn>
                <a:cxn ang="0">
                  <a:pos x="30" y="17"/>
                </a:cxn>
                <a:cxn ang="0">
                  <a:pos x="26" y="17"/>
                </a:cxn>
                <a:cxn ang="0">
                  <a:pos x="20" y="14"/>
                </a:cxn>
                <a:cxn ang="0">
                  <a:pos x="16" y="13"/>
                </a:cxn>
                <a:cxn ang="0">
                  <a:pos x="8" y="9"/>
                </a:cxn>
                <a:cxn ang="0">
                  <a:pos x="4" y="5"/>
                </a:cxn>
                <a:cxn ang="0">
                  <a:pos x="0" y="0"/>
                </a:cxn>
                <a:cxn ang="0">
                  <a:pos x="0" y="0"/>
                </a:cxn>
                <a:cxn ang="0">
                  <a:pos x="0" y="6"/>
                </a:cxn>
                <a:cxn ang="0">
                  <a:pos x="0" y="6"/>
                </a:cxn>
              </a:cxnLst>
              <a:rect l="0" t="0" r="r" b="b"/>
              <a:pathLst>
                <a:path w="68" h="24">
                  <a:moveTo>
                    <a:pt x="0" y="6"/>
                  </a:moveTo>
                  <a:lnTo>
                    <a:pt x="7" y="10"/>
                  </a:lnTo>
                  <a:lnTo>
                    <a:pt x="18" y="16"/>
                  </a:lnTo>
                  <a:lnTo>
                    <a:pt x="27" y="18"/>
                  </a:lnTo>
                  <a:lnTo>
                    <a:pt x="35" y="22"/>
                  </a:lnTo>
                  <a:lnTo>
                    <a:pt x="40" y="22"/>
                  </a:lnTo>
                  <a:lnTo>
                    <a:pt x="44" y="24"/>
                  </a:lnTo>
                  <a:lnTo>
                    <a:pt x="49" y="22"/>
                  </a:lnTo>
                  <a:lnTo>
                    <a:pt x="55" y="22"/>
                  </a:lnTo>
                  <a:lnTo>
                    <a:pt x="59" y="18"/>
                  </a:lnTo>
                  <a:lnTo>
                    <a:pt x="63" y="17"/>
                  </a:lnTo>
                  <a:lnTo>
                    <a:pt x="67" y="14"/>
                  </a:lnTo>
                  <a:lnTo>
                    <a:pt x="68" y="14"/>
                  </a:lnTo>
                  <a:lnTo>
                    <a:pt x="67" y="10"/>
                  </a:lnTo>
                  <a:lnTo>
                    <a:pt x="66" y="9"/>
                  </a:lnTo>
                  <a:lnTo>
                    <a:pt x="64" y="9"/>
                  </a:lnTo>
                  <a:lnTo>
                    <a:pt x="64" y="9"/>
                  </a:lnTo>
                  <a:lnTo>
                    <a:pt x="62" y="10"/>
                  </a:lnTo>
                  <a:lnTo>
                    <a:pt x="57" y="14"/>
                  </a:lnTo>
                  <a:lnTo>
                    <a:pt x="51" y="17"/>
                  </a:lnTo>
                  <a:lnTo>
                    <a:pt x="45" y="20"/>
                  </a:lnTo>
                  <a:lnTo>
                    <a:pt x="40" y="20"/>
                  </a:lnTo>
                  <a:lnTo>
                    <a:pt x="35" y="18"/>
                  </a:lnTo>
                  <a:lnTo>
                    <a:pt x="30" y="17"/>
                  </a:lnTo>
                  <a:lnTo>
                    <a:pt x="26" y="17"/>
                  </a:lnTo>
                  <a:lnTo>
                    <a:pt x="20" y="14"/>
                  </a:lnTo>
                  <a:lnTo>
                    <a:pt x="16" y="13"/>
                  </a:lnTo>
                  <a:lnTo>
                    <a:pt x="8" y="9"/>
                  </a:lnTo>
                  <a:lnTo>
                    <a:pt x="4" y="5"/>
                  </a:lnTo>
                  <a:lnTo>
                    <a:pt x="0" y="0"/>
                  </a:lnTo>
                  <a:lnTo>
                    <a:pt x="0" y="0"/>
                  </a:lnTo>
                  <a:lnTo>
                    <a:pt x="0" y="6"/>
                  </a:lnTo>
                  <a:lnTo>
                    <a:pt x="0"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19" name="Freeform 103"/>
            <p:cNvSpPr>
              <a:spLocks/>
            </p:cNvSpPr>
            <p:nvPr/>
          </p:nvSpPr>
          <p:spPr bwMode="auto">
            <a:xfrm>
              <a:off x="1649413" y="4740275"/>
              <a:ext cx="44450" cy="57150"/>
            </a:xfrm>
            <a:custGeom>
              <a:avLst/>
              <a:gdLst/>
              <a:ahLst/>
              <a:cxnLst>
                <a:cxn ang="0">
                  <a:pos x="25" y="0"/>
                </a:cxn>
                <a:cxn ang="0">
                  <a:pos x="21" y="0"/>
                </a:cxn>
                <a:cxn ang="0">
                  <a:pos x="14" y="3"/>
                </a:cxn>
                <a:cxn ang="0">
                  <a:pos x="7" y="7"/>
                </a:cxn>
                <a:cxn ang="0">
                  <a:pos x="3" y="14"/>
                </a:cxn>
                <a:cxn ang="0">
                  <a:pos x="0" y="19"/>
                </a:cxn>
                <a:cxn ang="0">
                  <a:pos x="0" y="26"/>
                </a:cxn>
                <a:cxn ang="0">
                  <a:pos x="0" y="32"/>
                </a:cxn>
                <a:cxn ang="0">
                  <a:pos x="0" y="34"/>
                </a:cxn>
                <a:cxn ang="0">
                  <a:pos x="2" y="36"/>
                </a:cxn>
                <a:cxn ang="0">
                  <a:pos x="3" y="36"/>
                </a:cxn>
                <a:cxn ang="0">
                  <a:pos x="3" y="32"/>
                </a:cxn>
                <a:cxn ang="0">
                  <a:pos x="3" y="27"/>
                </a:cxn>
                <a:cxn ang="0">
                  <a:pos x="3" y="23"/>
                </a:cxn>
                <a:cxn ang="0">
                  <a:pos x="6" y="18"/>
                </a:cxn>
                <a:cxn ang="0">
                  <a:pos x="7" y="12"/>
                </a:cxn>
                <a:cxn ang="0">
                  <a:pos x="14" y="8"/>
                </a:cxn>
                <a:cxn ang="0">
                  <a:pos x="17" y="5"/>
                </a:cxn>
                <a:cxn ang="0">
                  <a:pos x="22" y="4"/>
                </a:cxn>
                <a:cxn ang="0">
                  <a:pos x="27" y="4"/>
                </a:cxn>
                <a:cxn ang="0">
                  <a:pos x="28" y="4"/>
                </a:cxn>
                <a:cxn ang="0">
                  <a:pos x="25" y="0"/>
                </a:cxn>
                <a:cxn ang="0">
                  <a:pos x="25" y="0"/>
                </a:cxn>
              </a:cxnLst>
              <a:rect l="0" t="0" r="r" b="b"/>
              <a:pathLst>
                <a:path w="28" h="36">
                  <a:moveTo>
                    <a:pt x="25" y="0"/>
                  </a:moveTo>
                  <a:lnTo>
                    <a:pt x="21" y="0"/>
                  </a:lnTo>
                  <a:lnTo>
                    <a:pt x="14" y="3"/>
                  </a:lnTo>
                  <a:lnTo>
                    <a:pt x="7" y="7"/>
                  </a:lnTo>
                  <a:lnTo>
                    <a:pt x="3" y="14"/>
                  </a:lnTo>
                  <a:lnTo>
                    <a:pt x="0" y="19"/>
                  </a:lnTo>
                  <a:lnTo>
                    <a:pt x="0" y="26"/>
                  </a:lnTo>
                  <a:lnTo>
                    <a:pt x="0" y="32"/>
                  </a:lnTo>
                  <a:lnTo>
                    <a:pt x="0" y="34"/>
                  </a:lnTo>
                  <a:lnTo>
                    <a:pt x="2" y="36"/>
                  </a:lnTo>
                  <a:lnTo>
                    <a:pt x="3" y="36"/>
                  </a:lnTo>
                  <a:lnTo>
                    <a:pt x="3" y="32"/>
                  </a:lnTo>
                  <a:lnTo>
                    <a:pt x="3" y="27"/>
                  </a:lnTo>
                  <a:lnTo>
                    <a:pt x="3" y="23"/>
                  </a:lnTo>
                  <a:lnTo>
                    <a:pt x="6" y="18"/>
                  </a:lnTo>
                  <a:lnTo>
                    <a:pt x="7" y="12"/>
                  </a:lnTo>
                  <a:lnTo>
                    <a:pt x="14" y="8"/>
                  </a:lnTo>
                  <a:lnTo>
                    <a:pt x="17" y="5"/>
                  </a:lnTo>
                  <a:lnTo>
                    <a:pt x="22" y="4"/>
                  </a:lnTo>
                  <a:lnTo>
                    <a:pt x="27" y="4"/>
                  </a:lnTo>
                  <a:lnTo>
                    <a:pt x="28" y="4"/>
                  </a:lnTo>
                  <a:lnTo>
                    <a:pt x="25" y="0"/>
                  </a:lnTo>
                  <a:lnTo>
                    <a:pt x="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0" name="Freeform 104"/>
            <p:cNvSpPr>
              <a:spLocks/>
            </p:cNvSpPr>
            <p:nvPr/>
          </p:nvSpPr>
          <p:spPr bwMode="auto">
            <a:xfrm>
              <a:off x="1701800" y="4826000"/>
              <a:ext cx="50800" cy="23813"/>
            </a:xfrm>
            <a:custGeom>
              <a:avLst/>
              <a:gdLst/>
              <a:ahLst/>
              <a:cxnLst>
                <a:cxn ang="0">
                  <a:pos x="32" y="6"/>
                </a:cxn>
                <a:cxn ang="0">
                  <a:pos x="29" y="2"/>
                </a:cxn>
                <a:cxn ang="0">
                  <a:pos x="25" y="0"/>
                </a:cxn>
                <a:cxn ang="0">
                  <a:pos x="21" y="0"/>
                </a:cxn>
                <a:cxn ang="0">
                  <a:pos x="16" y="0"/>
                </a:cxn>
                <a:cxn ang="0">
                  <a:pos x="10" y="1"/>
                </a:cxn>
                <a:cxn ang="0">
                  <a:pos x="6" y="5"/>
                </a:cxn>
                <a:cxn ang="0">
                  <a:pos x="2" y="9"/>
                </a:cxn>
                <a:cxn ang="0">
                  <a:pos x="0" y="12"/>
                </a:cxn>
                <a:cxn ang="0">
                  <a:pos x="2" y="15"/>
                </a:cxn>
                <a:cxn ang="0">
                  <a:pos x="5" y="12"/>
                </a:cxn>
                <a:cxn ang="0">
                  <a:pos x="10" y="6"/>
                </a:cxn>
                <a:cxn ang="0">
                  <a:pos x="17" y="2"/>
                </a:cxn>
                <a:cxn ang="0">
                  <a:pos x="22" y="4"/>
                </a:cxn>
                <a:cxn ang="0">
                  <a:pos x="28" y="8"/>
                </a:cxn>
                <a:cxn ang="0">
                  <a:pos x="32" y="11"/>
                </a:cxn>
                <a:cxn ang="0">
                  <a:pos x="32" y="6"/>
                </a:cxn>
                <a:cxn ang="0">
                  <a:pos x="32" y="6"/>
                </a:cxn>
              </a:cxnLst>
              <a:rect l="0" t="0" r="r" b="b"/>
              <a:pathLst>
                <a:path w="32" h="15">
                  <a:moveTo>
                    <a:pt x="32" y="6"/>
                  </a:moveTo>
                  <a:lnTo>
                    <a:pt x="29" y="2"/>
                  </a:lnTo>
                  <a:lnTo>
                    <a:pt x="25" y="0"/>
                  </a:lnTo>
                  <a:lnTo>
                    <a:pt x="21" y="0"/>
                  </a:lnTo>
                  <a:lnTo>
                    <a:pt x="16" y="0"/>
                  </a:lnTo>
                  <a:lnTo>
                    <a:pt x="10" y="1"/>
                  </a:lnTo>
                  <a:lnTo>
                    <a:pt x="6" y="5"/>
                  </a:lnTo>
                  <a:lnTo>
                    <a:pt x="2" y="9"/>
                  </a:lnTo>
                  <a:lnTo>
                    <a:pt x="0" y="12"/>
                  </a:lnTo>
                  <a:lnTo>
                    <a:pt x="2" y="15"/>
                  </a:lnTo>
                  <a:lnTo>
                    <a:pt x="5" y="12"/>
                  </a:lnTo>
                  <a:lnTo>
                    <a:pt x="10" y="6"/>
                  </a:lnTo>
                  <a:lnTo>
                    <a:pt x="17" y="2"/>
                  </a:lnTo>
                  <a:lnTo>
                    <a:pt x="22" y="4"/>
                  </a:lnTo>
                  <a:lnTo>
                    <a:pt x="28" y="8"/>
                  </a:lnTo>
                  <a:lnTo>
                    <a:pt x="32" y="11"/>
                  </a:lnTo>
                  <a:lnTo>
                    <a:pt x="32" y="6"/>
                  </a:lnTo>
                  <a:lnTo>
                    <a:pt x="32"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1" name="Freeform 105"/>
            <p:cNvSpPr>
              <a:spLocks/>
            </p:cNvSpPr>
            <p:nvPr/>
          </p:nvSpPr>
          <p:spPr bwMode="auto">
            <a:xfrm>
              <a:off x="1704975" y="4852988"/>
              <a:ext cx="53975" cy="17463"/>
            </a:xfrm>
            <a:custGeom>
              <a:avLst/>
              <a:gdLst/>
              <a:ahLst/>
              <a:cxnLst>
                <a:cxn ang="0">
                  <a:pos x="34" y="6"/>
                </a:cxn>
                <a:cxn ang="0">
                  <a:pos x="31" y="3"/>
                </a:cxn>
                <a:cxn ang="0">
                  <a:pos x="29" y="2"/>
                </a:cxn>
                <a:cxn ang="0">
                  <a:pos x="23" y="0"/>
                </a:cxn>
                <a:cxn ang="0">
                  <a:pos x="18" y="0"/>
                </a:cxn>
                <a:cxn ang="0">
                  <a:pos x="11" y="0"/>
                </a:cxn>
                <a:cxn ang="0">
                  <a:pos x="5" y="2"/>
                </a:cxn>
                <a:cxn ang="0">
                  <a:pos x="1" y="6"/>
                </a:cxn>
                <a:cxn ang="0">
                  <a:pos x="0" y="9"/>
                </a:cxn>
                <a:cxn ang="0">
                  <a:pos x="0" y="11"/>
                </a:cxn>
                <a:cxn ang="0">
                  <a:pos x="1" y="10"/>
                </a:cxn>
                <a:cxn ang="0">
                  <a:pos x="5" y="7"/>
                </a:cxn>
                <a:cxn ang="0">
                  <a:pos x="9" y="4"/>
                </a:cxn>
                <a:cxn ang="0">
                  <a:pos x="15" y="3"/>
                </a:cxn>
                <a:cxn ang="0">
                  <a:pos x="22" y="3"/>
                </a:cxn>
                <a:cxn ang="0">
                  <a:pos x="27" y="6"/>
                </a:cxn>
                <a:cxn ang="0">
                  <a:pos x="30" y="9"/>
                </a:cxn>
                <a:cxn ang="0">
                  <a:pos x="34" y="11"/>
                </a:cxn>
                <a:cxn ang="0">
                  <a:pos x="34" y="6"/>
                </a:cxn>
                <a:cxn ang="0">
                  <a:pos x="34" y="6"/>
                </a:cxn>
              </a:cxnLst>
              <a:rect l="0" t="0" r="r" b="b"/>
              <a:pathLst>
                <a:path w="34" h="11">
                  <a:moveTo>
                    <a:pt x="34" y="6"/>
                  </a:moveTo>
                  <a:lnTo>
                    <a:pt x="31" y="3"/>
                  </a:lnTo>
                  <a:lnTo>
                    <a:pt x="29" y="2"/>
                  </a:lnTo>
                  <a:lnTo>
                    <a:pt x="23" y="0"/>
                  </a:lnTo>
                  <a:lnTo>
                    <a:pt x="18" y="0"/>
                  </a:lnTo>
                  <a:lnTo>
                    <a:pt x="11" y="0"/>
                  </a:lnTo>
                  <a:lnTo>
                    <a:pt x="5" y="2"/>
                  </a:lnTo>
                  <a:lnTo>
                    <a:pt x="1" y="6"/>
                  </a:lnTo>
                  <a:lnTo>
                    <a:pt x="0" y="9"/>
                  </a:lnTo>
                  <a:lnTo>
                    <a:pt x="0" y="11"/>
                  </a:lnTo>
                  <a:lnTo>
                    <a:pt x="1" y="10"/>
                  </a:lnTo>
                  <a:lnTo>
                    <a:pt x="5" y="7"/>
                  </a:lnTo>
                  <a:lnTo>
                    <a:pt x="9" y="4"/>
                  </a:lnTo>
                  <a:lnTo>
                    <a:pt x="15" y="3"/>
                  </a:lnTo>
                  <a:lnTo>
                    <a:pt x="22" y="3"/>
                  </a:lnTo>
                  <a:lnTo>
                    <a:pt x="27" y="6"/>
                  </a:lnTo>
                  <a:lnTo>
                    <a:pt x="30" y="9"/>
                  </a:lnTo>
                  <a:lnTo>
                    <a:pt x="34" y="11"/>
                  </a:lnTo>
                  <a:lnTo>
                    <a:pt x="34" y="6"/>
                  </a:lnTo>
                  <a:lnTo>
                    <a:pt x="3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2" name="Freeform 106"/>
            <p:cNvSpPr>
              <a:spLocks/>
            </p:cNvSpPr>
            <p:nvPr/>
          </p:nvSpPr>
          <p:spPr bwMode="auto">
            <a:xfrm>
              <a:off x="1573213" y="4862513"/>
              <a:ext cx="55563" cy="31750"/>
            </a:xfrm>
            <a:custGeom>
              <a:avLst/>
              <a:gdLst/>
              <a:ahLst/>
              <a:cxnLst>
                <a:cxn ang="0">
                  <a:pos x="0" y="5"/>
                </a:cxn>
                <a:cxn ang="0">
                  <a:pos x="0" y="8"/>
                </a:cxn>
                <a:cxn ang="0">
                  <a:pos x="2" y="9"/>
                </a:cxn>
                <a:cxn ang="0">
                  <a:pos x="5" y="11"/>
                </a:cxn>
                <a:cxn ang="0">
                  <a:pos x="10" y="16"/>
                </a:cxn>
                <a:cxn ang="0">
                  <a:pos x="18" y="19"/>
                </a:cxn>
                <a:cxn ang="0">
                  <a:pos x="24" y="20"/>
                </a:cxn>
                <a:cxn ang="0">
                  <a:pos x="28" y="20"/>
                </a:cxn>
                <a:cxn ang="0">
                  <a:pos x="31" y="20"/>
                </a:cxn>
                <a:cxn ang="0">
                  <a:pos x="33" y="18"/>
                </a:cxn>
                <a:cxn ang="0">
                  <a:pos x="35" y="16"/>
                </a:cxn>
                <a:cxn ang="0">
                  <a:pos x="31" y="16"/>
                </a:cxn>
                <a:cxn ang="0">
                  <a:pos x="28" y="18"/>
                </a:cxn>
                <a:cxn ang="0">
                  <a:pos x="24" y="16"/>
                </a:cxn>
                <a:cxn ang="0">
                  <a:pos x="18" y="16"/>
                </a:cxn>
                <a:cxn ang="0">
                  <a:pos x="11" y="12"/>
                </a:cxn>
                <a:cxn ang="0">
                  <a:pos x="7" y="8"/>
                </a:cxn>
                <a:cxn ang="0">
                  <a:pos x="5" y="4"/>
                </a:cxn>
                <a:cxn ang="0">
                  <a:pos x="5" y="0"/>
                </a:cxn>
                <a:cxn ang="0">
                  <a:pos x="5" y="0"/>
                </a:cxn>
                <a:cxn ang="0">
                  <a:pos x="3" y="1"/>
                </a:cxn>
                <a:cxn ang="0">
                  <a:pos x="0" y="4"/>
                </a:cxn>
                <a:cxn ang="0">
                  <a:pos x="0" y="5"/>
                </a:cxn>
                <a:cxn ang="0">
                  <a:pos x="0" y="5"/>
                </a:cxn>
              </a:cxnLst>
              <a:rect l="0" t="0" r="r" b="b"/>
              <a:pathLst>
                <a:path w="35" h="20">
                  <a:moveTo>
                    <a:pt x="0" y="5"/>
                  </a:moveTo>
                  <a:lnTo>
                    <a:pt x="0" y="8"/>
                  </a:lnTo>
                  <a:lnTo>
                    <a:pt x="2" y="9"/>
                  </a:lnTo>
                  <a:lnTo>
                    <a:pt x="5" y="11"/>
                  </a:lnTo>
                  <a:lnTo>
                    <a:pt x="10" y="16"/>
                  </a:lnTo>
                  <a:lnTo>
                    <a:pt x="18" y="19"/>
                  </a:lnTo>
                  <a:lnTo>
                    <a:pt x="24" y="20"/>
                  </a:lnTo>
                  <a:lnTo>
                    <a:pt x="28" y="20"/>
                  </a:lnTo>
                  <a:lnTo>
                    <a:pt x="31" y="20"/>
                  </a:lnTo>
                  <a:lnTo>
                    <a:pt x="33" y="18"/>
                  </a:lnTo>
                  <a:lnTo>
                    <a:pt x="35" y="16"/>
                  </a:lnTo>
                  <a:lnTo>
                    <a:pt x="31" y="16"/>
                  </a:lnTo>
                  <a:lnTo>
                    <a:pt x="28" y="18"/>
                  </a:lnTo>
                  <a:lnTo>
                    <a:pt x="24" y="16"/>
                  </a:lnTo>
                  <a:lnTo>
                    <a:pt x="18" y="16"/>
                  </a:lnTo>
                  <a:lnTo>
                    <a:pt x="11" y="12"/>
                  </a:lnTo>
                  <a:lnTo>
                    <a:pt x="7" y="8"/>
                  </a:lnTo>
                  <a:lnTo>
                    <a:pt x="5" y="4"/>
                  </a:lnTo>
                  <a:lnTo>
                    <a:pt x="5" y="0"/>
                  </a:lnTo>
                  <a:lnTo>
                    <a:pt x="5" y="0"/>
                  </a:lnTo>
                  <a:lnTo>
                    <a:pt x="3" y="1"/>
                  </a:lnTo>
                  <a:lnTo>
                    <a:pt x="0" y="4"/>
                  </a:lnTo>
                  <a:lnTo>
                    <a:pt x="0" y="5"/>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3" name="Freeform 107"/>
            <p:cNvSpPr>
              <a:spLocks/>
            </p:cNvSpPr>
            <p:nvPr/>
          </p:nvSpPr>
          <p:spPr bwMode="auto">
            <a:xfrm>
              <a:off x="1654175" y="4943475"/>
              <a:ext cx="17463" cy="41275"/>
            </a:xfrm>
            <a:custGeom>
              <a:avLst/>
              <a:gdLst/>
              <a:ahLst/>
              <a:cxnLst>
                <a:cxn ang="0">
                  <a:pos x="6" y="0"/>
                </a:cxn>
                <a:cxn ang="0">
                  <a:pos x="7" y="1"/>
                </a:cxn>
                <a:cxn ang="0">
                  <a:pos x="8" y="4"/>
                </a:cxn>
                <a:cxn ang="0">
                  <a:pos x="10" y="8"/>
                </a:cxn>
                <a:cxn ang="0">
                  <a:pos x="11" y="12"/>
                </a:cxn>
                <a:cxn ang="0">
                  <a:pos x="8" y="16"/>
                </a:cxn>
                <a:cxn ang="0">
                  <a:pos x="7" y="22"/>
                </a:cxn>
                <a:cxn ang="0">
                  <a:pos x="4" y="24"/>
                </a:cxn>
                <a:cxn ang="0">
                  <a:pos x="3" y="26"/>
                </a:cxn>
                <a:cxn ang="0">
                  <a:pos x="0" y="24"/>
                </a:cxn>
                <a:cxn ang="0">
                  <a:pos x="0" y="22"/>
                </a:cxn>
                <a:cxn ang="0">
                  <a:pos x="3" y="20"/>
                </a:cxn>
                <a:cxn ang="0">
                  <a:pos x="4" y="16"/>
                </a:cxn>
                <a:cxn ang="0">
                  <a:pos x="7" y="12"/>
                </a:cxn>
                <a:cxn ang="0">
                  <a:pos x="6" y="7"/>
                </a:cxn>
                <a:cxn ang="0">
                  <a:pos x="4" y="4"/>
                </a:cxn>
                <a:cxn ang="0">
                  <a:pos x="3" y="2"/>
                </a:cxn>
                <a:cxn ang="0">
                  <a:pos x="6" y="0"/>
                </a:cxn>
                <a:cxn ang="0">
                  <a:pos x="6" y="0"/>
                </a:cxn>
              </a:cxnLst>
              <a:rect l="0" t="0" r="r" b="b"/>
              <a:pathLst>
                <a:path w="11" h="26">
                  <a:moveTo>
                    <a:pt x="6" y="0"/>
                  </a:moveTo>
                  <a:lnTo>
                    <a:pt x="7" y="1"/>
                  </a:lnTo>
                  <a:lnTo>
                    <a:pt x="8" y="4"/>
                  </a:lnTo>
                  <a:lnTo>
                    <a:pt x="10" y="8"/>
                  </a:lnTo>
                  <a:lnTo>
                    <a:pt x="11" y="12"/>
                  </a:lnTo>
                  <a:lnTo>
                    <a:pt x="8" y="16"/>
                  </a:lnTo>
                  <a:lnTo>
                    <a:pt x="7" y="22"/>
                  </a:lnTo>
                  <a:lnTo>
                    <a:pt x="4" y="24"/>
                  </a:lnTo>
                  <a:lnTo>
                    <a:pt x="3" y="26"/>
                  </a:lnTo>
                  <a:lnTo>
                    <a:pt x="0" y="24"/>
                  </a:lnTo>
                  <a:lnTo>
                    <a:pt x="0" y="22"/>
                  </a:lnTo>
                  <a:lnTo>
                    <a:pt x="3" y="20"/>
                  </a:lnTo>
                  <a:lnTo>
                    <a:pt x="4" y="16"/>
                  </a:lnTo>
                  <a:lnTo>
                    <a:pt x="7" y="12"/>
                  </a:lnTo>
                  <a:lnTo>
                    <a:pt x="6" y="7"/>
                  </a:lnTo>
                  <a:lnTo>
                    <a:pt x="4" y="4"/>
                  </a:lnTo>
                  <a:lnTo>
                    <a:pt x="3" y="2"/>
                  </a:lnTo>
                  <a:lnTo>
                    <a:pt x="6" y="0"/>
                  </a:lnTo>
                  <a:lnTo>
                    <a:pt x="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4" name="Freeform 108"/>
            <p:cNvSpPr>
              <a:spLocks/>
            </p:cNvSpPr>
            <p:nvPr/>
          </p:nvSpPr>
          <p:spPr bwMode="auto">
            <a:xfrm>
              <a:off x="1741488" y="4770438"/>
              <a:ext cx="57150" cy="47625"/>
            </a:xfrm>
            <a:custGeom>
              <a:avLst/>
              <a:gdLst/>
              <a:ahLst/>
              <a:cxnLst>
                <a:cxn ang="0">
                  <a:pos x="4" y="0"/>
                </a:cxn>
                <a:cxn ang="0">
                  <a:pos x="8" y="0"/>
                </a:cxn>
                <a:cxn ang="0">
                  <a:pos x="15" y="0"/>
                </a:cxn>
                <a:cxn ang="0">
                  <a:pos x="21" y="2"/>
                </a:cxn>
                <a:cxn ang="0">
                  <a:pos x="26" y="6"/>
                </a:cxn>
                <a:cxn ang="0">
                  <a:pos x="30" y="11"/>
                </a:cxn>
                <a:cxn ang="0">
                  <a:pos x="33" y="17"/>
                </a:cxn>
                <a:cxn ang="0">
                  <a:pos x="34" y="22"/>
                </a:cxn>
                <a:cxn ang="0">
                  <a:pos x="36" y="25"/>
                </a:cxn>
                <a:cxn ang="0">
                  <a:pos x="34" y="30"/>
                </a:cxn>
                <a:cxn ang="0">
                  <a:pos x="32" y="28"/>
                </a:cxn>
                <a:cxn ang="0">
                  <a:pos x="30" y="22"/>
                </a:cxn>
                <a:cxn ang="0">
                  <a:pos x="28" y="14"/>
                </a:cxn>
                <a:cxn ang="0">
                  <a:pos x="25" y="8"/>
                </a:cxn>
                <a:cxn ang="0">
                  <a:pos x="18" y="4"/>
                </a:cxn>
                <a:cxn ang="0">
                  <a:pos x="10" y="3"/>
                </a:cxn>
                <a:cxn ang="0">
                  <a:pos x="3" y="3"/>
                </a:cxn>
                <a:cxn ang="0">
                  <a:pos x="0" y="3"/>
                </a:cxn>
                <a:cxn ang="0">
                  <a:pos x="4" y="0"/>
                </a:cxn>
                <a:cxn ang="0">
                  <a:pos x="4" y="0"/>
                </a:cxn>
              </a:cxnLst>
              <a:rect l="0" t="0" r="r" b="b"/>
              <a:pathLst>
                <a:path w="36" h="30">
                  <a:moveTo>
                    <a:pt x="4" y="0"/>
                  </a:moveTo>
                  <a:lnTo>
                    <a:pt x="8" y="0"/>
                  </a:lnTo>
                  <a:lnTo>
                    <a:pt x="15" y="0"/>
                  </a:lnTo>
                  <a:lnTo>
                    <a:pt x="21" y="2"/>
                  </a:lnTo>
                  <a:lnTo>
                    <a:pt x="26" y="6"/>
                  </a:lnTo>
                  <a:lnTo>
                    <a:pt x="30" y="11"/>
                  </a:lnTo>
                  <a:lnTo>
                    <a:pt x="33" y="17"/>
                  </a:lnTo>
                  <a:lnTo>
                    <a:pt x="34" y="22"/>
                  </a:lnTo>
                  <a:lnTo>
                    <a:pt x="36" y="25"/>
                  </a:lnTo>
                  <a:lnTo>
                    <a:pt x="34" y="30"/>
                  </a:lnTo>
                  <a:lnTo>
                    <a:pt x="32" y="28"/>
                  </a:lnTo>
                  <a:lnTo>
                    <a:pt x="30" y="22"/>
                  </a:lnTo>
                  <a:lnTo>
                    <a:pt x="28" y="14"/>
                  </a:lnTo>
                  <a:lnTo>
                    <a:pt x="25" y="8"/>
                  </a:lnTo>
                  <a:lnTo>
                    <a:pt x="18" y="4"/>
                  </a:lnTo>
                  <a:lnTo>
                    <a:pt x="10" y="3"/>
                  </a:lnTo>
                  <a:lnTo>
                    <a:pt x="3" y="3"/>
                  </a:lnTo>
                  <a:lnTo>
                    <a:pt x="0" y="3"/>
                  </a:lnTo>
                  <a:lnTo>
                    <a:pt x="4" y="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5" name="Freeform 109"/>
            <p:cNvSpPr>
              <a:spLocks/>
            </p:cNvSpPr>
            <p:nvPr/>
          </p:nvSpPr>
          <p:spPr bwMode="auto">
            <a:xfrm>
              <a:off x="1711325" y="4595813"/>
              <a:ext cx="39688" cy="87313"/>
            </a:xfrm>
            <a:custGeom>
              <a:avLst/>
              <a:gdLst/>
              <a:ahLst/>
              <a:cxnLst>
                <a:cxn ang="0">
                  <a:pos x="14" y="2"/>
                </a:cxn>
                <a:cxn ang="0">
                  <a:pos x="10" y="7"/>
                </a:cxn>
                <a:cxn ang="0">
                  <a:pos x="5" y="13"/>
                </a:cxn>
                <a:cxn ang="0">
                  <a:pos x="5" y="15"/>
                </a:cxn>
                <a:cxn ang="0">
                  <a:pos x="8" y="20"/>
                </a:cxn>
                <a:cxn ang="0">
                  <a:pos x="12" y="22"/>
                </a:cxn>
                <a:cxn ang="0">
                  <a:pos x="16" y="26"/>
                </a:cxn>
                <a:cxn ang="0">
                  <a:pos x="19" y="31"/>
                </a:cxn>
                <a:cxn ang="0">
                  <a:pos x="19" y="35"/>
                </a:cxn>
                <a:cxn ang="0">
                  <a:pos x="19" y="36"/>
                </a:cxn>
                <a:cxn ang="0">
                  <a:pos x="22" y="37"/>
                </a:cxn>
                <a:cxn ang="0">
                  <a:pos x="23" y="40"/>
                </a:cxn>
                <a:cxn ang="0">
                  <a:pos x="25" y="44"/>
                </a:cxn>
                <a:cxn ang="0">
                  <a:pos x="23" y="48"/>
                </a:cxn>
                <a:cxn ang="0">
                  <a:pos x="23" y="51"/>
                </a:cxn>
                <a:cxn ang="0">
                  <a:pos x="23" y="54"/>
                </a:cxn>
                <a:cxn ang="0">
                  <a:pos x="23" y="55"/>
                </a:cxn>
                <a:cxn ang="0">
                  <a:pos x="22" y="54"/>
                </a:cxn>
                <a:cxn ang="0">
                  <a:pos x="22" y="51"/>
                </a:cxn>
                <a:cxn ang="0">
                  <a:pos x="22" y="48"/>
                </a:cxn>
                <a:cxn ang="0">
                  <a:pos x="22" y="44"/>
                </a:cxn>
                <a:cxn ang="0">
                  <a:pos x="21" y="40"/>
                </a:cxn>
                <a:cxn ang="0">
                  <a:pos x="18" y="37"/>
                </a:cxn>
                <a:cxn ang="0">
                  <a:pos x="15" y="32"/>
                </a:cxn>
                <a:cxn ang="0">
                  <a:pos x="14" y="28"/>
                </a:cxn>
                <a:cxn ang="0">
                  <a:pos x="12" y="25"/>
                </a:cxn>
                <a:cxn ang="0">
                  <a:pos x="8" y="24"/>
                </a:cxn>
                <a:cxn ang="0">
                  <a:pos x="4" y="20"/>
                </a:cxn>
                <a:cxn ang="0">
                  <a:pos x="3" y="17"/>
                </a:cxn>
                <a:cxn ang="0">
                  <a:pos x="0" y="13"/>
                </a:cxn>
                <a:cxn ang="0">
                  <a:pos x="1" y="13"/>
                </a:cxn>
                <a:cxn ang="0">
                  <a:pos x="4" y="9"/>
                </a:cxn>
                <a:cxn ang="0">
                  <a:pos x="8" y="5"/>
                </a:cxn>
                <a:cxn ang="0">
                  <a:pos x="10" y="0"/>
                </a:cxn>
                <a:cxn ang="0">
                  <a:pos x="12" y="0"/>
                </a:cxn>
                <a:cxn ang="0">
                  <a:pos x="14" y="0"/>
                </a:cxn>
                <a:cxn ang="0">
                  <a:pos x="14" y="2"/>
                </a:cxn>
                <a:cxn ang="0">
                  <a:pos x="14" y="2"/>
                </a:cxn>
              </a:cxnLst>
              <a:rect l="0" t="0" r="r" b="b"/>
              <a:pathLst>
                <a:path w="25" h="55">
                  <a:moveTo>
                    <a:pt x="14" y="2"/>
                  </a:moveTo>
                  <a:lnTo>
                    <a:pt x="10" y="7"/>
                  </a:lnTo>
                  <a:lnTo>
                    <a:pt x="5" y="13"/>
                  </a:lnTo>
                  <a:lnTo>
                    <a:pt x="5" y="15"/>
                  </a:lnTo>
                  <a:lnTo>
                    <a:pt x="8" y="20"/>
                  </a:lnTo>
                  <a:lnTo>
                    <a:pt x="12" y="22"/>
                  </a:lnTo>
                  <a:lnTo>
                    <a:pt x="16" y="26"/>
                  </a:lnTo>
                  <a:lnTo>
                    <a:pt x="19" y="31"/>
                  </a:lnTo>
                  <a:lnTo>
                    <a:pt x="19" y="35"/>
                  </a:lnTo>
                  <a:lnTo>
                    <a:pt x="19" y="36"/>
                  </a:lnTo>
                  <a:lnTo>
                    <a:pt x="22" y="37"/>
                  </a:lnTo>
                  <a:lnTo>
                    <a:pt x="23" y="40"/>
                  </a:lnTo>
                  <a:lnTo>
                    <a:pt x="25" y="44"/>
                  </a:lnTo>
                  <a:lnTo>
                    <a:pt x="23" y="48"/>
                  </a:lnTo>
                  <a:lnTo>
                    <a:pt x="23" y="51"/>
                  </a:lnTo>
                  <a:lnTo>
                    <a:pt x="23" y="54"/>
                  </a:lnTo>
                  <a:lnTo>
                    <a:pt x="23" y="55"/>
                  </a:lnTo>
                  <a:lnTo>
                    <a:pt x="22" y="54"/>
                  </a:lnTo>
                  <a:lnTo>
                    <a:pt x="22" y="51"/>
                  </a:lnTo>
                  <a:lnTo>
                    <a:pt x="22" y="48"/>
                  </a:lnTo>
                  <a:lnTo>
                    <a:pt x="22" y="44"/>
                  </a:lnTo>
                  <a:lnTo>
                    <a:pt x="21" y="40"/>
                  </a:lnTo>
                  <a:lnTo>
                    <a:pt x="18" y="37"/>
                  </a:lnTo>
                  <a:lnTo>
                    <a:pt x="15" y="32"/>
                  </a:lnTo>
                  <a:lnTo>
                    <a:pt x="14" y="28"/>
                  </a:lnTo>
                  <a:lnTo>
                    <a:pt x="12" y="25"/>
                  </a:lnTo>
                  <a:lnTo>
                    <a:pt x="8" y="24"/>
                  </a:lnTo>
                  <a:lnTo>
                    <a:pt x="4" y="20"/>
                  </a:lnTo>
                  <a:lnTo>
                    <a:pt x="3" y="17"/>
                  </a:lnTo>
                  <a:lnTo>
                    <a:pt x="0" y="13"/>
                  </a:lnTo>
                  <a:lnTo>
                    <a:pt x="1" y="13"/>
                  </a:lnTo>
                  <a:lnTo>
                    <a:pt x="4" y="9"/>
                  </a:lnTo>
                  <a:lnTo>
                    <a:pt x="8" y="5"/>
                  </a:lnTo>
                  <a:lnTo>
                    <a:pt x="10" y="0"/>
                  </a:lnTo>
                  <a:lnTo>
                    <a:pt x="12" y="0"/>
                  </a:lnTo>
                  <a:lnTo>
                    <a:pt x="14" y="0"/>
                  </a:lnTo>
                  <a:lnTo>
                    <a:pt x="14" y="2"/>
                  </a:lnTo>
                  <a:lnTo>
                    <a:pt x="14"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6" name="Freeform 110"/>
            <p:cNvSpPr>
              <a:spLocks/>
            </p:cNvSpPr>
            <p:nvPr/>
          </p:nvSpPr>
          <p:spPr bwMode="auto">
            <a:xfrm>
              <a:off x="763588" y="5126038"/>
              <a:ext cx="69850" cy="209550"/>
            </a:xfrm>
            <a:custGeom>
              <a:avLst/>
              <a:gdLst/>
              <a:ahLst/>
              <a:cxnLst>
                <a:cxn ang="0">
                  <a:pos x="6" y="0"/>
                </a:cxn>
                <a:cxn ang="0">
                  <a:pos x="9" y="10"/>
                </a:cxn>
                <a:cxn ang="0">
                  <a:pos x="15" y="14"/>
                </a:cxn>
                <a:cxn ang="0">
                  <a:pos x="23" y="19"/>
                </a:cxn>
                <a:cxn ang="0">
                  <a:pos x="30" y="29"/>
                </a:cxn>
                <a:cxn ang="0">
                  <a:pos x="35" y="40"/>
                </a:cxn>
                <a:cxn ang="0">
                  <a:pos x="35" y="52"/>
                </a:cxn>
                <a:cxn ang="0">
                  <a:pos x="33" y="63"/>
                </a:cxn>
                <a:cxn ang="0">
                  <a:pos x="28" y="74"/>
                </a:cxn>
                <a:cxn ang="0">
                  <a:pos x="23" y="84"/>
                </a:cxn>
                <a:cxn ang="0">
                  <a:pos x="23" y="92"/>
                </a:cxn>
                <a:cxn ang="0">
                  <a:pos x="26" y="96"/>
                </a:cxn>
                <a:cxn ang="0">
                  <a:pos x="30" y="102"/>
                </a:cxn>
                <a:cxn ang="0">
                  <a:pos x="35" y="107"/>
                </a:cxn>
                <a:cxn ang="0">
                  <a:pos x="41" y="114"/>
                </a:cxn>
                <a:cxn ang="0">
                  <a:pos x="42" y="118"/>
                </a:cxn>
                <a:cxn ang="0">
                  <a:pos x="44" y="122"/>
                </a:cxn>
                <a:cxn ang="0">
                  <a:pos x="41" y="126"/>
                </a:cxn>
                <a:cxn ang="0">
                  <a:pos x="41" y="130"/>
                </a:cxn>
                <a:cxn ang="0">
                  <a:pos x="39" y="132"/>
                </a:cxn>
                <a:cxn ang="0">
                  <a:pos x="38" y="126"/>
                </a:cxn>
                <a:cxn ang="0">
                  <a:pos x="33" y="118"/>
                </a:cxn>
                <a:cxn ang="0">
                  <a:pos x="27" y="111"/>
                </a:cxn>
                <a:cxn ang="0">
                  <a:pos x="20" y="104"/>
                </a:cxn>
                <a:cxn ang="0">
                  <a:pos x="15" y="96"/>
                </a:cxn>
                <a:cxn ang="0">
                  <a:pos x="13" y="86"/>
                </a:cxn>
                <a:cxn ang="0">
                  <a:pos x="17" y="78"/>
                </a:cxn>
                <a:cxn ang="0">
                  <a:pos x="23" y="70"/>
                </a:cxn>
                <a:cxn ang="0">
                  <a:pos x="28" y="63"/>
                </a:cxn>
                <a:cxn ang="0">
                  <a:pos x="28" y="55"/>
                </a:cxn>
                <a:cxn ang="0">
                  <a:pos x="28" y="47"/>
                </a:cxn>
                <a:cxn ang="0">
                  <a:pos x="26" y="40"/>
                </a:cxn>
                <a:cxn ang="0">
                  <a:pos x="22" y="34"/>
                </a:cxn>
                <a:cxn ang="0">
                  <a:pos x="13" y="27"/>
                </a:cxn>
                <a:cxn ang="0">
                  <a:pos x="6" y="21"/>
                </a:cxn>
                <a:cxn ang="0">
                  <a:pos x="1" y="14"/>
                </a:cxn>
                <a:cxn ang="0">
                  <a:pos x="0" y="7"/>
                </a:cxn>
                <a:cxn ang="0">
                  <a:pos x="0" y="3"/>
                </a:cxn>
                <a:cxn ang="0">
                  <a:pos x="2" y="1"/>
                </a:cxn>
                <a:cxn ang="0">
                  <a:pos x="5" y="0"/>
                </a:cxn>
                <a:cxn ang="0">
                  <a:pos x="6" y="0"/>
                </a:cxn>
                <a:cxn ang="0">
                  <a:pos x="6" y="0"/>
                </a:cxn>
              </a:cxnLst>
              <a:rect l="0" t="0" r="r" b="b"/>
              <a:pathLst>
                <a:path w="44" h="132">
                  <a:moveTo>
                    <a:pt x="6" y="0"/>
                  </a:moveTo>
                  <a:lnTo>
                    <a:pt x="9" y="10"/>
                  </a:lnTo>
                  <a:lnTo>
                    <a:pt x="15" y="14"/>
                  </a:lnTo>
                  <a:lnTo>
                    <a:pt x="23" y="19"/>
                  </a:lnTo>
                  <a:lnTo>
                    <a:pt x="30" y="29"/>
                  </a:lnTo>
                  <a:lnTo>
                    <a:pt x="35" y="40"/>
                  </a:lnTo>
                  <a:lnTo>
                    <a:pt x="35" y="52"/>
                  </a:lnTo>
                  <a:lnTo>
                    <a:pt x="33" y="63"/>
                  </a:lnTo>
                  <a:lnTo>
                    <a:pt x="28" y="74"/>
                  </a:lnTo>
                  <a:lnTo>
                    <a:pt x="23" y="84"/>
                  </a:lnTo>
                  <a:lnTo>
                    <a:pt x="23" y="92"/>
                  </a:lnTo>
                  <a:lnTo>
                    <a:pt x="26" y="96"/>
                  </a:lnTo>
                  <a:lnTo>
                    <a:pt x="30" y="102"/>
                  </a:lnTo>
                  <a:lnTo>
                    <a:pt x="35" y="107"/>
                  </a:lnTo>
                  <a:lnTo>
                    <a:pt x="41" y="114"/>
                  </a:lnTo>
                  <a:lnTo>
                    <a:pt x="42" y="118"/>
                  </a:lnTo>
                  <a:lnTo>
                    <a:pt x="44" y="122"/>
                  </a:lnTo>
                  <a:lnTo>
                    <a:pt x="41" y="126"/>
                  </a:lnTo>
                  <a:lnTo>
                    <a:pt x="41" y="130"/>
                  </a:lnTo>
                  <a:lnTo>
                    <a:pt x="39" y="132"/>
                  </a:lnTo>
                  <a:lnTo>
                    <a:pt x="38" y="126"/>
                  </a:lnTo>
                  <a:lnTo>
                    <a:pt x="33" y="118"/>
                  </a:lnTo>
                  <a:lnTo>
                    <a:pt x="27" y="111"/>
                  </a:lnTo>
                  <a:lnTo>
                    <a:pt x="20" y="104"/>
                  </a:lnTo>
                  <a:lnTo>
                    <a:pt x="15" y="96"/>
                  </a:lnTo>
                  <a:lnTo>
                    <a:pt x="13" y="86"/>
                  </a:lnTo>
                  <a:lnTo>
                    <a:pt x="17" y="78"/>
                  </a:lnTo>
                  <a:lnTo>
                    <a:pt x="23" y="70"/>
                  </a:lnTo>
                  <a:lnTo>
                    <a:pt x="28" y="63"/>
                  </a:lnTo>
                  <a:lnTo>
                    <a:pt x="28" y="55"/>
                  </a:lnTo>
                  <a:lnTo>
                    <a:pt x="28" y="47"/>
                  </a:lnTo>
                  <a:lnTo>
                    <a:pt x="26" y="40"/>
                  </a:lnTo>
                  <a:lnTo>
                    <a:pt x="22" y="34"/>
                  </a:lnTo>
                  <a:lnTo>
                    <a:pt x="13" y="27"/>
                  </a:lnTo>
                  <a:lnTo>
                    <a:pt x="6" y="21"/>
                  </a:lnTo>
                  <a:lnTo>
                    <a:pt x="1" y="14"/>
                  </a:lnTo>
                  <a:lnTo>
                    <a:pt x="0" y="7"/>
                  </a:lnTo>
                  <a:lnTo>
                    <a:pt x="0" y="3"/>
                  </a:lnTo>
                  <a:lnTo>
                    <a:pt x="2" y="1"/>
                  </a:lnTo>
                  <a:lnTo>
                    <a:pt x="5" y="0"/>
                  </a:lnTo>
                  <a:lnTo>
                    <a:pt x="6" y="0"/>
                  </a:lnTo>
                  <a:lnTo>
                    <a:pt x="6" y="0"/>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7" name="Freeform 111"/>
            <p:cNvSpPr>
              <a:spLocks/>
            </p:cNvSpPr>
            <p:nvPr/>
          </p:nvSpPr>
          <p:spPr bwMode="auto">
            <a:xfrm>
              <a:off x="1103313" y="5137150"/>
              <a:ext cx="265113" cy="71438"/>
            </a:xfrm>
            <a:custGeom>
              <a:avLst/>
              <a:gdLst/>
              <a:ahLst/>
              <a:cxnLst>
                <a:cxn ang="0">
                  <a:pos x="1" y="4"/>
                </a:cxn>
                <a:cxn ang="0">
                  <a:pos x="18" y="0"/>
                </a:cxn>
                <a:cxn ang="0">
                  <a:pos x="37" y="0"/>
                </a:cxn>
                <a:cxn ang="0">
                  <a:pos x="53" y="4"/>
                </a:cxn>
                <a:cxn ang="0">
                  <a:pos x="62" y="16"/>
                </a:cxn>
                <a:cxn ang="0">
                  <a:pos x="70" y="27"/>
                </a:cxn>
                <a:cxn ang="0">
                  <a:pos x="85" y="34"/>
                </a:cxn>
                <a:cxn ang="0">
                  <a:pos x="101" y="34"/>
                </a:cxn>
                <a:cxn ang="0">
                  <a:pos x="114" y="29"/>
                </a:cxn>
                <a:cxn ang="0">
                  <a:pos x="123" y="23"/>
                </a:cxn>
                <a:cxn ang="0">
                  <a:pos x="140" y="23"/>
                </a:cxn>
                <a:cxn ang="0">
                  <a:pos x="155" y="26"/>
                </a:cxn>
                <a:cxn ang="0">
                  <a:pos x="160" y="27"/>
                </a:cxn>
                <a:cxn ang="0">
                  <a:pos x="163" y="30"/>
                </a:cxn>
                <a:cxn ang="0">
                  <a:pos x="167" y="38"/>
                </a:cxn>
                <a:cxn ang="0">
                  <a:pos x="167" y="44"/>
                </a:cxn>
                <a:cxn ang="0">
                  <a:pos x="160" y="42"/>
                </a:cxn>
                <a:cxn ang="0">
                  <a:pos x="147" y="37"/>
                </a:cxn>
                <a:cxn ang="0">
                  <a:pos x="136" y="34"/>
                </a:cxn>
                <a:cxn ang="0">
                  <a:pos x="123" y="34"/>
                </a:cxn>
                <a:cxn ang="0">
                  <a:pos x="114" y="38"/>
                </a:cxn>
                <a:cxn ang="0">
                  <a:pos x="100" y="44"/>
                </a:cxn>
                <a:cxn ang="0">
                  <a:pos x="85" y="45"/>
                </a:cxn>
                <a:cxn ang="0">
                  <a:pos x="68" y="41"/>
                </a:cxn>
                <a:cxn ang="0">
                  <a:pos x="60" y="31"/>
                </a:cxn>
                <a:cxn ang="0">
                  <a:pos x="55" y="20"/>
                </a:cxn>
                <a:cxn ang="0">
                  <a:pos x="48" y="14"/>
                </a:cxn>
                <a:cxn ang="0">
                  <a:pos x="41" y="9"/>
                </a:cxn>
                <a:cxn ang="0">
                  <a:pos x="34" y="8"/>
                </a:cxn>
                <a:cxn ang="0">
                  <a:pos x="26" y="7"/>
                </a:cxn>
                <a:cxn ang="0">
                  <a:pos x="16" y="9"/>
                </a:cxn>
                <a:cxn ang="0">
                  <a:pos x="9" y="12"/>
                </a:cxn>
                <a:cxn ang="0">
                  <a:pos x="4" y="14"/>
                </a:cxn>
                <a:cxn ang="0">
                  <a:pos x="0" y="9"/>
                </a:cxn>
                <a:cxn ang="0">
                  <a:pos x="0" y="8"/>
                </a:cxn>
                <a:cxn ang="0">
                  <a:pos x="1" y="5"/>
                </a:cxn>
                <a:cxn ang="0">
                  <a:pos x="1" y="4"/>
                </a:cxn>
                <a:cxn ang="0">
                  <a:pos x="1" y="4"/>
                </a:cxn>
              </a:cxnLst>
              <a:rect l="0" t="0" r="r" b="b"/>
              <a:pathLst>
                <a:path w="167" h="45">
                  <a:moveTo>
                    <a:pt x="1" y="4"/>
                  </a:moveTo>
                  <a:lnTo>
                    <a:pt x="18" y="0"/>
                  </a:lnTo>
                  <a:lnTo>
                    <a:pt x="37" y="0"/>
                  </a:lnTo>
                  <a:lnTo>
                    <a:pt x="53" y="4"/>
                  </a:lnTo>
                  <a:lnTo>
                    <a:pt x="62" y="16"/>
                  </a:lnTo>
                  <a:lnTo>
                    <a:pt x="70" y="27"/>
                  </a:lnTo>
                  <a:lnTo>
                    <a:pt x="85" y="34"/>
                  </a:lnTo>
                  <a:lnTo>
                    <a:pt x="101" y="34"/>
                  </a:lnTo>
                  <a:lnTo>
                    <a:pt x="114" y="29"/>
                  </a:lnTo>
                  <a:lnTo>
                    <a:pt x="123" y="23"/>
                  </a:lnTo>
                  <a:lnTo>
                    <a:pt x="140" y="23"/>
                  </a:lnTo>
                  <a:lnTo>
                    <a:pt x="155" y="26"/>
                  </a:lnTo>
                  <a:lnTo>
                    <a:pt x="160" y="27"/>
                  </a:lnTo>
                  <a:lnTo>
                    <a:pt x="163" y="30"/>
                  </a:lnTo>
                  <a:lnTo>
                    <a:pt x="167" y="38"/>
                  </a:lnTo>
                  <a:lnTo>
                    <a:pt x="167" y="44"/>
                  </a:lnTo>
                  <a:lnTo>
                    <a:pt x="160" y="42"/>
                  </a:lnTo>
                  <a:lnTo>
                    <a:pt x="147" y="37"/>
                  </a:lnTo>
                  <a:lnTo>
                    <a:pt x="136" y="34"/>
                  </a:lnTo>
                  <a:lnTo>
                    <a:pt x="123" y="34"/>
                  </a:lnTo>
                  <a:lnTo>
                    <a:pt x="114" y="38"/>
                  </a:lnTo>
                  <a:lnTo>
                    <a:pt x="100" y="44"/>
                  </a:lnTo>
                  <a:lnTo>
                    <a:pt x="85" y="45"/>
                  </a:lnTo>
                  <a:lnTo>
                    <a:pt x="68" y="41"/>
                  </a:lnTo>
                  <a:lnTo>
                    <a:pt x="60" y="31"/>
                  </a:lnTo>
                  <a:lnTo>
                    <a:pt x="55" y="20"/>
                  </a:lnTo>
                  <a:lnTo>
                    <a:pt x="48" y="14"/>
                  </a:lnTo>
                  <a:lnTo>
                    <a:pt x="41" y="9"/>
                  </a:lnTo>
                  <a:lnTo>
                    <a:pt x="34" y="8"/>
                  </a:lnTo>
                  <a:lnTo>
                    <a:pt x="26" y="7"/>
                  </a:lnTo>
                  <a:lnTo>
                    <a:pt x="16" y="9"/>
                  </a:lnTo>
                  <a:lnTo>
                    <a:pt x="9" y="12"/>
                  </a:lnTo>
                  <a:lnTo>
                    <a:pt x="4" y="14"/>
                  </a:lnTo>
                  <a:lnTo>
                    <a:pt x="0" y="9"/>
                  </a:lnTo>
                  <a:lnTo>
                    <a:pt x="0" y="8"/>
                  </a:lnTo>
                  <a:lnTo>
                    <a:pt x="1" y="5"/>
                  </a:lnTo>
                  <a:lnTo>
                    <a:pt x="1" y="4"/>
                  </a:lnTo>
                  <a:lnTo>
                    <a:pt x="1" y="4"/>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8" name="Freeform 112"/>
            <p:cNvSpPr>
              <a:spLocks/>
            </p:cNvSpPr>
            <p:nvPr/>
          </p:nvSpPr>
          <p:spPr bwMode="auto">
            <a:xfrm>
              <a:off x="1885950" y="5184775"/>
              <a:ext cx="296863" cy="71438"/>
            </a:xfrm>
            <a:custGeom>
              <a:avLst/>
              <a:gdLst/>
              <a:ahLst/>
              <a:cxnLst>
                <a:cxn ang="0">
                  <a:pos x="0" y="14"/>
                </a:cxn>
                <a:cxn ang="0">
                  <a:pos x="16" y="4"/>
                </a:cxn>
                <a:cxn ang="0">
                  <a:pos x="30" y="0"/>
                </a:cxn>
                <a:cxn ang="0">
                  <a:pos x="42" y="1"/>
                </a:cxn>
                <a:cxn ang="0">
                  <a:pos x="53" y="14"/>
                </a:cxn>
                <a:cxn ang="0">
                  <a:pos x="63" y="26"/>
                </a:cxn>
                <a:cxn ang="0">
                  <a:pos x="75" y="33"/>
                </a:cxn>
                <a:cxn ang="0">
                  <a:pos x="86" y="33"/>
                </a:cxn>
                <a:cxn ang="0">
                  <a:pos x="100" y="26"/>
                </a:cxn>
                <a:cxn ang="0">
                  <a:pos x="116" y="18"/>
                </a:cxn>
                <a:cxn ang="0">
                  <a:pos x="137" y="15"/>
                </a:cxn>
                <a:cxn ang="0">
                  <a:pos x="155" y="12"/>
                </a:cxn>
                <a:cxn ang="0">
                  <a:pos x="167" y="8"/>
                </a:cxn>
                <a:cxn ang="0">
                  <a:pos x="174" y="1"/>
                </a:cxn>
                <a:cxn ang="0">
                  <a:pos x="178" y="1"/>
                </a:cxn>
                <a:cxn ang="0">
                  <a:pos x="182" y="4"/>
                </a:cxn>
                <a:cxn ang="0">
                  <a:pos x="184" y="6"/>
                </a:cxn>
                <a:cxn ang="0">
                  <a:pos x="185" y="7"/>
                </a:cxn>
                <a:cxn ang="0">
                  <a:pos x="187" y="12"/>
                </a:cxn>
                <a:cxn ang="0">
                  <a:pos x="185" y="18"/>
                </a:cxn>
                <a:cxn ang="0">
                  <a:pos x="177" y="22"/>
                </a:cxn>
                <a:cxn ang="0">
                  <a:pos x="160" y="23"/>
                </a:cxn>
                <a:cxn ang="0">
                  <a:pos x="141" y="23"/>
                </a:cxn>
                <a:cxn ang="0">
                  <a:pos x="122" y="26"/>
                </a:cxn>
                <a:cxn ang="0">
                  <a:pos x="108" y="32"/>
                </a:cxn>
                <a:cxn ang="0">
                  <a:pos x="96" y="38"/>
                </a:cxn>
                <a:cxn ang="0">
                  <a:pos x="81" y="45"/>
                </a:cxn>
                <a:cxn ang="0">
                  <a:pos x="67" y="45"/>
                </a:cxn>
                <a:cxn ang="0">
                  <a:pos x="57" y="37"/>
                </a:cxn>
                <a:cxn ang="0">
                  <a:pos x="49" y="23"/>
                </a:cxn>
                <a:cxn ang="0">
                  <a:pos x="42" y="15"/>
                </a:cxn>
                <a:cxn ang="0">
                  <a:pos x="35" y="11"/>
                </a:cxn>
                <a:cxn ang="0">
                  <a:pos x="30" y="11"/>
                </a:cxn>
                <a:cxn ang="0">
                  <a:pos x="23" y="11"/>
                </a:cxn>
                <a:cxn ang="0">
                  <a:pos x="16" y="15"/>
                </a:cxn>
                <a:cxn ang="0">
                  <a:pos x="9" y="18"/>
                </a:cxn>
                <a:cxn ang="0">
                  <a:pos x="5" y="22"/>
                </a:cxn>
                <a:cxn ang="0">
                  <a:pos x="1" y="22"/>
                </a:cxn>
                <a:cxn ang="0">
                  <a:pos x="0" y="19"/>
                </a:cxn>
                <a:cxn ang="0">
                  <a:pos x="0" y="15"/>
                </a:cxn>
                <a:cxn ang="0">
                  <a:pos x="0" y="14"/>
                </a:cxn>
                <a:cxn ang="0">
                  <a:pos x="0" y="14"/>
                </a:cxn>
              </a:cxnLst>
              <a:rect l="0" t="0" r="r" b="b"/>
              <a:pathLst>
                <a:path w="187" h="45">
                  <a:moveTo>
                    <a:pt x="0" y="14"/>
                  </a:moveTo>
                  <a:lnTo>
                    <a:pt x="16" y="4"/>
                  </a:lnTo>
                  <a:lnTo>
                    <a:pt x="30" y="0"/>
                  </a:lnTo>
                  <a:lnTo>
                    <a:pt x="42" y="1"/>
                  </a:lnTo>
                  <a:lnTo>
                    <a:pt x="53" y="14"/>
                  </a:lnTo>
                  <a:lnTo>
                    <a:pt x="63" y="26"/>
                  </a:lnTo>
                  <a:lnTo>
                    <a:pt x="75" y="33"/>
                  </a:lnTo>
                  <a:lnTo>
                    <a:pt x="86" y="33"/>
                  </a:lnTo>
                  <a:lnTo>
                    <a:pt x="100" y="26"/>
                  </a:lnTo>
                  <a:lnTo>
                    <a:pt x="116" y="18"/>
                  </a:lnTo>
                  <a:lnTo>
                    <a:pt x="137" y="15"/>
                  </a:lnTo>
                  <a:lnTo>
                    <a:pt x="155" y="12"/>
                  </a:lnTo>
                  <a:lnTo>
                    <a:pt x="167" y="8"/>
                  </a:lnTo>
                  <a:lnTo>
                    <a:pt x="174" y="1"/>
                  </a:lnTo>
                  <a:lnTo>
                    <a:pt x="178" y="1"/>
                  </a:lnTo>
                  <a:lnTo>
                    <a:pt x="182" y="4"/>
                  </a:lnTo>
                  <a:lnTo>
                    <a:pt x="184" y="6"/>
                  </a:lnTo>
                  <a:lnTo>
                    <a:pt x="185" y="7"/>
                  </a:lnTo>
                  <a:lnTo>
                    <a:pt x="187" y="12"/>
                  </a:lnTo>
                  <a:lnTo>
                    <a:pt x="185" y="18"/>
                  </a:lnTo>
                  <a:lnTo>
                    <a:pt x="177" y="22"/>
                  </a:lnTo>
                  <a:lnTo>
                    <a:pt x="160" y="23"/>
                  </a:lnTo>
                  <a:lnTo>
                    <a:pt x="141" y="23"/>
                  </a:lnTo>
                  <a:lnTo>
                    <a:pt x="122" y="26"/>
                  </a:lnTo>
                  <a:lnTo>
                    <a:pt x="108" y="32"/>
                  </a:lnTo>
                  <a:lnTo>
                    <a:pt x="96" y="38"/>
                  </a:lnTo>
                  <a:lnTo>
                    <a:pt x="81" y="45"/>
                  </a:lnTo>
                  <a:lnTo>
                    <a:pt x="67" y="45"/>
                  </a:lnTo>
                  <a:lnTo>
                    <a:pt x="57" y="37"/>
                  </a:lnTo>
                  <a:lnTo>
                    <a:pt x="49" y="23"/>
                  </a:lnTo>
                  <a:lnTo>
                    <a:pt x="42" y="15"/>
                  </a:lnTo>
                  <a:lnTo>
                    <a:pt x="35" y="11"/>
                  </a:lnTo>
                  <a:lnTo>
                    <a:pt x="30" y="11"/>
                  </a:lnTo>
                  <a:lnTo>
                    <a:pt x="23" y="11"/>
                  </a:lnTo>
                  <a:lnTo>
                    <a:pt x="16" y="15"/>
                  </a:lnTo>
                  <a:lnTo>
                    <a:pt x="9" y="18"/>
                  </a:lnTo>
                  <a:lnTo>
                    <a:pt x="5" y="22"/>
                  </a:lnTo>
                  <a:lnTo>
                    <a:pt x="1" y="22"/>
                  </a:lnTo>
                  <a:lnTo>
                    <a:pt x="0" y="19"/>
                  </a:lnTo>
                  <a:lnTo>
                    <a:pt x="0" y="15"/>
                  </a:lnTo>
                  <a:lnTo>
                    <a:pt x="0" y="14"/>
                  </a:lnTo>
                  <a:lnTo>
                    <a:pt x="0" y="14"/>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9" name="Freeform 113"/>
            <p:cNvSpPr>
              <a:spLocks/>
            </p:cNvSpPr>
            <p:nvPr/>
          </p:nvSpPr>
          <p:spPr bwMode="auto">
            <a:xfrm>
              <a:off x="2471738" y="5126038"/>
              <a:ext cx="222250" cy="71438"/>
            </a:xfrm>
            <a:custGeom>
              <a:avLst/>
              <a:gdLst/>
              <a:ahLst/>
              <a:cxnLst>
                <a:cxn ang="0">
                  <a:pos x="4" y="29"/>
                </a:cxn>
                <a:cxn ang="0">
                  <a:pos x="14" y="23"/>
                </a:cxn>
                <a:cxn ang="0">
                  <a:pos x="23" y="23"/>
                </a:cxn>
                <a:cxn ang="0">
                  <a:pos x="33" y="25"/>
                </a:cxn>
                <a:cxn ang="0">
                  <a:pos x="43" y="29"/>
                </a:cxn>
                <a:cxn ang="0">
                  <a:pos x="51" y="30"/>
                </a:cxn>
                <a:cxn ang="0">
                  <a:pos x="61" y="30"/>
                </a:cxn>
                <a:cxn ang="0">
                  <a:pos x="69" y="25"/>
                </a:cxn>
                <a:cxn ang="0">
                  <a:pos x="78" y="18"/>
                </a:cxn>
                <a:cxn ang="0">
                  <a:pos x="89" y="11"/>
                </a:cxn>
                <a:cxn ang="0">
                  <a:pos x="103" y="10"/>
                </a:cxn>
                <a:cxn ang="0">
                  <a:pos x="114" y="10"/>
                </a:cxn>
                <a:cxn ang="0">
                  <a:pos x="124" y="10"/>
                </a:cxn>
                <a:cxn ang="0">
                  <a:pos x="128" y="4"/>
                </a:cxn>
                <a:cxn ang="0">
                  <a:pos x="132" y="1"/>
                </a:cxn>
                <a:cxn ang="0">
                  <a:pos x="133" y="0"/>
                </a:cxn>
                <a:cxn ang="0">
                  <a:pos x="136" y="0"/>
                </a:cxn>
                <a:cxn ang="0">
                  <a:pos x="136" y="0"/>
                </a:cxn>
                <a:cxn ang="0">
                  <a:pos x="139" y="1"/>
                </a:cxn>
                <a:cxn ang="0">
                  <a:pos x="140" y="3"/>
                </a:cxn>
                <a:cxn ang="0">
                  <a:pos x="136" y="7"/>
                </a:cxn>
                <a:cxn ang="0">
                  <a:pos x="131" y="12"/>
                </a:cxn>
                <a:cxn ang="0">
                  <a:pos x="128" y="21"/>
                </a:cxn>
                <a:cxn ang="0">
                  <a:pos x="126" y="27"/>
                </a:cxn>
                <a:cxn ang="0">
                  <a:pos x="121" y="29"/>
                </a:cxn>
                <a:cxn ang="0">
                  <a:pos x="111" y="25"/>
                </a:cxn>
                <a:cxn ang="0">
                  <a:pos x="103" y="21"/>
                </a:cxn>
                <a:cxn ang="0">
                  <a:pos x="92" y="16"/>
                </a:cxn>
                <a:cxn ang="0">
                  <a:pos x="87" y="19"/>
                </a:cxn>
                <a:cxn ang="0">
                  <a:pos x="81" y="25"/>
                </a:cxn>
                <a:cxn ang="0">
                  <a:pos x="77" y="33"/>
                </a:cxn>
                <a:cxn ang="0">
                  <a:pos x="73" y="40"/>
                </a:cxn>
                <a:cxn ang="0">
                  <a:pos x="63" y="45"/>
                </a:cxn>
                <a:cxn ang="0">
                  <a:pos x="52" y="45"/>
                </a:cxn>
                <a:cxn ang="0">
                  <a:pos x="44" y="40"/>
                </a:cxn>
                <a:cxn ang="0">
                  <a:pos x="36" y="33"/>
                </a:cxn>
                <a:cxn ang="0">
                  <a:pos x="28" y="29"/>
                </a:cxn>
                <a:cxn ang="0">
                  <a:pos x="19" y="29"/>
                </a:cxn>
                <a:cxn ang="0">
                  <a:pos x="14" y="30"/>
                </a:cxn>
                <a:cxn ang="0">
                  <a:pos x="8" y="34"/>
                </a:cxn>
                <a:cxn ang="0">
                  <a:pos x="4" y="37"/>
                </a:cxn>
                <a:cxn ang="0">
                  <a:pos x="0" y="37"/>
                </a:cxn>
                <a:cxn ang="0">
                  <a:pos x="2" y="34"/>
                </a:cxn>
                <a:cxn ang="0">
                  <a:pos x="3" y="30"/>
                </a:cxn>
                <a:cxn ang="0">
                  <a:pos x="4" y="29"/>
                </a:cxn>
                <a:cxn ang="0">
                  <a:pos x="4" y="29"/>
                </a:cxn>
              </a:cxnLst>
              <a:rect l="0" t="0" r="r" b="b"/>
              <a:pathLst>
                <a:path w="140" h="45">
                  <a:moveTo>
                    <a:pt x="4" y="29"/>
                  </a:moveTo>
                  <a:lnTo>
                    <a:pt x="14" y="23"/>
                  </a:lnTo>
                  <a:lnTo>
                    <a:pt x="23" y="23"/>
                  </a:lnTo>
                  <a:lnTo>
                    <a:pt x="33" y="25"/>
                  </a:lnTo>
                  <a:lnTo>
                    <a:pt x="43" y="29"/>
                  </a:lnTo>
                  <a:lnTo>
                    <a:pt x="51" y="30"/>
                  </a:lnTo>
                  <a:lnTo>
                    <a:pt x="61" y="30"/>
                  </a:lnTo>
                  <a:lnTo>
                    <a:pt x="69" y="25"/>
                  </a:lnTo>
                  <a:lnTo>
                    <a:pt x="78" y="18"/>
                  </a:lnTo>
                  <a:lnTo>
                    <a:pt x="89" y="11"/>
                  </a:lnTo>
                  <a:lnTo>
                    <a:pt x="103" y="10"/>
                  </a:lnTo>
                  <a:lnTo>
                    <a:pt x="114" y="10"/>
                  </a:lnTo>
                  <a:lnTo>
                    <a:pt x="124" y="10"/>
                  </a:lnTo>
                  <a:lnTo>
                    <a:pt x="128" y="4"/>
                  </a:lnTo>
                  <a:lnTo>
                    <a:pt x="132" y="1"/>
                  </a:lnTo>
                  <a:lnTo>
                    <a:pt x="133" y="0"/>
                  </a:lnTo>
                  <a:lnTo>
                    <a:pt x="136" y="0"/>
                  </a:lnTo>
                  <a:lnTo>
                    <a:pt x="136" y="0"/>
                  </a:lnTo>
                  <a:lnTo>
                    <a:pt x="139" y="1"/>
                  </a:lnTo>
                  <a:lnTo>
                    <a:pt x="140" y="3"/>
                  </a:lnTo>
                  <a:lnTo>
                    <a:pt x="136" y="7"/>
                  </a:lnTo>
                  <a:lnTo>
                    <a:pt x="131" y="12"/>
                  </a:lnTo>
                  <a:lnTo>
                    <a:pt x="128" y="21"/>
                  </a:lnTo>
                  <a:lnTo>
                    <a:pt x="126" y="27"/>
                  </a:lnTo>
                  <a:lnTo>
                    <a:pt x="121" y="29"/>
                  </a:lnTo>
                  <a:lnTo>
                    <a:pt x="111" y="25"/>
                  </a:lnTo>
                  <a:lnTo>
                    <a:pt x="103" y="21"/>
                  </a:lnTo>
                  <a:lnTo>
                    <a:pt x="92" y="16"/>
                  </a:lnTo>
                  <a:lnTo>
                    <a:pt x="87" y="19"/>
                  </a:lnTo>
                  <a:lnTo>
                    <a:pt x="81" y="25"/>
                  </a:lnTo>
                  <a:lnTo>
                    <a:pt x="77" y="33"/>
                  </a:lnTo>
                  <a:lnTo>
                    <a:pt x="73" y="40"/>
                  </a:lnTo>
                  <a:lnTo>
                    <a:pt x="63" y="45"/>
                  </a:lnTo>
                  <a:lnTo>
                    <a:pt x="52" y="45"/>
                  </a:lnTo>
                  <a:lnTo>
                    <a:pt x="44" y="40"/>
                  </a:lnTo>
                  <a:lnTo>
                    <a:pt x="36" y="33"/>
                  </a:lnTo>
                  <a:lnTo>
                    <a:pt x="28" y="29"/>
                  </a:lnTo>
                  <a:lnTo>
                    <a:pt x="19" y="29"/>
                  </a:lnTo>
                  <a:lnTo>
                    <a:pt x="14" y="30"/>
                  </a:lnTo>
                  <a:lnTo>
                    <a:pt x="8" y="34"/>
                  </a:lnTo>
                  <a:lnTo>
                    <a:pt x="4" y="37"/>
                  </a:lnTo>
                  <a:lnTo>
                    <a:pt x="0" y="37"/>
                  </a:lnTo>
                  <a:lnTo>
                    <a:pt x="2" y="34"/>
                  </a:lnTo>
                  <a:lnTo>
                    <a:pt x="3" y="30"/>
                  </a:lnTo>
                  <a:lnTo>
                    <a:pt x="4" y="29"/>
                  </a:lnTo>
                  <a:lnTo>
                    <a:pt x="4" y="29"/>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30" name="Freeform 114"/>
            <p:cNvSpPr>
              <a:spLocks/>
            </p:cNvSpPr>
            <p:nvPr/>
          </p:nvSpPr>
          <p:spPr bwMode="auto">
            <a:xfrm>
              <a:off x="2898775" y="4970463"/>
              <a:ext cx="180975" cy="104775"/>
            </a:xfrm>
            <a:custGeom>
              <a:avLst/>
              <a:gdLst/>
              <a:ahLst/>
              <a:cxnLst>
                <a:cxn ang="0">
                  <a:pos x="0" y="64"/>
                </a:cxn>
                <a:cxn ang="0">
                  <a:pos x="9" y="53"/>
                </a:cxn>
                <a:cxn ang="0">
                  <a:pos x="14" y="46"/>
                </a:cxn>
                <a:cxn ang="0">
                  <a:pos x="21" y="44"/>
                </a:cxn>
                <a:cxn ang="0">
                  <a:pos x="33" y="47"/>
                </a:cxn>
                <a:cxn ang="0">
                  <a:pos x="44" y="51"/>
                </a:cxn>
                <a:cxn ang="0">
                  <a:pos x="51" y="53"/>
                </a:cxn>
                <a:cxn ang="0">
                  <a:pos x="55" y="49"/>
                </a:cxn>
                <a:cxn ang="0">
                  <a:pos x="63" y="40"/>
                </a:cxn>
                <a:cxn ang="0">
                  <a:pos x="73" y="31"/>
                </a:cxn>
                <a:cxn ang="0">
                  <a:pos x="83" y="27"/>
                </a:cxn>
                <a:cxn ang="0">
                  <a:pos x="92" y="21"/>
                </a:cxn>
                <a:cxn ang="0">
                  <a:pos x="99" y="14"/>
                </a:cxn>
                <a:cxn ang="0">
                  <a:pos x="103" y="7"/>
                </a:cxn>
                <a:cxn ang="0">
                  <a:pos x="107" y="3"/>
                </a:cxn>
                <a:cxn ang="0">
                  <a:pos x="109" y="0"/>
                </a:cxn>
                <a:cxn ang="0">
                  <a:pos x="110" y="0"/>
                </a:cxn>
                <a:cxn ang="0">
                  <a:pos x="111" y="0"/>
                </a:cxn>
                <a:cxn ang="0">
                  <a:pos x="114" y="0"/>
                </a:cxn>
                <a:cxn ang="0">
                  <a:pos x="114" y="3"/>
                </a:cxn>
                <a:cxn ang="0">
                  <a:pos x="113" y="9"/>
                </a:cxn>
                <a:cxn ang="0">
                  <a:pos x="109" y="14"/>
                </a:cxn>
                <a:cxn ang="0">
                  <a:pos x="103" y="22"/>
                </a:cxn>
                <a:cxn ang="0">
                  <a:pos x="98" y="28"/>
                </a:cxn>
                <a:cxn ang="0">
                  <a:pos x="91" y="32"/>
                </a:cxn>
                <a:cxn ang="0">
                  <a:pos x="83" y="36"/>
                </a:cxn>
                <a:cxn ang="0">
                  <a:pos x="74" y="42"/>
                </a:cxn>
                <a:cxn ang="0">
                  <a:pos x="66" y="50"/>
                </a:cxn>
                <a:cxn ang="0">
                  <a:pos x="61" y="60"/>
                </a:cxn>
                <a:cxn ang="0">
                  <a:pos x="52" y="64"/>
                </a:cxn>
                <a:cxn ang="0">
                  <a:pos x="44" y="64"/>
                </a:cxn>
                <a:cxn ang="0">
                  <a:pos x="36" y="60"/>
                </a:cxn>
                <a:cxn ang="0">
                  <a:pos x="30" y="54"/>
                </a:cxn>
                <a:cxn ang="0">
                  <a:pos x="24" y="50"/>
                </a:cxn>
                <a:cxn ang="0">
                  <a:pos x="18" y="50"/>
                </a:cxn>
                <a:cxn ang="0">
                  <a:pos x="14" y="54"/>
                </a:cxn>
                <a:cxn ang="0">
                  <a:pos x="11" y="61"/>
                </a:cxn>
                <a:cxn ang="0">
                  <a:pos x="9" y="65"/>
                </a:cxn>
                <a:cxn ang="0">
                  <a:pos x="4" y="66"/>
                </a:cxn>
                <a:cxn ang="0">
                  <a:pos x="2" y="65"/>
                </a:cxn>
                <a:cxn ang="0">
                  <a:pos x="0" y="64"/>
                </a:cxn>
                <a:cxn ang="0">
                  <a:pos x="0" y="64"/>
                </a:cxn>
              </a:cxnLst>
              <a:rect l="0" t="0" r="r" b="b"/>
              <a:pathLst>
                <a:path w="114" h="66">
                  <a:moveTo>
                    <a:pt x="0" y="64"/>
                  </a:moveTo>
                  <a:lnTo>
                    <a:pt x="9" y="53"/>
                  </a:lnTo>
                  <a:lnTo>
                    <a:pt x="14" y="46"/>
                  </a:lnTo>
                  <a:lnTo>
                    <a:pt x="21" y="44"/>
                  </a:lnTo>
                  <a:lnTo>
                    <a:pt x="33" y="47"/>
                  </a:lnTo>
                  <a:lnTo>
                    <a:pt x="44" y="51"/>
                  </a:lnTo>
                  <a:lnTo>
                    <a:pt x="51" y="53"/>
                  </a:lnTo>
                  <a:lnTo>
                    <a:pt x="55" y="49"/>
                  </a:lnTo>
                  <a:lnTo>
                    <a:pt x="63" y="40"/>
                  </a:lnTo>
                  <a:lnTo>
                    <a:pt x="73" y="31"/>
                  </a:lnTo>
                  <a:lnTo>
                    <a:pt x="83" y="27"/>
                  </a:lnTo>
                  <a:lnTo>
                    <a:pt x="92" y="21"/>
                  </a:lnTo>
                  <a:lnTo>
                    <a:pt x="99" y="14"/>
                  </a:lnTo>
                  <a:lnTo>
                    <a:pt x="103" y="7"/>
                  </a:lnTo>
                  <a:lnTo>
                    <a:pt x="107" y="3"/>
                  </a:lnTo>
                  <a:lnTo>
                    <a:pt x="109" y="0"/>
                  </a:lnTo>
                  <a:lnTo>
                    <a:pt x="110" y="0"/>
                  </a:lnTo>
                  <a:lnTo>
                    <a:pt x="111" y="0"/>
                  </a:lnTo>
                  <a:lnTo>
                    <a:pt x="114" y="0"/>
                  </a:lnTo>
                  <a:lnTo>
                    <a:pt x="114" y="3"/>
                  </a:lnTo>
                  <a:lnTo>
                    <a:pt x="113" y="9"/>
                  </a:lnTo>
                  <a:lnTo>
                    <a:pt x="109" y="14"/>
                  </a:lnTo>
                  <a:lnTo>
                    <a:pt x="103" y="22"/>
                  </a:lnTo>
                  <a:lnTo>
                    <a:pt x="98" y="28"/>
                  </a:lnTo>
                  <a:lnTo>
                    <a:pt x="91" y="32"/>
                  </a:lnTo>
                  <a:lnTo>
                    <a:pt x="83" y="36"/>
                  </a:lnTo>
                  <a:lnTo>
                    <a:pt x="74" y="42"/>
                  </a:lnTo>
                  <a:lnTo>
                    <a:pt x="66" y="50"/>
                  </a:lnTo>
                  <a:lnTo>
                    <a:pt x="61" y="60"/>
                  </a:lnTo>
                  <a:lnTo>
                    <a:pt x="52" y="64"/>
                  </a:lnTo>
                  <a:lnTo>
                    <a:pt x="44" y="64"/>
                  </a:lnTo>
                  <a:lnTo>
                    <a:pt x="36" y="60"/>
                  </a:lnTo>
                  <a:lnTo>
                    <a:pt x="30" y="54"/>
                  </a:lnTo>
                  <a:lnTo>
                    <a:pt x="24" y="50"/>
                  </a:lnTo>
                  <a:lnTo>
                    <a:pt x="18" y="50"/>
                  </a:lnTo>
                  <a:lnTo>
                    <a:pt x="14" y="54"/>
                  </a:lnTo>
                  <a:lnTo>
                    <a:pt x="11" y="61"/>
                  </a:lnTo>
                  <a:lnTo>
                    <a:pt x="9" y="65"/>
                  </a:lnTo>
                  <a:lnTo>
                    <a:pt x="4" y="66"/>
                  </a:lnTo>
                  <a:lnTo>
                    <a:pt x="2" y="65"/>
                  </a:lnTo>
                  <a:lnTo>
                    <a:pt x="0" y="64"/>
                  </a:lnTo>
                  <a:lnTo>
                    <a:pt x="0" y="64"/>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33" name="Freeform 117"/>
            <p:cNvSpPr>
              <a:spLocks/>
            </p:cNvSpPr>
            <p:nvPr/>
          </p:nvSpPr>
          <p:spPr bwMode="auto">
            <a:xfrm>
              <a:off x="2490788" y="4365625"/>
              <a:ext cx="284163" cy="438150"/>
            </a:xfrm>
            <a:custGeom>
              <a:avLst/>
              <a:gdLst/>
              <a:ahLst/>
              <a:cxnLst>
                <a:cxn ang="0">
                  <a:pos x="22" y="273"/>
                </a:cxn>
                <a:cxn ang="0">
                  <a:pos x="20" y="263"/>
                </a:cxn>
                <a:cxn ang="0">
                  <a:pos x="18" y="236"/>
                </a:cxn>
                <a:cxn ang="0">
                  <a:pos x="10" y="196"/>
                </a:cxn>
                <a:cxn ang="0">
                  <a:pos x="5" y="160"/>
                </a:cxn>
                <a:cxn ang="0">
                  <a:pos x="0" y="119"/>
                </a:cxn>
                <a:cxn ang="0">
                  <a:pos x="3" y="86"/>
                </a:cxn>
                <a:cxn ang="0">
                  <a:pos x="13" y="70"/>
                </a:cxn>
                <a:cxn ang="0">
                  <a:pos x="25" y="33"/>
                </a:cxn>
                <a:cxn ang="0">
                  <a:pos x="55" y="10"/>
                </a:cxn>
                <a:cxn ang="0">
                  <a:pos x="75" y="1"/>
                </a:cxn>
                <a:cxn ang="0">
                  <a:pos x="101" y="1"/>
                </a:cxn>
                <a:cxn ang="0">
                  <a:pos x="134" y="14"/>
                </a:cxn>
                <a:cxn ang="0">
                  <a:pos x="152" y="41"/>
                </a:cxn>
                <a:cxn ang="0">
                  <a:pos x="165" y="69"/>
                </a:cxn>
                <a:cxn ang="0">
                  <a:pos x="178" y="100"/>
                </a:cxn>
                <a:cxn ang="0">
                  <a:pos x="178" y="143"/>
                </a:cxn>
                <a:cxn ang="0">
                  <a:pos x="175" y="176"/>
                </a:cxn>
                <a:cxn ang="0">
                  <a:pos x="178" y="204"/>
                </a:cxn>
                <a:cxn ang="0">
                  <a:pos x="178" y="231"/>
                </a:cxn>
                <a:cxn ang="0">
                  <a:pos x="176" y="235"/>
                </a:cxn>
                <a:cxn ang="0">
                  <a:pos x="171" y="236"/>
                </a:cxn>
                <a:cxn ang="0">
                  <a:pos x="172" y="222"/>
                </a:cxn>
                <a:cxn ang="0">
                  <a:pos x="169" y="178"/>
                </a:cxn>
                <a:cxn ang="0">
                  <a:pos x="172" y="150"/>
                </a:cxn>
                <a:cxn ang="0">
                  <a:pos x="174" y="119"/>
                </a:cxn>
                <a:cxn ang="0">
                  <a:pos x="167" y="90"/>
                </a:cxn>
                <a:cxn ang="0">
                  <a:pos x="147" y="47"/>
                </a:cxn>
                <a:cxn ang="0">
                  <a:pos x="123" y="18"/>
                </a:cxn>
                <a:cxn ang="0">
                  <a:pos x="92" y="5"/>
                </a:cxn>
                <a:cxn ang="0">
                  <a:pos x="65" y="10"/>
                </a:cxn>
                <a:cxn ang="0">
                  <a:pos x="40" y="23"/>
                </a:cxn>
                <a:cxn ang="0">
                  <a:pos x="27" y="49"/>
                </a:cxn>
                <a:cxn ang="0">
                  <a:pos x="20" y="73"/>
                </a:cxn>
                <a:cxn ang="0">
                  <a:pos x="11" y="88"/>
                </a:cxn>
                <a:cxn ang="0">
                  <a:pos x="5" y="110"/>
                </a:cxn>
                <a:cxn ang="0">
                  <a:pos x="6" y="137"/>
                </a:cxn>
                <a:cxn ang="0">
                  <a:pos x="11" y="167"/>
                </a:cxn>
                <a:cxn ang="0">
                  <a:pos x="17" y="191"/>
                </a:cxn>
                <a:cxn ang="0">
                  <a:pos x="18" y="214"/>
                </a:cxn>
                <a:cxn ang="0">
                  <a:pos x="22" y="228"/>
                </a:cxn>
                <a:cxn ang="0">
                  <a:pos x="25" y="247"/>
                </a:cxn>
                <a:cxn ang="0">
                  <a:pos x="27" y="259"/>
                </a:cxn>
                <a:cxn ang="0">
                  <a:pos x="29" y="269"/>
                </a:cxn>
                <a:cxn ang="0">
                  <a:pos x="27" y="276"/>
                </a:cxn>
              </a:cxnLst>
              <a:rect l="0" t="0" r="r" b="b"/>
              <a:pathLst>
                <a:path w="179" h="276">
                  <a:moveTo>
                    <a:pt x="27" y="276"/>
                  </a:moveTo>
                  <a:lnTo>
                    <a:pt x="22" y="273"/>
                  </a:lnTo>
                  <a:lnTo>
                    <a:pt x="21" y="270"/>
                  </a:lnTo>
                  <a:lnTo>
                    <a:pt x="20" y="263"/>
                  </a:lnTo>
                  <a:lnTo>
                    <a:pt x="20" y="252"/>
                  </a:lnTo>
                  <a:lnTo>
                    <a:pt x="18" y="236"/>
                  </a:lnTo>
                  <a:lnTo>
                    <a:pt x="14" y="217"/>
                  </a:lnTo>
                  <a:lnTo>
                    <a:pt x="10" y="196"/>
                  </a:lnTo>
                  <a:lnTo>
                    <a:pt x="7" y="180"/>
                  </a:lnTo>
                  <a:lnTo>
                    <a:pt x="5" y="160"/>
                  </a:lnTo>
                  <a:lnTo>
                    <a:pt x="2" y="141"/>
                  </a:lnTo>
                  <a:lnTo>
                    <a:pt x="0" y="119"/>
                  </a:lnTo>
                  <a:lnTo>
                    <a:pt x="2" y="100"/>
                  </a:lnTo>
                  <a:lnTo>
                    <a:pt x="3" y="86"/>
                  </a:lnTo>
                  <a:lnTo>
                    <a:pt x="7" y="80"/>
                  </a:lnTo>
                  <a:lnTo>
                    <a:pt x="13" y="70"/>
                  </a:lnTo>
                  <a:lnTo>
                    <a:pt x="17" y="55"/>
                  </a:lnTo>
                  <a:lnTo>
                    <a:pt x="25" y="33"/>
                  </a:lnTo>
                  <a:lnTo>
                    <a:pt x="39" y="19"/>
                  </a:lnTo>
                  <a:lnTo>
                    <a:pt x="55" y="10"/>
                  </a:lnTo>
                  <a:lnTo>
                    <a:pt x="66" y="4"/>
                  </a:lnTo>
                  <a:lnTo>
                    <a:pt x="75" y="1"/>
                  </a:lnTo>
                  <a:lnTo>
                    <a:pt x="86" y="0"/>
                  </a:lnTo>
                  <a:lnTo>
                    <a:pt x="101" y="1"/>
                  </a:lnTo>
                  <a:lnTo>
                    <a:pt x="119" y="5"/>
                  </a:lnTo>
                  <a:lnTo>
                    <a:pt x="134" y="14"/>
                  </a:lnTo>
                  <a:lnTo>
                    <a:pt x="143" y="27"/>
                  </a:lnTo>
                  <a:lnTo>
                    <a:pt x="152" y="41"/>
                  </a:lnTo>
                  <a:lnTo>
                    <a:pt x="160" y="55"/>
                  </a:lnTo>
                  <a:lnTo>
                    <a:pt x="165" y="69"/>
                  </a:lnTo>
                  <a:lnTo>
                    <a:pt x="174" y="84"/>
                  </a:lnTo>
                  <a:lnTo>
                    <a:pt x="178" y="100"/>
                  </a:lnTo>
                  <a:lnTo>
                    <a:pt x="179" y="122"/>
                  </a:lnTo>
                  <a:lnTo>
                    <a:pt x="178" y="143"/>
                  </a:lnTo>
                  <a:lnTo>
                    <a:pt x="175" y="160"/>
                  </a:lnTo>
                  <a:lnTo>
                    <a:pt x="175" y="176"/>
                  </a:lnTo>
                  <a:lnTo>
                    <a:pt x="178" y="191"/>
                  </a:lnTo>
                  <a:lnTo>
                    <a:pt x="178" y="204"/>
                  </a:lnTo>
                  <a:lnTo>
                    <a:pt x="179" y="220"/>
                  </a:lnTo>
                  <a:lnTo>
                    <a:pt x="178" y="231"/>
                  </a:lnTo>
                  <a:lnTo>
                    <a:pt x="178" y="235"/>
                  </a:lnTo>
                  <a:lnTo>
                    <a:pt x="176" y="235"/>
                  </a:lnTo>
                  <a:lnTo>
                    <a:pt x="174" y="236"/>
                  </a:lnTo>
                  <a:lnTo>
                    <a:pt x="171" y="236"/>
                  </a:lnTo>
                  <a:lnTo>
                    <a:pt x="172" y="235"/>
                  </a:lnTo>
                  <a:lnTo>
                    <a:pt x="172" y="222"/>
                  </a:lnTo>
                  <a:lnTo>
                    <a:pt x="171" y="200"/>
                  </a:lnTo>
                  <a:lnTo>
                    <a:pt x="169" y="178"/>
                  </a:lnTo>
                  <a:lnTo>
                    <a:pt x="171" y="163"/>
                  </a:lnTo>
                  <a:lnTo>
                    <a:pt x="172" y="150"/>
                  </a:lnTo>
                  <a:lnTo>
                    <a:pt x="174" y="134"/>
                  </a:lnTo>
                  <a:lnTo>
                    <a:pt x="174" y="119"/>
                  </a:lnTo>
                  <a:lnTo>
                    <a:pt x="174" y="106"/>
                  </a:lnTo>
                  <a:lnTo>
                    <a:pt x="167" y="90"/>
                  </a:lnTo>
                  <a:lnTo>
                    <a:pt x="160" y="69"/>
                  </a:lnTo>
                  <a:lnTo>
                    <a:pt x="147" y="47"/>
                  </a:lnTo>
                  <a:lnTo>
                    <a:pt x="136" y="30"/>
                  </a:lnTo>
                  <a:lnTo>
                    <a:pt x="123" y="18"/>
                  </a:lnTo>
                  <a:lnTo>
                    <a:pt x="108" y="10"/>
                  </a:lnTo>
                  <a:lnTo>
                    <a:pt x="92" y="5"/>
                  </a:lnTo>
                  <a:lnTo>
                    <a:pt x="79" y="5"/>
                  </a:lnTo>
                  <a:lnTo>
                    <a:pt x="65" y="10"/>
                  </a:lnTo>
                  <a:lnTo>
                    <a:pt x="53" y="15"/>
                  </a:lnTo>
                  <a:lnTo>
                    <a:pt x="40" y="23"/>
                  </a:lnTo>
                  <a:lnTo>
                    <a:pt x="32" y="36"/>
                  </a:lnTo>
                  <a:lnTo>
                    <a:pt x="27" y="49"/>
                  </a:lnTo>
                  <a:lnTo>
                    <a:pt x="24" y="60"/>
                  </a:lnTo>
                  <a:lnTo>
                    <a:pt x="20" y="73"/>
                  </a:lnTo>
                  <a:lnTo>
                    <a:pt x="17" y="81"/>
                  </a:lnTo>
                  <a:lnTo>
                    <a:pt x="11" y="88"/>
                  </a:lnTo>
                  <a:lnTo>
                    <a:pt x="7" y="99"/>
                  </a:lnTo>
                  <a:lnTo>
                    <a:pt x="5" y="110"/>
                  </a:lnTo>
                  <a:lnTo>
                    <a:pt x="5" y="123"/>
                  </a:lnTo>
                  <a:lnTo>
                    <a:pt x="6" y="137"/>
                  </a:lnTo>
                  <a:lnTo>
                    <a:pt x="9" y="154"/>
                  </a:lnTo>
                  <a:lnTo>
                    <a:pt x="11" y="167"/>
                  </a:lnTo>
                  <a:lnTo>
                    <a:pt x="16" y="180"/>
                  </a:lnTo>
                  <a:lnTo>
                    <a:pt x="17" y="191"/>
                  </a:lnTo>
                  <a:lnTo>
                    <a:pt x="18" y="204"/>
                  </a:lnTo>
                  <a:lnTo>
                    <a:pt x="18" y="214"/>
                  </a:lnTo>
                  <a:lnTo>
                    <a:pt x="20" y="222"/>
                  </a:lnTo>
                  <a:lnTo>
                    <a:pt x="22" y="228"/>
                  </a:lnTo>
                  <a:lnTo>
                    <a:pt x="24" y="237"/>
                  </a:lnTo>
                  <a:lnTo>
                    <a:pt x="25" y="247"/>
                  </a:lnTo>
                  <a:lnTo>
                    <a:pt x="27" y="255"/>
                  </a:lnTo>
                  <a:lnTo>
                    <a:pt x="27" y="259"/>
                  </a:lnTo>
                  <a:lnTo>
                    <a:pt x="28" y="265"/>
                  </a:lnTo>
                  <a:lnTo>
                    <a:pt x="29" y="269"/>
                  </a:lnTo>
                  <a:lnTo>
                    <a:pt x="31" y="270"/>
                  </a:lnTo>
                  <a:lnTo>
                    <a:pt x="27" y="276"/>
                  </a:lnTo>
                  <a:lnTo>
                    <a:pt x="27" y="2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34" name="Freeform 118"/>
            <p:cNvSpPr>
              <a:spLocks/>
            </p:cNvSpPr>
            <p:nvPr/>
          </p:nvSpPr>
          <p:spPr bwMode="auto">
            <a:xfrm>
              <a:off x="2165350" y="4530725"/>
              <a:ext cx="271463" cy="319088"/>
            </a:xfrm>
            <a:custGeom>
              <a:avLst/>
              <a:gdLst/>
              <a:ahLst/>
              <a:cxnLst>
                <a:cxn ang="0">
                  <a:pos x="11" y="83"/>
                </a:cxn>
                <a:cxn ang="0">
                  <a:pos x="34" y="59"/>
                </a:cxn>
                <a:cxn ang="0">
                  <a:pos x="50" y="39"/>
                </a:cxn>
                <a:cxn ang="0">
                  <a:pos x="61" y="10"/>
                </a:cxn>
                <a:cxn ang="0">
                  <a:pos x="71" y="2"/>
                </a:cxn>
                <a:cxn ang="0">
                  <a:pos x="74" y="19"/>
                </a:cxn>
                <a:cxn ang="0">
                  <a:pos x="79" y="36"/>
                </a:cxn>
                <a:cxn ang="0">
                  <a:pos x="101" y="47"/>
                </a:cxn>
                <a:cxn ang="0">
                  <a:pos x="120" y="33"/>
                </a:cxn>
                <a:cxn ang="0">
                  <a:pos x="137" y="30"/>
                </a:cxn>
                <a:cxn ang="0">
                  <a:pos x="129" y="59"/>
                </a:cxn>
                <a:cxn ang="0">
                  <a:pos x="127" y="78"/>
                </a:cxn>
                <a:cxn ang="0">
                  <a:pos x="135" y="103"/>
                </a:cxn>
                <a:cxn ang="0">
                  <a:pos x="144" y="117"/>
                </a:cxn>
                <a:cxn ang="0">
                  <a:pos x="151" y="136"/>
                </a:cxn>
                <a:cxn ang="0">
                  <a:pos x="164" y="146"/>
                </a:cxn>
                <a:cxn ang="0">
                  <a:pos x="171" y="168"/>
                </a:cxn>
                <a:cxn ang="0">
                  <a:pos x="156" y="195"/>
                </a:cxn>
                <a:cxn ang="0">
                  <a:pos x="134" y="201"/>
                </a:cxn>
                <a:cxn ang="0">
                  <a:pos x="113" y="184"/>
                </a:cxn>
                <a:cxn ang="0">
                  <a:pos x="92" y="172"/>
                </a:cxn>
                <a:cxn ang="0">
                  <a:pos x="71" y="161"/>
                </a:cxn>
                <a:cxn ang="0">
                  <a:pos x="48" y="143"/>
                </a:cxn>
                <a:cxn ang="0">
                  <a:pos x="42" y="124"/>
                </a:cxn>
                <a:cxn ang="0">
                  <a:pos x="46" y="124"/>
                </a:cxn>
                <a:cxn ang="0">
                  <a:pos x="57" y="150"/>
                </a:cxn>
                <a:cxn ang="0">
                  <a:pos x="94" y="168"/>
                </a:cxn>
                <a:cxn ang="0">
                  <a:pos x="113" y="177"/>
                </a:cxn>
                <a:cxn ang="0">
                  <a:pos x="127" y="192"/>
                </a:cxn>
                <a:cxn ang="0">
                  <a:pos x="146" y="195"/>
                </a:cxn>
                <a:cxn ang="0">
                  <a:pos x="163" y="179"/>
                </a:cxn>
                <a:cxn ang="0">
                  <a:pos x="163" y="154"/>
                </a:cxn>
                <a:cxn ang="0">
                  <a:pos x="151" y="142"/>
                </a:cxn>
                <a:cxn ang="0">
                  <a:pos x="138" y="120"/>
                </a:cxn>
                <a:cxn ang="0">
                  <a:pos x="129" y="96"/>
                </a:cxn>
                <a:cxn ang="0">
                  <a:pos x="120" y="74"/>
                </a:cxn>
                <a:cxn ang="0">
                  <a:pos x="122" y="59"/>
                </a:cxn>
                <a:cxn ang="0">
                  <a:pos x="130" y="40"/>
                </a:cxn>
                <a:cxn ang="0">
                  <a:pos x="122" y="37"/>
                </a:cxn>
                <a:cxn ang="0">
                  <a:pos x="105" y="51"/>
                </a:cxn>
                <a:cxn ang="0">
                  <a:pos x="92" y="47"/>
                </a:cxn>
                <a:cxn ang="0">
                  <a:pos x="74" y="39"/>
                </a:cxn>
                <a:cxn ang="0">
                  <a:pos x="71" y="24"/>
                </a:cxn>
                <a:cxn ang="0">
                  <a:pos x="65" y="15"/>
                </a:cxn>
                <a:cxn ang="0">
                  <a:pos x="56" y="39"/>
                </a:cxn>
                <a:cxn ang="0">
                  <a:pos x="38" y="65"/>
                </a:cxn>
                <a:cxn ang="0">
                  <a:pos x="11" y="92"/>
                </a:cxn>
                <a:cxn ang="0">
                  <a:pos x="0" y="102"/>
                </a:cxn>
              </a:cxnLst>
              <a:rect l="0" t="0" r="r" b="b"/>
              <a:pathLst>
                <a:path w="171" h="201">
                  <a:moveTo>
                    <a:pt x="0" y="102"/>
                  </a:moveTo>
                  <a:lnTo>
                    <a:pt x="2" y="92"/>
                  </a:lnTo>
                  <a:lnTo>
                    <a:pt x="11" y="83"/>
                  </a:lnTo>
                  <a:lnTo>
                    <a:pt x="19" y="74"/>
                  </a:lnTo>
                  <a:lnTo>
                    <a:pt x="27" y="67"/>
                  </a:lnTo>
                  <a:lnTo>
                    <a:pt x="34" y="59"/>
                  </a:lnTo>
                  <a:lnTo>
                    <a:pt x="42" y="51"/>
                  </a:lnTo>
                  <a:lnTo>
                    <a:pt x="48" y="44"/>
                  </a:lnTo>
                  <a:lnTo>
                    <a:pt x="50" y="39"/>
                  </a:lnTo>
                  <a:lnTo>
                    <a:pt x="52" y="30"/>
                  </a:lnTo>
                  <a:lnTo>
                    <a:pt x="57" y="19"/>
                  </a:lnTo>
                  <a:lnTo>
                    <a:pt x="61" y="10"/>
                  </a:lnTo>
                  <a:lnTo>
                    <a:pt x="67" y="2"/>
                  </a:lnTo>
                  <a:lnTo>
                    <a:pt x="70" y="0"/>
                  </a:lnTo>
                  <a:lnTo>
                    <a:pt x="71" y="2"/>
                  </a:lnTo>
                  <a:lnTo>
                    <a:pt x="72" y="6"/>
                  </a:lnTo>
                  <a:lnTo>
                    <a:pt x="74" y="13"/>
                  </a:lnTo>
                  <a:lnTo>
                    <a:pt x="74" y="19"/>
                  </a:lnTo>
                  <a:lnTo>
                    <a:pt x="75" y="28"/>
                  </a:lnTo>
                  <a:lnTo>
                    <a:pt x="76" y="33"/>
                  </a:lnTo>
                  <a:lnTo>
                    <a:pt x="79" y="36"/>
                  </a:lnTo>
                  <a:lnTo>
                    <a:pt x="83" y="37"/>
                  </a:lnTo>
                  <a:lnTo>
                    <a:pt x="93" y="43"/>
                  </a:lnTo>
                  <a:lnTo>
                    <a:pt x="101" y="47"/>
                  </a:lnTo>
                  <a:lnTo>
                    <a:pt x="107" y="47"/>
                  </a:lnTo>
                  <a:lnTo>
                    <a:pt x="111" y="40"/>
                  </a:lnTo>
                  <a:lnTo>
                    <a:pt x="120" y="33"/>
                  </a:lnTo>
                  <a:lnTo>
                    <a:pt x="129" y="28"/>
                  </a:lnTo>
                  <a:lnTo>
                    <a:pt x="137" y="26"/>
                  </a:lnTo>
                  <a:lnTo>
                    <a:pt x="137" y="30"/>
                  </a:lnTo>
                  <a:lnTo>
                    <a:pt x="135" y="40"/>
                  </a:lnTo>
                  <a:lnTo>
                    <a:pt x="131" y="51"/>
                  </a:lnTo>
                  <a:lnTo>
                    <a:pt x="129" y="59"/>
                  </a:lnTo>
                  <a:lnTo>
                    <a:pt x="124" y="67"/>
                  </a:lnTo>
                  <a:lnTo>
                    <a:pt x="124" y="74"/>
                  </a:lnTo>
                  <a:lnTo>
                    <a:pt x="127" y="78"/>
                  </a:lnTo>
                  <a:lnTo>
                    <a:pt x="130" y="87"/>
                  </a:lnTo>
                  <a:lnTo>
                    <a:pt x="133" y="95"/>
                  </a:lnTo>
                  <a:lnTo>
                    <a:pt x="135" y="103"/>
                  </a:lnTo>
                  <a:lnTo>
                    <a:pt x="137" y="107"/>
                  </a:lnTo>
                  <a:lnTo>
                    <a:pt x="141" y="113"/>
                  </a:lnTo>
                  <a:lnTo>
                    <a:pt x="144" y="117"/>
                  </a:lnTo>
                  <a:lnTo>
                    <a:pt x="146" y="124"/>
                  </a:lnTo>
                  <a:lnTo>
                    <a:pt x="148" y="131"/>
                  </a:lnTo>
                  <a:lnTo>
                    <a:pt x="151" y="136"/>
                  </a:lnTo>
                  <a:lnTo>
                    <a:pt x="153" y="140"/>
                  </a:lnTo>
                  <a:lnTo>
                    <a:pt x="159" y="143"/>
                  </a:lnTo>
                  <a:lnTo>
                    <a:pt x="164" y="146"/>
                  </a:lnTo>
                  <a:lnTo>
                    <a:pt x="168" y="151"/>
                  </a:lnTo>
                  <a:lnTo>
                    <a:pt x="171" y="158"/>
                  </a:lnTo>
                  <a:lnTo>
                    <a:pt x="171" y="168"/>
                  </a:lnTo>
                  <a:lnTo>
                    <a:pt x="168" y="180"/>
                  </a:lnTo>
                  <a:lnTo>
                    <a:pt x="163" y="190"/>
                  </a:lnTo>
                  <a:lnTo>
                    <a:pt x="156" y="195"/>
                  </a:lnTo>
                  <a:lnTo>
                    <a:pt x="149" y="201"/>
                  </a:lnTo>
                  <a:lnTo>
                    <a:pt x="142" y="201"/>
                  </a:lnTo>
                  <a:lnTo>
                    <a:pt x="134" y="201"/>
                  </a:lnTo>
                  <a:lnTo>
                    <a:pt x="127" y="197"/>
                  </a:lnTo>
                  <a:lnTo>
                    <a:pt x="120" y="192"/>
                  </a:lnTo>
                  <a:lnTo>
                    <a:pt x="113" y="184"/>
                  </a:lnTo>
                  <a:lnTo>
                    <a:pt x="107" y="180"/>
                  </a:lnTo>
                  <a:lnTo>
                    <a:pt x="100" y="175"/>
                  </a:lnTo>
                  <a:lnTo>
                    <a:pt x="92" y="172"/>
                  </a:lnTo>
                  <a:lnTo>
                    <a:pt x="83" y="168"/>
                  </a:lnTo>
                  <a:lnTo>
                    <a:pt x="78" y="165"/>
                  </a:lnTo>
                  <a:lnTo>
                    <a:pt x="71" y="161"/>
                  </a:lnTo>
                  <a:lnTo>
                    <a:pt x="61" y="157"/>
                  </a:lnTo>
                  <a:lnTo>
                    <a:pt x="52" y="150"/>
                  </a:lnTo>
                  <a:lnTo>
                    <a:pt x="48" y="143"/>
                  </a:lnTo>
                  <a:lnTo>
                    <a:pt x="43" y="136"/>
                  </a:lnTo>
                  <a:lnTo>
                    <a:pt x="42" y="129"/>
                  </a:lnTo>
                  <a:lnTo>
                    <a:pt x="42" y="124"/>
                  </a:lnTo>
                  <a:lnTo>
                    <a:pt x="43" y="120"/>
                  </a:lnTo>
                  <a:lnTo>
                    <a:pt x="45" y="120"/>
                  </a:lnTo>
                  <a:lnTo>
                    <a:pt x="46" y="124"/>
                  </a:lnTo>
                  <a:lnTo>
                    <a:pt x="48" y="131"/>
                  </a:lnTo>
                  <a:lnTo>
                    <a:pt x="50" y="140"/>
                  </a:lnTo>
                  <a:lnTo>
                    <a:pt x="57" y="150"/>
                  </a:lnTo>
                  <a:lnTo>
                    <a:pt x="71" y="158"/>
                  </a:lnTo>
                  <a:lnTo>
                    <a:pt x="83" y="162"/>
                  </a:lnTo>
                  <a:lnTo>
                    <a:pt x="94" y="168"/>
                  </a:lnTo>
                  <a:lnTo>
                    <a:pt x="101" y="172"/>
                  </a:lnTo>
                  <a:lnTo>
                    <a:pt x="109" y="176"/>
                  </a:lnTo>
                  <a:lnTo>
                    <a:pt x="113" y="177"/>
                  </a:lnTo>
                  <a:lnTo>
                    <a:pt x="118" y="183"/>
                  </a:lnTo>
                  <a:lnTo>
                    <a:pt x="122" y="187"/>
                  </a:lnTo>
                  <a:lnTo>
                    <a:pt x="127" y="192"/>
                  </a:lnTo>
                  <a:lnTo>
                    <a:pt x="133" y="195"/>
                  </a:lnTo>
                  <a:lnTo>
                    <a:pt x="138" y="195"/>
                  </a:lnTo>
                  <a:lnTo>
                    <a:pt x="146" y="195"/>
                  </a:lnTo>
                  <a:lnTo>
                    <a:pt x="153" y="192"/>
                  </a:lnTo>
                  <a:lnTo>
                    <a:pt x="159" y="186"/>
                  </a:lnTo>
                  <a:lnTo>
                    <a:pt x="163" y="179"/>
                  </a:lnTo>
                  <a:lnTo>
                    <a:pt x="166" y="169"/>
                  </a:lnTo>
                  <a:lnTo>
                    <a:pt x="166" y="159"/>
                  </a:lnTo>
                  <a:lnTo>
                    <a:pt x="163" y="154"/>
                  </a:lnTo>
                  <a:lnTo>
                    <a:pt x="160" y="150"/>
                  </a:lnTo>
                  <a:lnTo>
                    <a:pt x="155" y="147"/>
                  </a:lnTo>
                  <a:lnTo>
                    <a:pt x="151" y="142"/>
                  </a:lnTo>
                  <a:lnTo>
                    <a:pt x="145" y="135"/>
                  </a:lnTo>
                  <a:lnTo>
                    <a:pt x="142" y="128"/>
                  </a:lnTo>
                  <a:lnTo>
                    <a:pt x="138" y="120"/>
                  </a:lnTo>
                  <a:lnTo>
                    <a:pt x="135" y="113"/>
                  </a:lnTo>
                  <a:lnTo>
                    <a:pt x="131" y="105"/>
                  </a:lnTo>
                  <a:lnTo>
                    <a:pt x="129" y="96"/>
                  </a:lnTo>
                  <a:lnTo>
                    <a:pt x="126" y="89"/>
                  </a:lnTo>
                  <a:lnTo>
                    <a:pt x="123" y="83"/>
                  </a:lnTo>
                  <a:lnTo>
                    <a:pt x="120" y="74"/>
                  </a:lnTo>
                  <a:lnTo>
                    <a:pt x="120" y="69"/>
                  </a:lnTo>
                  <a:lnTo>
                    <a:pt x="119" y="63"/>
                  </a:lnTo>
                  <a:lnTo>
                    <a:pt x="122" y="59"/>
                  </a:lnTo>
                  <a:lnTo>
                    <a:pt x="124" y="54"/>
                  </a:lnTo>
                  <a:lnTo>
                    <a:pt x="127" y="47"/>
                  </a:lnTo>
                  <a:lnTo>
                    <a:pt x="130" y="40"/>
                  </a:lnTo>
                  <a:lnTo>
                    <a:pt x="131" y="36"/>
                  </a:lnTo>
                  <a:lnTo>
                    <a:pt x="127" y="33"/>
                  </a:lnTo>
                  <a:lnTo>
                    <a:pt x="122" y="37"/>
                  </a:lnTo>
                  <a:lnTo>
                    <a:pt x="115" y="41"/>
                  </a:lnTo>
                  <a:lnTo>
                    <a:pt x="109" y="47"/>
                  </a:lnTo>
                  <a:lnTo>
                    <a:pt x="105" y="51"/>
                  </a:lnTo>
                  <a:lnTo>
                    <a:pt x="100" y="52"/>
                  </a:lnTo>
                  <a:lnTo>
                    <a:pt x="94" y="51"/>
                  </a:lnTo>
                  <a:lnTo>
                    <a:pt x="92" y="47"/>
                  </a:lnTo>
                  <a:lnTo>
                    <a:pt x="87" y="41"/>
                  </a:lnTo>
                  <a:lnTo>
                    <a:pt x="79" y="40"/>
                  </a:lnTo>
                  <a:lnTo>
                    <a:pt x="74" y="39"/>
                  </a:lnTo>
                  <a:lnTo>
                    <a:pt x="71" y="37"/>
                  </a:lnTo>
                  <a:lnTo>
                    <a:pt x="71" y="32"/>
                  </a:lnTo>
                  <a:lnTo>
                    <a:pt x="71" y="24"/>
                  </a:lnTo>
                  <a:lnTo>
                    <a:pt x="70" y="15"/>
                  </a:lnTo>
                  <a:lnTo>
                    <a:pt x="68" y="13"/>
                  </a:lnTo>
                  <a:lnTo>
                    <a:pt x="65" y="15"/>
                  </a:lnTo>
                  <a:lnTo>
                    <a:pt x="61" y="22"/>
                  </a:lnTo>
                  <a:lnTo>
                    <a:pt x="59" y="32"/>
                  </a:lnTo>
                  <a:lnTo>
                    <a:pt x="56" y="39"/>
                  </a:lnTo>
                  <a:lnTo>
                    <a:pt x="52" y="46"/>
                  </a:lnTo>
                  <a:lnTo>
                    <a:pt x="46" y="55"/>
                  </a:lnTo>
                  <a:lnTo>
                    <a:pt x="38" y="65"/>
                  </a:lnTo>
                  <a:lnTo>
                    <a:pt x="30" y="73"/>
                  </a:lnTo>
                  <a:lnTo>
                    <a:pt x="20" y="81"/>
                  </a:lnTo>
                  <a:lnTo>
                    <a:pt x="11" y="92"/>
                  </a:lnTo>
                  <a:lnTo>
                    <a:pt x="4" y="100"/>
                  </a:lnTo>
                  <a:lnTo>
                    <a:pt x="1" y="105"/>
                  </a:lnTo>
                  <a:lnTo>
                    <a:pt x="0" y="102"/>
                  </a:lnTo>
                  <a:lnTo>
                    <a:pt x="0" y="10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35" name="Freeform 119"/>
            <p:cNvSpPr>
              <a:spLocks/>
            </p:cNvSpPr>
            <p:nvPr/>
          </p:nvSpPr>
          <p:spPr bwMode="auto">
            <a:xfrm>
              <a:off x="2216150" y="4783138"/>
              <a:ext cx="66675" cy="142875"/>
            </a:xfrm>
            <a:custGeom>
              <a:avLst/>
              <a:gdLst/>
              <a:ahLst/>
              <a:cxnLst>
                <a:cxn ang="0">
                  <a:pos x="42" y="3"/>
                </a:cxn>
                <a:cxn ang="0">
                  <a:pos x="35" y="7"/>
                </a:cxn>
                <a:cxn ang="0">
                  <a:pos x="29" y="14"/>
                </a:cxn>
                <a:cxn ang="0">
                  <a:pos x="22" y="21"/>
                </a:cxn>
                <a:cxn ang="0">
                  <a:pos x="18" y="31"/>
                </a:cxn>
                <a:cxn ang="0">
                  <a:pos x="14" y="36"/>
                </a:cxn>
                <a:cxn ang="0">
                  <a:pos x="11" y="42"/>
                </a:cxn>
                <a:cxn ang="0">
                  <a:pos x="10" y="48"/>
                </a:cxn>
                <a:cxn ang="0">
                  <a:pos x="10" y="58"/>
                </a:cxn>
                <a:cxn ang="0">
                  <a:pos x="10" y="68"/>
                </a:cxn>
                <a:cxn ang="0">
                  <a:pos x="10" y="79"/>
                </a:cxn>
                <a:cxn ang="0">
                  <a:pos x="9" y="87"/>
                </a:cxn>
                <a:cxn ang="0">
                  <a:pos x="9" y="90"/>
                </a:cxn>
                <a:cxn ang="0">
                  <a:pos x="0" y="87"/>
                </a:cxn>
                <a:cxn ang="0">
                  <a:pos x="0" y="86"/>
                </a:cxn>
                <a:cxn ang="0">
                  <a:pos x="2" y="80"/>
                </a:cxn>
                <a:cxn ang="0">
                  <a:pos x="3" y="72"/>
                </a:cxn>
                <a:cxn ang="0">
                  <a:pos x="5" y="64"/>
                </a:cxn>
                <a:cxn ang="0">
                  <a:pos x="5" y="53"/>
                </a:cxn>
                <a:cxn ang="0">
                  <a:pos x="6" y="42"/>
                </a:cxn>
                <a:cxn ang="0">
                  <a:pos x="9" y="33"/>
                </a:cxn>
                <a:cxn ang="0">
                  <a:pos x="13" y="27"/>
                </a:cxn>
                <a:cxn ang="0">
                  <a:pos x="16" y="21"/>
                </a:cxn>
                <a:cxn ang="0">
                  <a:pos x="18" y="17"/>
                </a:cxn>
                <a:cxn ang="0">
                  <a:pos x="22" y="13"/>
                </a:cxn>
                <a:cxn ang="0">
                  <a:pos x="27" y="9"/>
                </a:cxn>
                <a:cxn ang="0">
                  <a:pos x="31" y="5"/>
                </a:cxn>
                <a:cxn ang="0">
                  <a:pos x="35" y="3"/>
                </a:cxn>
                <a:cxn ang="0">
                  <a:pos x="36" y="0"/>
                </a:cxn>
                <a:cxn ang="0">
                  <a:pos x="38" y="0"/>
                </a:cxn>
                <a:cxn ang="0">
                  <a:pos x="42" y="3"/>
                </a:cxn>
                <a:cxn ang="0">
                  <a:pos x="42" y="3"/>
                </a:cxn>
              </a:cxnLst>
              <a:rect l="0" t="0" r="r" b="b"/>
              <a:pathLst>
                <a:path w="42" h="90">
                  <a:moveTo>
                    <a:pt x="42" y="3"/>
                  </a:moveTo>
                  <a:lnTo>
                    <a:pt x="35" y="7"/>
                  </a:lnTo>
                  <a:lnTo>
                    <a:pt x="29" y="14"/>
                  </a:lnTo>
                  <a:lnTo>
                    <a:pt x="22" y="21"/>
                  </a:lnTo>
                  <a:lnTo>
                    <a:pt x="18" y="31"/>
                  </a:lnTo>
                  <a:lnTo>
                    <a:pt x="14" y="36"/>
                  </a:lnTo>
                  <a:lnTo>
                    <a:pt x="11" y="42"/>
                  </a:lnTo>
                  <a:lnTo>
                    <a:pt x="10" y="48"/>
                  </a:lnTo>
                  <a:lnTo>
                    <a:pt x="10" y="58"/>
                  </a:lnTo>
                  <a:lnTo>
                    <a:pt x="10" y="68"/>
                  </a:lnTo>
                  <a:lnTo>
                    <a:pt x="10" y="79"/>
                  </a:lnTo>
                  <a:lnTo>
                    <a:pt x="9" y="87"/>
                  </a:lnTo>
                  <a:lnTo>
                    <a:pt x="9" y="90"/>
                  </a:lnTo>
                  <a:lnTo>
                    <a:pt x="0" y="87"/>
                  </a:lnTo>
                  <a:lnTo>
                    <a:pt x="0" y="86"/>
                  </a:lnTo>
                  <a:lnTo>
                    <a:pt x="2" y="80"/>
                  </a:lnTo>
                  <a:lnTo>
                    <a:pt x="3" y="72"/>
                  </a:lnTo>
                  <a:lnTo>
                    <a:pt x="5" y="64"/>
                  </a:lnTo>
                  <a:lnTo>
                    <a:pt x="5" y="53"/>
                  </a:lnTo>
                  <a:lnTo>
                    <a:pt x="6" y="42"/>
                  </a:lnTo>
                  <a:lnTo>
                    <a:pt x="9" y="33"/>
                  </a:lnTo>
                  <a:lnTo>
                    <a:pt x="13" y="27"/>
                  </a:lnTo>
                  <a:lnTo>
                    <a:pt x="16" y="21"/>
                  </a:lnTo>
                  <a:lnTo>
                    <a:pt x="18" y="17"/>
                  </a:lnTo>
                  <a:lnTo>
                    <a:pt x="22" y="13"/>
                  </a:lnTo>
                  <a:lnTo>
                    <a:pt x="27" y="9"/>
                  </a:lnTo>
                  <a:lnTo>
                    <a:pt x="31" y="5"/>
                  </a:lnTo>
                  <a:lnTo>
                    <a:pt x="35" y="3"/>
                  </a:lnTo>
                  <a:lnTo>
                    <a:pt x="36" y="0"/>
                  </a:lnTo>
                  <a:lnTo>
                    <a:pt x="38" y="0"/>
                  </a:lnTo>
                  <a:lnTo>
                    <a:pt x="42" y="3"/>
                  </a:lnTo>
                  <a:lnTo>
                    <a:pt x="42"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36" name="Freeform 120"/>
            <p:cNvSpPr>
              <a:spLocks/>
            </p:cNvSpPr>
            <p:nvPr/>
          </p:nvSpPr>
          <p:spPr bwMode="auto">
            <a:xfrm>
              <a:off x="2303463" y="4670425"/>
              <a:ext cx="15875" cy="19050"/>
            </a:xfrm>
            <a:custGeom>
              <a:avLst/>
              <a:gdLst/>
              <a:ahLst/>
              <a:cxnLst>
                <a:cxn ang="0">
                  <a:pos x="10" y="7"/>
                </a:cxn>
                <a:cxn ang="0">
                  <a:pos x="9" y="3"/>
                </a:cxn>
                <a:cxn ang="0">
                  <a:pos x="5" y="0"/>
                </a:cxn>
                <a:cxn ang="0">
                  <a:pos x="0" y="0"/>
                </a:cxn>
                <a:cxn ang="0">
                  <a:pos x="0" y="3"/>
                </a:cxn>
                <a:cxn ang="0">
                  <a:pos x="0" y="6"/>
                </a:cxn>
                <a:cxn ang="0">
                  <a:pos x="2" y="10"/>
                </a:cxn>
                <a:cxn ang="0">
                  <a:pos x="5" y="11"/>
                </a:cxn>
                <a:cxn ang="0">
                  <a:pos x="9" y="12"/>
                </a:cxn>
                <a:cxn ang="0">
                  <a:pos x="10" y="8"/>
                </a:cxn>
                <a:cxn ang="0">
                  <a:pos x="10" y="7"/>
                </a:cxn>
                <a:cxn ang="0">
                  <a:pos x="10" y="7"/>
                </a:cxn>
              </a:cxnLst>
              <a:rect l="0" t="0" r="r" b="b"/>
              <a:pathLst>
                <a:path w="10" h="12">
                  <a:moveTo>
                    <a:pt x="10" y="7"/>
                  </a:moveTo>
                  <a:lnTo>
                    <a:pt x="9" y="3"/>
                  </a:lnTo>
                  <a:lnTo>
                    <a:pt x="5" y="0"/>
                  </a:lnTo>
                  <a:lnTo>
                    <a:pt x="0" y="0"/>
                  </a:lnTo>
                  <a:lnTo>
                    <a:pt x="0" y="3"/>
                  </a:lnTo>
                  <a:lnTo>
                    <a:pt x="0" y="6"/>
                  </a:lnTo>
                  <a:lnTo>
                    <a:pt x="2" y="10"/>
                  </a:lnTo>
                  <a:lnTo>
                    <a:pt x="5" y="11"/>
                  </a:lnTo>
                  <a:lnTo>
                    <a:pt x="9" y="12"/>
                  </a:lnTo>
                  <a:lnTo>
                    <a:pt x="10" y="8"/>
                  </a:lnTo>
                  <a:lnTo>
                    <a:pt x="10" y="7"/>
                  </a:lnTo>
                  <a:lnTo>
                    <a:pt x="10"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37" name="Freeform 121"/>
            <p:cNvSpPr>
              <a:spLocks/>
            </p:cNvSpPr>
            <p:nvPr/>
          </p:nvSpPr>
          <p:spPr bwMode="auto">
            <a:xfrm>
              <a:off x="2325688" y="4672013"/>
              <a:ext cx="19050" cy="15875"/>
            </a:xfrm>
            <a:custGeom>
              <a:avLst/>
              <a:gdLst/>
              <a:ahLst/>
              <a:cxnLst>
                <a:cxn ang="0">
                  <a:pos x="7" y="0"/>
                </a:cxn>
                <a:cxn ang="0">
                  <a:pos x="0" y="5"/>
                </a:cxn>
                <a:cxn ang="0">
                  <a:pos x="2" y="10"/>
                </a:cxn>
                <a:cxn ang="0">
                  <a:pos x="10" y="10"/>
                </a:cxn>
                <a:cxn ang="0">
                  <a:pos x="12" y="5"/>
                </a:cxn>
                <a:cxn ang="0">
                  <a:pos x="10" y="0"/>
                </a:cxn>
                <a:cxn ang="0">
                  <a:pos x="7" y="0"/>
                </a:cxn>
                <a:cxn ang="0">
                  <a:pos x="7" y="0"/>
                </a:cxn>
              </a:cxnLst>
              <a:rect l="0" t="0" r="r" b="b"/>
              <a:pathLst>
                <a:path w="12" h="10">
                  <a:moveTo>
                    <a:pt x="7" y="0"/>
                  </a:moveTo>
                  <a:lnTo>
                    <a:pt x="0" y="5"/>
                  </a:lnTo>
                  <a:lnTo>
                    <a:pt x="2" y="10"/>
                  </a:lnTo>
                  <a:lnTo>
                    <a:pt x="10" y="10"/>
                  </a:lnTo>
                  <a:lnTo>
                    <a:pt x="12" y="5"/>
                  </a:lnTo>
                  <a:lnTo>
                    <a:pt x="10" y="0"/>
                  </a:lnTo>
                  <a:lnTo>
                    <a:pt x="7" y="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38" name="Freeform 122"/>
            <p:cNvSpPr>
              <a:spLocks/>
            </p:cNvSpPr>
            <p:nvPr/>
          </p:nvSpPr>
          <p:spPr bwMode="auto">
            <a:xfrm>
              <a:off x="2295525" y="4640263"/>
              <a:ext cx="17463" cy="11113"/>
            </a:xfrm>
            <a:custGeom>
              <a:avLst/>
              <a:gdLst/>
              <a:ahLst/>
              <a:cxnLst>
                <a:cxn ang="0">
                  <a:pos x="4" y="0"/>
                </a:cxn>
                <a:cxn ang="0">
                  <a:pos x="8" y="1"/>
                </a:cxn>
                <a:cxn ang="0">
                  <a:pos x="11" y="5"/>
                </a:cxn>
                <a:cxn ang="0">
                  <a:pos x="10" y="7"/>
                </a:cxn>
                <a:cxn ang="0">
                  <a:pos x="8" y="5"/>
                </a:cxn>
                <a:cxn ang="0">
                  <a:pos x="3" y="4"/>
                </a:cxn>
                <a:cxn ang="0">
                  <a:pos x="0" y="3"/>
                </a:cxn>
                <a:cxn ang="0">
                  <a:pos x="3" y="0"/>
                </a:cxn>
                <a:cxn ang="0">
                  <a:pos x="4" y="0"/>
                </a:cxn>
                <a:cxn ang="0">
                  <a:pos x="4" y="0"/>
                </a:cxn>
              </a:cxnLst>
              <a:rect l="0" t="0" r="r" b="b"/>
              <a:pathLst>
                <a:path w="11" h="7">
                  <a:moveTo>
                    <a:pt x="4" y="0"/>
                  </a:moveTo>
                  <a:lnTo>
                    <a:pt x="8" y="1"/>
                  </a:lnTo>
                  <a:lnTo>
                    <a:pt x="11" y="5"/>
                  </a:lnTo>
                  <a:lnTo>
                    <a:pt x="10" y="7"/>
                  </a:lnTo>
                  <a:lnTo>
                    <a:pt x="8" y="5"/>
                  </a:lnTo>
                  <a:lnTo>
                    <a:pt x="3" y="4"/>
                  </a:lnTo>
                  <a:lnTo>
                    <a:pt x="0" y="3"/>
                  </a:lnTo>
                  <a:lnTo>
                    <a:pt x="3" y="0"/>
                  </a:lnTo>
                  <a:lnTo>
                    <a:pt x="4" y="0"/>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39" name="Freeform 123"/>
            <p:cNvSpPr>
              <a:spLocks/>
            </p:cNvSpPr>
            <p:nvPr/>
          </p:nvSpPr>
          <p:spPr bwMode="auto">
            <a:xfrm>
              <a:off x="2328863" y="4646613"/>
              <a:ext cx="9525" cy="12700"/>
            </a:xfrm>
            <a:custGeom>
              <a:avLst/>
              <a:gdLst/>
              <a:ahLst/>
              <a:cxnLst>
                <a:cxn ang="0">
                  <a:pos x="5" y="1"/>
                </a:cxn>
                <a:cxn ang="0">
                  <a:pos x="2" y="5"/>
                </a:cxn>
                <a:cxn ang="0">
                  <a:pos x="0" y="7"/>
                </a:cxn>
                <a:cxn ang="0">
                  <a:pos x="0" y="8"/>
                </a:cxn>
                <a:cxn ang="0">
                  <a:pos x="4" y="8"/>
                </a:cxn>
                <a:cxn ang="0">
                  <a:pos x="6" y="5"/>
                </a:cxn>
                <a:cxn ang="0">
                  <a:pos x="6" y="3"/>
                </a:cxn>
                <a:cxn ang="0">
                  <a:pos x="6" y="0"/>
                </a:cxn>
                <a:cxn ang="0">
                  <a:pos x="5" y="1"/>
                </a:cxn>
                <a:cxn ang="0">
                  <a:pos x="5" y="1"/>
                </a:cxn>
              </a:cxnLst>
              <a:rect l="0" t="0" r="r" b="b"/>
              <a:pathLst>
                <a:path w="6" h="8">
                  <a:moveTo>
                    <a:pt x="5" y="1"/>
                  </a:moveTo>
                  <a:lnTo>
                    <a:pt x="2" y="5"/>
                  </a:lnTo>
                  <a:lnTo>
                    <a:pt x="0" y="7"/>
                  </a:lnTo>
                  <a:lnTo>
                    <a:pt x="0" y="8"/>
                  </a:lnTo>
                  <a:lnTo>
                    <a:pt x="4" y="8"/>
                  </a:lnTo>
                  <a:lnTo>
                    <a:pt x="6" y="5"/>
                  </a:lnTo>
                  <a:lnTo>
                    <a:pt x="6" y="3"/>
                  </a:lnTo>
                  <a:lnTo>
                    <a:pt x="6" y="0"/>
                  </a:lnTo>
                  <a:lnTo>
                    <a:pt x="5" y="1"/>
                  </a:lnTo>
                  <a:lnTo>
                    <a:pt x="5"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0" name="Freeform 124"/>
            <p:cNvSpPr>
              <a:spLocks/>
            </p:cNvSpPr>
            <p:nvPr/>
          </p:nvSpPr>
          <p:spPr bwMode="auto">
            <a:xfrm>
              <a:off x="2370138" y="4797425"/>
              <a:ext cx="23813" cy="25400"/>
            </a:xfrm>
            <a:custGeom>
              <a:avLst/>
              <a:gdLst/>
              <a:ahLst/>
              <a:cxnLst>
                <a:cxn ang="0">
                  <a:pos x="1" y="5"/>
                </a:cxn>
                <a:cxn ang="0">
                  <a:pos x="2" y="1"/>
                </a:cxn>
                <a:cxn ang="0">
                  <a:pos x="6" y="0"/>
                </a:cxn>
                <a:cxn ang="0">
                  <a:pos x="12" y="1"/>
                </a:cxn>
                <a:cxn ang="0">
                  <a:pos x="15" y="4"/>
                </a:cxn>
                <a:cxn ang="0">
                  <a:pos x="15" y="8"/>
                </a:cxn>
                <a:cxn ang="0">
                  <a:pos x="13" y="12"/>
                </a:cxn>
                <a:cxn ang="0">
                  <a:pos x="12" y="13"/>
                </a:cxn>
                <a:cxn ang="0">
                  <a:pos x="9" y="16"/>
                </a:cxn>
                <a:cxn ang="0">
                  <a:pos x="5" y="16"/>
                </a:cxn>
                <a:cxn ang="0">
                  <a:pos x="2" y="15"/>
                </a:cxn>
                <a:cxn ang="0">
                  <a:pos x="0" y="13"/>
                </a:cxn>
                <a:cxn ang="0">
                  <a:pos x="1" y="12"/>
                </a:cxn>
                <a:cxn ang="0">
                  <a:pos x="1" y="12"/>
                </a:cxn>
                <a:cxn ang="0">
                  <a:pos x="5" y="12"/>
                </a:cxn>
                <a:cxn ang="0">
                  <a:pos x="8" y="8"/>
                </a:cxn>
                <a:cxn ang="0">
                  <a:pos x="8" y="5"/>
                </a:cxn>
                <a:cxn ang="0">
                  <a:pos x="4" y="5"/>
                </a:cxn>
                <a:cxn ang="0">
                  <a:pos x="1" y="8"/>
                </a:cxn>
                <a:cxn ang="0">
                  <a:pos x="0" y="7"/>
                </a:cxn>
                <a:cxn ang="0">
                  <a:pos x="1" y="5"/>
                </a:cxn>
                <a:cxn ang="0">
                  <a:pos x="1" y="5"/>
                </a:cxn>
              </a:cxnLst>
              <a:rect l="0" t="0" r="r" b="b"/>
              <a:pathLst>
                <a:path w="15" h="16">
                  <a:moveTo>
                    <a:pt x="1" y="5"/>
                  </a:moveTo>
                  <a:lnTo>
                    <a:pt x="2" y="1"/>
                  </a:lnTo>
                  <a:lnTo>
                    <a:pt x="6" y="0"/>
                  </a:lnTo>
                  <a:lnTo>
                    <a:pt x="12" y="1"/>
                  </a:lnTo>
                  <a:lnTo>
                    <a:pt x="15" y="4"/>
                  </a:lnTo>
                  <a:lnTo>
                    <a:pt x="15" y="8"/>
                  </a:lnTo>
                  <a:lnTo>
                    <a:pt x="13" y="12"/>
                  </a:lnTo>
                  <a:lnTo>
                    <a:pt x="12" y="13"/>
                  </a:lnTo>
                  <a:lnTo>
                    <a:pt x="9" y="16"/>
                  </a:lnTo>
                  <a:lnTo>
                    <a:pt x="5" y="16"/>
                  </a:lnTo>
                  <a:lnTo>
                    <a:pt x="2" y="15"/>
                  </a:lnTo>
                  <a:lnTo>
                    <a:pt x="0" y="13"/>
                  </a:lnTo>
                  <a:lnTo>
                    <a:pt x="1" y="12"/>
                  </a:lnTo>
                  <a:lnTo>
                    <a:pt x="1" y="12"/>
                  </a:lnTo>
                  <a:lnTo>
                    <a:pt x="5" y="12"/>
                  </a:lnTo>
                  <a:lnTo>
                    <a:pt x="8" y="8"/>
                  </a:lnTo>
                  <a:lnTo>
                    <a:pt x="8" y="5"/>
                  </a:lnTo>
                  <a:lnTo>
                    <a:pt x="4" y="5"/>
                  </a:lnTo>
                  <a:lnTo>
                    <a:pt x="1" y="8"/>
                  </a:lnTo>
                  <a:lnTo>
                    <a:pt x="0" y="7"/>
                  </a:lnTo>
                  <a:lnTo>
                    <a:pt x="1" y="5"/>
                  </a:lnTo>
                  <a:lnTo>
                    <a:pt x="1"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1" name="Freeform 125"/>
            <p:cNvSpPr>
              <a:spLocks/>
            </p:cNvSpPr>
            <p:nvPr/>
          </p:nvSpPr>
          <p:spPr bwMode="auto">
            <a:xfrm>
              <a:off x="2295525" y="4710113"/>
              <a:ext cx="95250" cy="82550"/>
            </a:xfrm>
            <a:custGeom>
              <a:avLst/>
              <a:gdLst/>
              <a:ahLst/>
              <a:cxnLst>
                <a:cxn ang="0">
                  <a:pos x="56" y="1"/>
                </a:cxn>
                <a:cxn ang="0">
                  <a:pos x="51" y="0"/>
                </a:cxn>
                <a:cxn ang="0">
                  <a:pos x="42" y="1"/>
                </a:cxn>
                <a:cxn ang="0">
                  <a:pos x="31" y="3"/>
                </a:cxn>
                <a:cxn ang="0">
                  <a:pos x="21" y="7"/>
                </a:cxn>
                <a:cxn ang="0">
                  <a:pos x="11" y="12"/>
                </a:cxn>
                <a:cxn ang="0">
                  <a:pos x="5" y="18"/>
                </a:cxn>
                <a:cxn ang="0">
                  <a:pos x="3" y="23"/>
                </a:cxn>
                <a:cxn ang="0">
                  <a:pos x="3" y="27"/>
                </a:cxn>
                <a:cxn ang="0">
                  <a:pos x="1" y="33"/>
                </a:cxn>
                <a:cxn ang="0">
                  <a:pos x="0" y="41"/>
                </a:cxn>
                <a:cxn ang="0">
                  <a:pos x="0" y="48"/>
                </a:cxn>
                <a:cxn ang="0">
                  <a:pos x="0" y="51"/>
                </a:cxn>
                <a:cxn ang="0">
                  <a:pos x="1" y="52"/>
                </a:cxn>
                <a:cxn ang="0">
                  <a:pos x="4" y="52"/>
                </a:cxn>
                <a:cxn ang="0">
                  <a:pos x="4" y="46"/>
                </a:cxn>
                <a:cxn ang="0">
                  <a:pos x="5" y="38"/>
                </a:cxn>
                <a:cxn ang="0">
                  <a:pos x="8" y="27"/>
                </a:cxn>
                <a:cxn ang="0">
                  <a:pos x="12" y="19"/>
                </a:cxn>
                <a:cxn ang="0">
                  <a:pos x="16" y="15"/>
                </a:cxn>
                <a:cxn ang="0">
                  <a:pos x="23" y="11"/>
                </a:cxn>
                <a:cxn ang="0">
                  <a:pos x="31" y="8"/>
                </a:cxn>
                <a:cxn ang="0">
                  <a:pos x="38" y="5"/>
                </a:cxn>
                <a:cxn ang="0">
                  <a:pos x="45" y="5"/>
                </a:cxn>
                <a:cxn ang="0">
                  <a:pos x="52" y="7"/>
                </a:cxn>
                <a:cxn ang="0">
                  <a:pos x="56" y="7"/>
                </a:cxn>
                <a:cxn ang="0">
                  <a:pos x="60" y="7"/>
                </a:cxn>
                <a:cxn ang="0">
                  <a:pos x="59" y="4"/>
                </a:cxn>
                <a:cxn ang="0">
                  <a:pos x="56" y="1"/>
                </a:cxn>
                <a:cxn ang="0">
                  <a:pos x="56" y="1"/>
                </a:cxn>
              </a:cxnLst>
              <a:rect l="0" t="0" r="r" b="b"/>
              <a:pathLst>
                <a:path w="60" h="52">
                  <a:moveTo>
                    <a:pt x="56" y="1"/>
                  </a:moveTo>
                  <a:lnTo>
                    <a:pt x="51" y="0"/>
                  </a:lnTo>
                  <a:lnTo>
                    <a:pt x="42" y="1"/>
                  </a:lnTo>
                  <a:lnTo>
                    <a:pt x="31" y="3"/>
                  </a:lnTo>
                  <a:lnTo>
                    <a:pt x="21" y="7"/>
                  </a:lnTo>
                  <a:lnTo>
                    <a:pt x="11" y="12"/>
                  </a:lnTo>
                  <a:lnTo>
                    <a:pt x="5" y="18"/>
                  </a:lnTo>
                  <a:lnTo>
                    <a:pt x="3" y="23"/>
                  </a:lnTo>
                  <a:lnTo>
                    <a:pt x="3" y="27"/>
                  </a:lnTo>
                  <a:lnTo>
                    <a:pt x="1" y="33"/>
                  </a:lnTo>
                  <a:lnTo>
                    <a:pt x="0" y="41"/>
                  </a:lnTo>
                  <a:lnTo>
                    <a:pt x="0" y="48"/>
                  </a:lnTo>
                  <a:lnTo>
                    <a:pt x="0" y="51"/>
                  </a:lnTo>
                  <a:lnTo>
                    <a:pt x="1" y="52"/>
                  </a:lnTo>
                  <a:lnTo>
                    <a:pt x="4" y="52"/>
                  </a:lnTo>
                  <a:lnTo>
                    <a:pt x="4" y="46"/>
                  </a:lnTo>
                  <a:lnTo>
                    <a:pt x="5" y="38"/>
                  </a:lnTo>
                  <a:lnTo>
                    <a:pt x="8" y="27"/>
                  </a:lnTo>
                  <a:lnTo>
                    <a:pt x="12" y="19"/>
                  </a:lnTo>
                  <a:lnTo>
                    <a:pt x="16" y="15"/>
                  </a:lnTo>
                  <a:lnTo>
                    <a:pt x="23" y="11"/>
                  </a:lnTo>
                  <a:lnTo>
                    <a:pt x="31" y="8"/>
                  </a:lnTo>
                  <a:lnTo>
                    <a:pt x="38" y="5"/>
                  </a:lnTo>
                  <a:lnTo>
                    <a:pt x="45" y="5"/>
                  </a:lnTo>
                  <a:lnTo>
                    <a:pt x="52" y="7"/>
                  </a:lnTo>
                  <a:lnTo>
                    <a:pt x="56" y="7"/>
                  </a:lnTo>
                  <a:lnTo>
                    <a:pt x="60" y="7"/>
                  </a:lnTo>
                  <a:lnTo>
                    <a:pt x="59" y="4"/>
                  </a:lnTo>
                  <a:lnTo>
                    <a:pt x="56" y="1"/>
                  </a:lnTo>
                  <a:lnTo>
                    <a:pt x="56"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2" name="Freeform 126"/>
            <p:cNvSpPr>
              <a:spLocks/>
            </p:cNvSpPr>
            <p:nvPr/>
          </p:nvSpPr>
          <p:spPr bwMode="auto">
            <a:xfrm>
              <a:off x="2324100" y="4733925"/>
              <a:ext cx="76200" cy="77788"/>
            </a:xfrm>
            <a:custGeom>
              <a:avLst/>
              <a:gdLst/>
              <a:ahLst/>
              <a:cxnLst>
                <a:cxn ang="0">
                  <a:pos x="44" y="1"/>
                </a:cxn>
                <a:cxn ang="0">
                  <a:pos x="38" y="0"/>
                </a:cxn>
                <a:cxn ang="0">
                  <a:pos x="30" y="3"/>
                </a:cxn>
                <a:cxn ang="0">
                  <a:pos x="22" y="5"/>
                </a:cxn>
                <a:cxn ang="0">
                  <a:pos x="16" y="9"/>
                </a:cxn>
                <a:cxn ang="0">
                  <a:pos x="11" y="14"/>
                </a:cxn>
                <a:cxn ang="0">
                  <a:pos x="9" y="18"/>
                </a:cxn>
                <a:cxn ang="0">
                  <a:pos x="8" y="22"/>
                </a:cxn>
                <a:cxn ang="0">
                  <a:pos x="8" y="26"/>
                </a:cxn>
                <a:cxn ang="0">
                  <a:pos x="5" y="31"/>
                </a:cxn>
                <a:cxn ang="0">
                  <a:pos x="3" y="37"/>
                </a:cxn>
                <a:cxn ang="0">
                  <a:pos x="1" y="42"/>
                </a:cxn>
                <a:cxn ang="0">
                  <a:pos x="0" y="45"/>
                </a:cxn>
                <a:cxn ang="0">
                  <a:pos x="5" y="49"/>
                </a:cxn>
                <a:cxn ang="0">
                  <a:pos x="7" y="47"/>
                </a:cxn>
                <a:cxn ang="0">
                  <a:pos x="9" y="40"/>
                </a:cxn>
                <a:cxn ang="0">
                  <a:pos x="13" y="30"/>
                </a:cxn>
                <a:cxn ang="0">
                  <a:pos x="16" y="25"/>
                </a:cxn>
                <a:cxn ang="0">
                  <a:pos x="18" y="19"/>
                </a:cxn>
                <a:cxn ang="0">
                  <a:pos x="22" y="14"/>
                </a:cxn>
                <a:cxn ang="0">
                  <a:pos x="27" y="9"/>
                </a:cxn>
                <a:cxn ang="0">
                  <a:pos x="33" y="8"/>
                </a:cxn>
                <a:cxn ang="0">
                  <a:pos x="38" y="5"/>
                </a:cxn>
                <a:cxn ang="0">
                  <a:pos x="42" y="5"/>
                </a:cxn>
                <a:cxn ang="0">
                  <a:pos x="46" y="5"/>
                </a:cxn>
                <a:cxn ang="0">
                  <a:pos x="48" y="5"/>
                </a:cxn>
                <a:cxn ang="0">
                  <a:pos x="45" y="3"/>
                </a:cxn>
                <a:cxn ang="0">
                  <a:pos x="44" y="1"/>
                </a:cxn>
                <a:cxn ang="0">
                  <a:pos x="44" y="1"/>
                </a:cxn>
              </a:cxnLst>
              <a:rect l="0" t="0" r="r" b="b"/>
              <a:pathLst>
                <a:path w="48" h="49">
                  <a:moveTo>
                    <a:pt x="44" y="1"/>
                  </a:moveTo>
                  <a:lnTo>
                    <a:pt x="38" y="0"/>
                  </a:lnTo>
                  <a:lnTo>
                    <a:pt x="30" y="3"/>
                  </a:lnTo>
                  <a:lnTo>
                    <a:pt x="22" y="5"/>
                  </a:lnTo>
                  <a:lnTo>
                    <a:pt x="16" y="9"/>
                  </a:lnTo>
                  <a:lnTo>
                    <a:pt x="11" y="14"/>
                  </a:lnTo>
                  <a:lnTo>
                    <a:pt x="9" y="18"/>
                  </a:lnTo>
                  <a:lnTo>
                    <a:pt x="8" y="22"/>
                  </a:lnTo>
                  <a:lnTo>
                    <a:pt x="8" y="26"/>
                  </a:lnTo>
                  <a:lnTo>
                    <a:pt x="5" y="31"/>
                  </a:lnTo>
                  <a:lnTo>
                    <a:pt x="3" y="37"/>
                  </a:lnTo>
                  <a:lnTo>
                    <a:pt x="1" y="42"/>
                  </a:lnTo>
                  <a:lnTo>
                    <a:pt x="0" y="45"/>
                  </a:lnTo>
                  <a:lnTo>
                    <a:pt x="5" y="49"/>
                  </a:lnTo>
                  <a:lnTo>
                    <a:pt x="7" y="47"/>
                  </a:lnTo>
                  <a:lnTo>
                    <a:pt x="9" y="40"/>
                  </a:lnTo>
                  <a:lnTo>
                    <a:pt x="13" y="30"/>
                  </a:lnTo>
                  <a:lnTo>
                    <a:pt x="16" y="25"/>
                  </a:lnTo>
                  <a:lnTo>
                    <a:pt x="18" y="19"/>
                  </a:lnTo>
                  <a:lnTo>
                    <a:pt x="22" y="14"/>
                  </a:lnTo>
                  <a:lnTo>
                    <a:pt x="27" y="9"/>
                  </a:lnTo>
                  <a:lnTo>
                    <a:pt x="33" y="8"/>
                  </a:lnTo>
                  <a:lnTo>
                    <a:pt x="38" y="5"/>
                  </a:lnTo>
                  <a:lnTo>
                    <a:pt x="42" y="5"/>
                  </a:lnTo>
                  <a:lnTo>
                    <a:pt x="46" y="5"/>
                  </a:lnTo>
                  <a:lnTo>
                    <a:pt x="48" y="5"/>
                  </a:lnTo>
                  <a:lnTo>
                    <a:pt x="45" y="3"/>
                  </a:lnTo>
                  <a:lnTo>
                    <a:pt x="44" y="1"/>
                  </a:lnTo>
                  <a:lnTo>
                    <a:pt x="4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3" name="Freeform 127"/>
            <p:cNvSpPr>
              <a:spLocks/>
            </p:cNvSpPr>
            <p:nvPr/>
          </p:nvSpPr>
          <p:spPr bwMode="auto">
            <a:xfrm>
              <a:off x="2109788" y="4679950"/>
              <a:ext cx="73025" cy="117475"/>
            </a:xfrm>
            <a:custGeom>
              <a:avLst/>
              <a:gdLst/>
              <a:ahLst/>
              <a:cxnLst>
                <a:cxn ang="0">
                  <a:pos x="0" y="38"/>
                </a:cxn>
                <a:cxn ang="0">
                  <a:pos x="0" y="34"/>
                </a:cxn>
                <a:cxn ang="0">
                  <a:pos x="2" y="27"/>
                </a:cxn>
                <a:cxn ang="0">
                  <a:pos x="2" y="20"/>
                </a:cxn>
                <a:cxn ang="0">
                  <a:pos x="4" y="12"/>
                </a:cxn>
                <a:cxn ang="0">
                  <a:pos x="7" y="5"/>
                </a:cxn>
                <a:cxn ang="0">
                  <a:pos x="11" y="1"/>
                </a:cxn>
                <a:cxn ang="0">
                  <a:pos x="18" y="0"/>
                </a:cxn>
                <a:cxn ang="0">
                  <a:pos x="28" y="2"/>
                </a:cxn>
                <a:cxn ang="0">
                  <a:pos x="36" y="8"/>
                </a:cxn>
                <a:cxn ang="0">
                  <a:pos x="41" y="19"/>
                </a:cxn>
                <a:cxn ang="0">
                  <a:pos x="44" y="31"/>
                </a:cxn>
                <a:cxn ang="0">
                  <a:pos x="46" y="43"/>
                </a:cxn>
                <a:cxn ang="0">
                  <a:pos x="44" y="52"/>
                </a:cxn>
                <a:cxn ang="0">
                  <a:pos x="41" y="60"/>
                </a:cxn>
                <a:cxn ang="0">
                  <a:pos x="37" y="65"/>
                </a:cxn>
                <a:cxn ang="0">
                  <a:pos x="35" y="70"/>
                </a:cxn>
                <a:cxn ang="0">
                  <a:pos x="29" y="71"/>
                </a:cxn>
                <a:cxn ang="0">
                  <a:pos x="24" y="72"/>
                </a:cxn>
                <a:cxn ang="0">
                  <a:pos x="19" y="72"/>
                </a:cxn>
                <a:cxn ang="0">
                  <a:pos x="18" y="74"/>
                </a:cxn>
                <a:cxn ang="0">
                  <a:pos x="18" y="68"/>
                </a:cxn>
                <a:cxn ang="0">
                  <a:pos x="18" y="68"/>
                </a:cxn>
                <a:cxn ang="0">
                  <a:pos x="22" y="68"/>
                </a:cxn>
                <a:cxn ang="0">
                  <a:pos x="28" y="67"/>
                </a:cxn>
                <a:cxn ang="0">
                  <a:pos x="35" y="63"/>
                </a:cxn>
                <a:cxn ang="0">
                  <a:pos x="39" y="54"/>
                </a:cxn>
                <a:cxn ang="0">
                  <a:pos x="41" y="45"/>
                </a:cxn>
                <a:cxn ang="0">
                  <a:pos x="41" y="35"/>
                </a:cxn>
                <a:cxn ang="0">
                  <a:pos x="41" y="28"/>
                </a:cxn>
                <a:cxn ang="0">
                  <a:pos x="40" y="20"/>
                </a:cxn>
                <a:cxn ang="0">
                  <a:pos x="36" y="13"/>
                </a:cxn>
                <a:cxn ang="0">
                  <a:pos x="30" y="8"/>
                </a:cxn>
                <a:cxn ang="0">
                  <a:pos x="22" y="5"/>
                </a:cxn>
                <a:cxn ang="0">
                  <a:pos x="14" y="6"/>
                </a:cxn>
                <a:cxn ang="0">
                  <a:pos x="8" y="11"/>
                </a:cxn>
                <a:cxn ang="0">
                  <a:pos x="6" y="16"/>
                </a:cxn>
                <a:cxn ang="0">
                  <a:pos x="4" y="23"/>
                </a:cxn>
                <a:cxn ang="0">
                  <a:pos x="4" y="28"/>
                </a:cxn>
                <a:cxn ang="0">
                  <a:pos x="4" y="34"/>
                </a:cxn>
                <a:cxn ang="0">
                  <a:pos x="4" y="38"/>
                </a:cxn>
                <a:cxn ang="0">
                  <a:pos x="4" y="42"/>
                </a:cxn>
                <a:cxn ang="0">
                  <a:pos x="3" y="42"/>
                </a:cxn>
                <a:cxn ang="0">
                  <a:pos x="2" y="39"/>
                </a:cxn>
                <a:cxn ang="0">
                  <a:pos x="0" y="38"/>
                </a:cxn>
                <a:cxn ang="0">
                  <a:pos x="0" y="38"/>
                </a:cxn>
                <a:cxn ang="0">
                  <a:pos x="0" y="38"/>
                </a:cxn>
              </a:cxnLst>
              <a:rect l="0" t="0" r="r" b="b"/>
              <a:pathLst>
                <a:path w="46" h="74">
                  <a:moveTo>
                    <a:pt x="0" y="38"/>
                  </a:moveTo>
                  <a:lnTo>
                    <a:pt x="0" y="34"/>
                  </a:lnTo>
                  <a:lnTo>
                    <a:pt x="2" y="27"/>
                  </a:lnTo>
                  <a:lnTo>
                    <a:pt x="2" y="20"/>
                  </a:lnTo>
                  <a:lnTo>
                    <a:pt x="4" y="12"/>
                  </a:lnTo>
                  <a:lnTo>
                    <a:pt x="7" y="5"/>
                  </a:lnTo>
                  <a:lnTo>
                    <a:pt x="11" y="1"/>
                  </a:lnTo>
                  <a:lnTo>
                    <a:pt x="18" y="0"/>
                  </a:lnTo>
                  <a:lnTo>
                    <a:pt x="28" y="2"/>
                  </a:lnTo>
                  <a:lnTo>
                    <a:pt x="36" y="8"/>
                  </a:lnTo>
                  <a:lnTo>
                    <a:pt x="41" y="19"/>
                  </a:lnTo>
                  <a:lnTo>
                    <a:pt x="44" y="31"/>
                  </a:lnTo>
                  <a:lnTo>
                    <a:pt x="46" y="43"/>
                  </a:lnTo>
                  <a:lnTo>
                    <a:pt x="44" y="52"/>
                  </a:lnTo>
                  <a:lnTo>
                    <a:pt x="41" y="60"/>
                  </a:lnTo>
                  <a:lnTo>
                    <a:pt x="37" y="65"/>
                  </a:lnTo>
                  <a:lnTo>
                    <a:pt x="35" y="70"/>
                  </a:lnTo>
                  <a:lnTo>
                    <a:pt x="29" y="71"/>
                  </a:lnTo>
                  <a:lnTo>
                    <a:pt x="24" y="72"/>
                  </a:lnTo>
                  <a:lnTo>
                    <a:pt x="19" y="72"/>
                  </a:lnTo>
                  <a:lnTo>
                    <a:pt x="18" y="74"/>
                  </a:lnTo>
                  <a:lnTo>
                    <a:pt x="18" y="68"/>
                  </a:lnTo>
                  <a:lnTo>
                    <a:pt x="18" y="68"/>
                  </a:lnTo>
                  <a:lnTo>
                    <a:pt x="22" y="68"/>
                  </a:lnTo>
                  <a:lnTo>
                    <a:pt x="28" y="67"/>
                  </a:lnTo>
                  <a:lnTo>
                    <a:pt x="35" y="63"/>
                  </a:lnTo>
                  <a:lnTo>
                    <a:pt x="39" y="54"/>
                  </a:lnTo>
                  <a:lnTo>
                    <a:pt x="41" y="45"/>
                  </a:lnTo>
                  <a:lnTo>
                    <a:pt x="41" y="35"/>
                  </a:lnTo>
                  <a:lnTo>
                    <a:pt x="41" y="28"/>
                  </a:lnTo>
                  <a:lnTo>
                    <a:pt x="40" y="20"/>
                  </a:lnTo>
                  <a:lnTo>
                    <a:pt x="36" y="13"/>
                  </a:lnTo>
                  <a:lnTo>
                    <a:pt x="30" y="8"/>
                  </a:lnTo>
                  <a:lnTo>
                    <a:pt x="22" y="5"/>
                  </a:lnTo>
                  <a:lnTo>
                    <a:pt x="14" y="6"/>
                  </a:lnTo>
                  <a:lnTo>
                    <a:pt x="8" y="11"/>
                  </a:lnTo>
                  <a:lnTo>
                    <a:pt x="6" y="16"/>
                  </a:lnTo>
                  <a:lnTo>
                    <a:pt x="4" y="23"/>
                  </a:lnTo>
                  <a:lnTo>
                    <a:pt x="4" y="28"/>
                  </a:lnTo>
                  <a:lnTo>
                    <a:pt x="4" y="34"/>
                  </a:lnTo>
                  <a:lnTo>
                    <a:pt x="4" y="38"/>
                  </a:lnTo>
                  <a:lnTo>
                    <a:pt x="4" y="42"/>
                  </a:lnTo>
                  <a:lnTo>
                    <a:pt x="3" y="42"/>
                  </a:lnTo>
                  <a:lnTo>
                    <a:pt x="2" y="39"/>
                  </a:lnTo>
                  <a:lnTo>
                    <a:pt x="0" y="38"/>
                  </a:lnTo>
                  <a:lnTo>
                    <a:pt x="0" y="38"/>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4" name="Freeform 128"/>
            <p:cNvSpPr>
              <a:spLocks/>
            </p:cNvSpPr>
            <p:nvPr/>
          </p:nvSpPr>
          <p:spPr bwMode="auto">
            <a:xfrm>
              <a:off x="2138363" y="4711700"/>
              <a:ext cx="22225" cy="53975"/>
            </a:xfrm>
            <a:custGeom>
              <a:avLst/>
              <a:gdLst/>
              <a:ahLst/>
              <a:cxnLst>
                <a:cxn ang="0">
                  <a:pos x="3" y="2"/>
                </a:cxn>
                <a:cxn ang="0">
                  <a:pos x="6" y="0"/>
                </a:cxn>
                <a:cxn ang="0">
                  <a:pos x="10" y="4"/>
                </a:cxn>
                <a:cxn ang="0">
                  <a:pos x="10" y="10"/>
                </a:cxn>
                <a:cxn ang="0">
                  <a:pos x="10" y="15"/>
                </a:cxn>
                <a:cxn ang="0">
                  <a:pos x="10" y="19"/>
                </a:cxn>
                <a:cxn ang="0">
                  <a:pos x="12" y="23"/>
                </a:cxn>
                <a:cxn ang="0">
                  <a:pos x="14" y="26"/>
                </a:cxn>
                <a:cxn ang="0">
                  <a:pos x="12" y="30"/>
                </a:cxn>
                <a:cxn ang="0">
                  <a:pos x="8" y="33"/>
                </a:cxn>
                <a:cxn ang="0">
                  <a:pos x="4" y="34"/>
                </a:cxn>
                <a:cxn ang="0">
                  <a:pos x="3" y="33"/>
                </a:cxn>
                <a:cxn ang="0">
                  <a:pos x="3" y="32"/>
                </a:cxn>
                <a:cxn ang="0">
                  <a:pos x="4" y="32"/>
                </a:cxn>
                <a:cxn ang="0">
                  <a:pos x="8" y="30"/>
                </a:cxn>
                <a:cxn ang="0">
                  <a:pos x="6" y="25"/>
                </a:cxn>
                <a:cxn ang="0">
                  <a:pos x="6" y="18"/>
                </a:cxn>
                <a:cxn ang="0">
                  <a:pos x="6" y="14"/>
                </a:cxn>
                <a:cxn ang="0">
                  <a:pos x="8" y="10"/>
                </a:cxn>
                <a:cxn ang="0">
                  <a:pos x="8" y="6"/>
                </a:cxn>
                <a:cxn ang="0">
                  <a:pos x="7" y="4"/>
                </a:cxn>
                <a:cxn ang="0">
                  <a:pos x="1" y="4"/>
                </a:cxn>
                <a:cxn ang="0">
                  <a:pos x="0" y="4"/>
                </a:cxn>
                <a:cxn ang="0">
                  <a:pos x="1" y="2"/>
                </a:cxn>
                <a:cxn ang="0">
                  <a:pos x="3" y="2"/>
                </a:cxn>
                <a:cxn ang="0">
                  <a:pos x="3" y="2"/>
                </a:cxn>
              </a:cxnLst>
              <a:rect l="0" t="0" r="r" b="b"/>
              <a:pathLst>
                <a:path w="14" h="34">
                  <a:moveTo>
                    <a:pt x="3" y="2"/>
                  </a:moveTo>
                  <a:lnTo>
                    <a:pt x="6" y="0"/>
                  </a:lnTo>
                  <a:lnTo>
                    <a:pt x="10" y="4"/>
                  </a:lnTo>
                  <a:lnTo>
                    <a:pt x="10" y="10"/>
                  </a:lnTo>
                  <a:lnTo>
                    <a:pt x="10" y="15"/>
                  </a:lnTo>
                  <a:lnTo>
                    <a:pt x="10" y="19"/>
                  </a:lnTo>
                  <a:lnTo>
                    <a:pt x="12" y="23"/>
                  </a:lnTo>
                  <a:lnTo>
                    <a:pt x="14" y="26"/>
                  </a:lnTo>
                  <a:lnTo>
                    <a:pt x="12" y="30"/>
                  </a:lnTo>
                  <a:lnTo>
                    <a:pt x="8" y="33"/>
                  </a:lnTo>
                  <a:lnTo>
                    <a:pt x="4" y="34"/>
                  </a:lnTo>
                  <a:lnTo>
                    <a:pt x="3" y="33"/>
                  </a:lnTo>
                  <a:lnTo>
                    <a:pt x="3" y="32"/>
                  </a:lnTo>
                  <a:lnTo>
                    <a:pt x="4" y="32"/>
                  </a:lnTo>
                  <a:lnTo>
                    <a:pt x="8" y="30"/>
                  </a:lnTo>
                  <a:lnTo>
                    <a:pt x="6" y="25"/>
                  </a:lnTo>
                  <a:lnTo>
                    <a:pt x="6" y="18"/>
                  </a:lnTo>
                  <a:lnTo>
                    <a:pt x="6" y="14"/>
                  </a:lnTo>
                  <a:lnTo>
                    <a:pt x="8" y="10"/>
                  </a:lnTo>
                  <a:lnTo>
                    <a:pt x="8" y="6"/>
                  </a:lnTo>
                  <a:lnTo>
                    <a:pt x="7" y="4"/>
                  </a:lnTo>
                  <a:lnTo>
                    <a:pt x="1" y="4"/>
                  </a:lnTo>
                  <a:lnTo>
                    <a:pt x="0" y="4"/>
                  </a:lnTo>
                  <a:lnTo>
                    <a:pt x="1" y="2"/>
                  </a:lnTo>
                  <a:lnTo>
                    <a:pt x="3" y="2"/>
                  </a:lnTo>
                  <a:lnTo>
                    <a:pt x="3" y="2"/>
                  </a:lnTo>
                  <a:close/>
                </a:path>
              </a:pathLst>
            </a:custGeom>
            <a:solidFill>
              <a:srgbClr val="C47A1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5" name="Freeform 129"/>
            <p:cNvSpPr>
              <a:spLocks/>
            </p:cNvSpPr>
            <p:nvPr/>
          </p:nvSpPr>
          <p:spPr bwMode="auto">
            <a:xfrm>
              <a:off x="1939925" y="4732338"/>
              <a:ext cx="82550" cy="127000"/>
            </a:xfrm>
            <a:custGeom>
              <a:avLst/>
              <a:gdLst/>
              <a:ahLst/>
              <a:cxnLst>
                <a:cxn ang="0">
                  <a:pos x="52" y="17"/>
                </a:cxn>
                <a:cxn ang="0">
                  <a:pos x="51" y="13"/>
                </a:cxn>
                <a:cxn ang="0">
                  <a:pos x="48" y="9"/>
                </a:cxn>
                <a:cxn ang="0">
                  <a:pos x="43" y="4"/>
                </a:cxn>
                <a:cxn ang="0">
                  <a:pos x="33" y="0"/>
                </a:cxn>
                <a:cxn ang="0">
                  <a:pos x="19" y="0"/>
                </a:cxn>
                <a:cxn ang="0">
                  <a:pos x="8" y="6"/>
                </a:cxn>
                <a:cxn ang="0">
                  <a:pos x="1" y="19"/>
                </a:cxn>
                <a:cxn ang="0">
                  <a:pos x="0" y="35"/>
                </a:cxn>
                <a:cxn ang="0">
                  <a:pos x="1" y="50"/>
                </a:cxn>
                <a:cxn ang="0">
                  <a:pos x="8" y="64"/>
                </a:cxn>
                <a:cxn ang="0">
                  <a:pos x="15" y="72"/>
                </a:cxn>
                <a:cxn ang="0">
                  <a:pos x="23" y="78"/>
                </a:cxn>
                <a:cxn ang="0">
                  <a:pos x="30" y="79"/>
                </a:cxn>
                <a:cxn ang="0">
                  <a:pos x="37" y="80"/>
                </a:cxn>
                <a:cxn ang="0">
                  <a:pos x="41" y="78"/>
                </a:cxn>
                <a:cxn ang="0">
                  <a:pos x="43" y="76"/>
                </a:cxn>
                <a:cxn ang="0">
                  <a:pos x="47" y="68"/>
                </a:cxn>
                <a:cxn ang="0">
                  <a:pos x="48" y="65"/>
                </a:cxn>
                <a:cxn ang="0">
                  <a:pos x="45" y="60"/>
                </a:cxn>
                <a:cxn ang="0">
                  <a:pos x="44" y="63"/>
                </a:cxn>
                <a:cxn ang="0">
                  <a:pos x="44" y="67"/>
                </a:cxn>
                <a:cxn ang="0">
                  <a:pos x="41" y="70"/>
                </a:cxn>
                <a:cxn ang="0">
                  <a:pos x="37" y="74"/>
                </a:cxn>
                <a:cxn ang="0">
                  <a:pos x="33" y="76"/>
                </a:cxn>
                <a:cxn ang="0">
                  <a:pos x="29" y="76"/>
                </a:cxn>
                <a:cxn ang="0">
                  <a:pos x="25" y="74"/>
                </a:cxn>
                <a:cxn ang="0">
                  <a:pos x="21" y="71"/>
                </a:cxn>
                <a:cxn ang="0">
                  <a:pos x="14" y="64"/>
                </a:cxn>
                <a:cxn ang="0">
                  <a:pos x="8" y="53"/>
                </a:cxn>
                <a:cxn ang="0">
                  <a:pos x="4" y="41"/>
                </a:cxn>
                <a:cxn ang="0">
                  <a:pos x="3" y="31"/>
                </a:cxn>
                <a:cxn ang="0">
                  <a:pos x="3" y="23"/>
                </a:cxn>
                <a:cxn ang="0">
                  <a:pos x="6" y="19"/>
                </a:cxn>
                <a:cxn ang="0">
                  <a:pos x="8" y="15"/>
                </a:cxn>
                <a:cxn ang="0">
                  <a:pos x="11" y="10"/>
                </a:cxn>
                <a:cxn ang="0">
                  <a:pos x="15" y="6"/>
                </a:cxn>
                <a:cxn ang="0">
                  <a:pos x="19" y="5"/>
                </a:cxn>
                <a:cxn ang="0">
                  <a:pos x="23" y="4"/>
                </a:cxn>
                <a:cxn ang="0">
                  <a:pos x="29" y="4"/>
                </a:cxn>
                <a:cxn ang="0">
                  <a:pos x="34" y="5"/>
                </a:cxn>
                <a:cxn ang="0">
                  <a:pos x="43" y="9"/>
                </a:cxn>
                <a:cxn ang="0">
                  <a:pos x="44" y="13"/>
                </a:cxn>
                <a:cxn ang="0">
                  <a:pos x="44" y="17"/>
                </a:cxn>
                <a:cxn ang="0">
                  <a:pos x="44" y="23"/>
                </a:cxn>
                <a:cxn ang="0">
                  <a:pos x="45" y="26"/>
                </a:cxn>
                <a:cxn ang="0">
                  <a:pos x="47" y="24"/>
                </a:cxn>
                <a:cxn ang="0">
                  <a:pos x="48" y="23"/>
                </a:cxn>
                <a:cxn ang="0">
                  <a:pos x="50" y="20"/>
                </a:cxn>
                <a:cxn ang="0">
                  <a:pos x="51" y="19"/>
                </a:cxn>
                <a:cxn ang="0">
                  <a:pos x="52" y="17"/>
                </a:cxn>
                <a:cxn ang="0">
                  <a:pos x="52" y="17"/>
                </a:cxn>
              </a:cxnLst>
              <a:rect l="0" t="0" r="r" b="b"/>
              <a:pathLst>
                <a:path w="52" h="80">
                  <a:moveTo>
                    <a:pt x="52" y="17"/>
                  </a:moveTo>
                  <a:lnTo>
                    <a:pt x="51" y="13"/>
                  </a:lnTo>
                  <a:lnTo>
                    <a:pt x="48" y="9"/>
                  </a:lnTo>
                  <a:lnTo>
                    <a:pt x="43" y="4"/>
                  </a:lnTo>
                  <a:lnTo>
                    <a:pt x="33" y="0"/>
                  </a:lnTo>
                  <a:lnTo>
                    <a:pt x="19" y="0"/>
                  </a:lnTo>
                  <a:lnTo>
                    <a:pt x="8" y="6"/>
                  </a:lnTo>
                  <a:lnTo>
                    <a:pt x="1" y="19"/>
                  </a:lnTo>
                  <a:lnTo>
                    <a:pt x="0" y="35"/>
                  </a:lnTo>
                  <a:lnTo>
                    <a:pt x="1" y="50"/>
                  </a:lnTo>
                  <a:lnTo>
                    <a:pt x="8" y="64"/>
                  </a:lnTo>
                  <a:lnTo>
                    <a:pt x="15" y="72"/>
                  </a:lnTo>
                  <a:lnTo>
                    <a:pt x="23" y="78"/>
                  </a:lnTo>
                  <a:lnTo>
                    <a:pt x="30" y="79"/>
                  </a:lnTo>
                  <a:lnTo>
                    <a:pt x="37" y="80"/>
                  </a:lnTo>
                  <a:lnTo>
                    <a:pt x="41" y="78"/>
                  </a:lnTo>
                  <a:lnTo>
                    <a:pt x="43" y="76"/>
                  </a:lnTo>
                  <a:lnTo>
                    <a:pt x="47" y="68"/>
                  </a:lnTo>
                  <a:lnTo>
                    <a:pt x="48" y="65"/>
                  </a:lnTo>
                  <a:lnTo>
                    <a:pt x="45" y="60"/>
                  </a:lnTo>
                  <a:lnTo>
                    <a:pt x="44" y="63"/>
                  </a:lnTo>
                  <a:lnTo>
                    <a:pt x="44" y="67"/>
                  </a:lnTo>
                  <a:lnTo>
                    <a:pt x="41" y="70"/>
                  </a:lnTo>
                  <a:lnTo>
                    <a:pt x="37" y="74"/>
                  </a:lnTo>
                  <a:lnTo>
                    <a:pt x="33" y="76"/>
                  </a:lnTo>
                  <a:lnTo>
                    <a:pt x="29" y="76"/>
                  </a:lnTo>
                  <a:lnTo>
                    <a:pt x="25" y="74"/>
                  </a:lnTo>
                  <a:lnTo>
                    <a:pt x="21" y="71"/>
                  </a:lnTo>
                  <a:lnTo>
                    <a:pt x="14" y="64"/>
                  </a:lnTo>
                  <a:lnTo>
                    <a:pt x="8" y="53"/>
                  </a:lnTo>
                  <a:lnTo>
                    <a:pt x="4" y="41"/>
                  </a:lnTo>
                  <a:lnTo>
                    <a:pt x="3" y="31"/>
                  </a:lnTo>
                  <a:lnTo>
                    <a:pt x="3" y="23"/>
                  </a:lnTo>
                  <a:lnTo>
                    <a:pt x="6" y="19"/>
                  </a:lnTo>
                  <a:lnTo>
                    <a:pt x="8" y="15"/>
                  </a:lnTo>
                  <a:lnTo>
                    <a:pt x="11" y="10"/>
                  </a:lnTo>
                  <a:lnTo>
                    <a:pt x="15" y="6"/>
                  </a:lnTo>
                  <a:lnTo>
                    <a:pt x="19" y="5"/>
                  </a:lnTo>
                  <a:lnTo>
                    <a:pt x="23" y="4"/>
                  </a:lnTo>
                  <a:lnTo>
                    <a:pt x="29" y="4"/>
                  </a:lnTo>
                  <a:lnTo>
                    <a:pt x="34" y="5"/>
                  </a:lnTo>
                  <a:lnTo>
                    <a:pt x="43" y="9"/>
                  </a:lnTo>
                  <a:lnTo>
                    <a:pt x="44" y="13"/>
                  </a:lnTo>
                  <a:lnTo>
                    <a:pt x="44" y="17"/>
                  </a:lnTo>
                  <a:lnTo>
                    <a:pt x="44" y="23"/>
                  </a:lnTo>
                  <a:lnTo>
                    <a:pt x="45" y="26"/>
                  </a:lnTo>
                  <a:lnTo>
                    <a:pt x="47" y="24"/>
                  </a:lnTo>
                  <a:lnTo>
                    <a:pt x="48" y="23"/>
                  </a:lnTo>
                  <a:lnTo>
                    <a:pt x="50" y="20"/>
                  </a:lnTo>
                  <a:lnTo>
                    <a:pt x="51" y="19"/>
                  </a:lnTo>
                  <a:lnTo>
                    <a:pt x="52" y="17"/>
                  </a:lnTo>
                  <a:lnTo>
                    <a:pt x="52"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6" name="Freeform 130"/>
            <p:cNvSpPr>
              <a:spLocks/>
            </p:cNvSpPr>
            <p:nvPr/>
          </p:nvSpPr>
          <p:spPr bwMode="auto">
            <a:xfrm>
              <a:off x="1963738" y="4762500"/>
              <a:ext cx="30163" cy="65088"/>
            </a:xfrm>
            <a:custGeom>
              <a:avLst/>
              <a:gdLst/>
              <a:ahLst/>
              <a:cxnLst>
                <a:cxn ang="0">
                  <a:pos x="19" y="7"/>
                </a:cxn>
                <a:cxn ang="0">
                  <a:pos x="17" y="1"/>
                </a:cxn>
                <a:cxn ang="0">
                  <a:pos x="13" y="0"/>
                </a:cxn>
                <a:cxn ang="0">
                  <a:pos x="8" y="2"/>
                </a:cxn>
                <a:cxn ang="0">
                  <a:pos x="4" y="8"/>
                </a:cxn>
                <a:cxn ang="0">
                  <a:pos x="2" y="11"/>
                </a:cxn>
                <a:cxn ang="0">
                  <a:pos x="0" y="15"/>
                </a:cxn>
                <a:cxn ang="0">
                  <a:pos x="0" y="18"/>
                </a:cxn>
                <a:cxn ang="0">
                  <a:pos x="3" y="23"/>
                </a:cxn>
                <a:cxn ang="0">
                  <a:pos x="4" y="29"/>
                </a:cxn>
                <a:cxn ang="0">
                  <a:pos x="6" y="34"/>
                </a:cxn>
                <a:cxn ang="0">
                  <a:pos x="7" y="37"/>
                </a:cxn>
                <a:cxn ang="0">
                  <a:pos x="11" y="41"/>
                </a:cxn>
                <a:cxn ang="0">
                  <a:pos x="15" y="41"/>
                </a:cxn>
                <a:cxn ang="0">
                  <a:pos x="19" y="41"/>
                </a:cxn>
                <a:cxn ang="0">
                  <a:pos x="19" y="40"/>
                </a:cxn>
                <a:cxn ang="0">
                  <a:pos x="17" y="38"/>
                </a:cxn>
                <a:cxn ang="0">
                  <a:pos x="11" y="37"/>
                </a:cxn>
                <a:cxn ang="0">
                  <a:pos x="7" y="33"/>
                </a:cxn>
                <a:cxn ang="0">
                  <a:pos x="6" y="27"/>
                </a:cxn>
                <a:cxn ang="0">
                  <a:pos x="6" y="23"/>
                </a:cxn>
                <a:cxn ang="0">
                  <a:pos x="4" y="20"/>
                </a:cxn>
                <a:cxn ang="0">
                  <a:pos x="3" y="18"/>
                </a:cxn>
                <a:cxn ang="0">
                  <a:pos x="4" y="13"/>
                </a:cxn>
                <a:cxn ang="0">
                  <a:pos x="6" y="9"/>
                </a:cxn>
                <a:cxn ang="0">
                  <a:pos x="8" y="7"/>
                </a:cxn>
                <a:cxn ang="0">
                  <a:pos x="14" y="4"/>
                </a:cxn>
                <a:cxn ang="0">
                  <a:pos x="18" y="8"/>
                </a:cxn>
                <a:cxn ang="0">
                  <a:pos x="18" y="9"/>
                </a:cxn>
                <a:cxn ang="0">
                  <a:pos x="18" y="9"/>
                </a:cxn>
                <a:cxn ang="0">
                  <a:pos x="18" y="8"/>
                </a:cxn>
                <a:cxn ang="0">
                  <a:pos x="19" y="7"/>
                </a:cxn>
                <a:cxn ang="0">
                  <a:pos x="19" y="7"/>
                </a:cxn>
              </a:cxnLst>
              <a:rect l="0" t="0" r="r" b="b"/>
              <a:pathLst>
                <a:path w="19" h="41">
                  <a:moveTo>
                    <a:pt x="19" y="7"/>
                  </a:moveTo>
                  <a:lnTo>
                    <a:pt x="17" y="1"/>
                  </a:lnTo>
                  <a:lnTo>
                    <a:pt x="13" y="0"/>
                  </a:lnTo>
                  <a:lnTo>
                    <a:pt x="8" y="2"/>
                  </a:lnTo>
                  <a:lnTo>
                    <a:pt x="4" y="8"/>
                  </a:lnTo>
                  <a:lnTo>
                    <a:pt x="2" y="11"/>
                  </a:lnTo>
                  <a:lnTo>
                    <a:pt x="0" y="15"/>
                  </a:lnTo>
                  <a:lnTo>
                    <a:pt x="0" y="18"/>
                  </a:lnTo>
                  <a:lnTo>
                    <a:pt x="3" y="23"/>
                  </a:lnTo>
                  <a:lnTo>
                    <a:pt x="4" y="29"/>
                  </a:lnTo>
                  <a:lnTo>
                    <a:pt x="6" y="34"/>
                  </a:lnTo>
                  <a:lnTo>
                    <a:pt x="7" y="37"/>
                  </a:lnTo>
                  <a:lnTo>
                    <a:pt x="11" y="41"/>
                  </a:lnTo>
                  <a:lnTo>
                    <a:pt x="15" y="41"/>
                  </a:lnTo>
                  <a:lnTo>
                    <a:pt x="19" y="41"/>
                  </a:lnTo>
                  <a:lnTo>
                    <a:pt x="19" y="40"/>
                  </a:lnTo>
                  <a:lnTo>
                    <a:pt x="17" y="38"/>
                  </a:lnTo>
                  <a:lnTo>
                    <a:pt x="11" y="37"/>
                  </a:lnTo>
                  <a:lnTo>
                    <a:pt x="7" y="33"/>
                  </a:lnTo>
                  <a:lnTo>
                    <a:pt x="6" y="27"/>
                  </a:lnTo>
                  <a:lnTo>
                    <a:pt x="6" y="23"/>
                  </a:lnTo>
                  <a:lnTo>
                    <a:pt x="4" y="20"/>
                  </a:lnTo>
                  <a:lnTo>
                    <a:pt x="3" y="18"/>
                  </a:lnTo>
                  <a:lnTo>
                    <a:pt x="4" y="13"/>
                  </a:lnTo>
                  <a:lnTo>
                    <a:pt x="6" y="9"/>
                  </a:lnTo>
                  <a:lnTo>
                    <a:pt x="8" y="7"/>
                  </a:lnTo>
                  <a:lnTo>
                    <a:pt x="14" y="4"/>
                  </a:lnTo>
                  <a:lnTo>
                    <a:pt x="18" y="8"/>
                  </a:lnTo>
                  <a:lnTo>
                    <a:pt x="18" y="9"/>
                  </a:lnTo>
                  <a:lnTo>
                    <a:pt x="18" y="9"/>
                  </a:lnTo>
                  <a:lnTo>
                    <a:pt x="18" y="8"/>
                  </a:lnTo>
                  <a:lnTo>
                    <a:pt x="19" y="7"/>
                  </a:lnTo>
                  <a:lnTo>
                    <a:pt x="19" y="7"/>
                  </a:lnTo>
                  <a:close/>
                </a:path>
              </a:pathLst>
            </a:custGeom>
            <a:solidFill>
              <a:srgbClr val="C47A1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7" name="Freeform 131"/>
            <p:cNvSpPr>
              <a:spLocks/>
            </p:cNvSpPr>
            <p:nvPr/>
          </p:nvSpPr>
          <p:spPr bwMode="auto">
            <a:xfrm>
              <a:off x="2005013" y="4732338"/>
              <a:ext cx="133350" cy="130175"/>
            </a:xfrm>
            <a:custGeom>
              <a:avLst/>
              <a:gdLst/>
              <a:ahLst/>
              <a:cxnLst>
                <a:cxn ang="0">
                  <a:pos x="10" y="13"/>
                </a:cxn>
                <a:cxn ang="0">
                  <a:pos x="25" y="4"/>
                </a:cxn>
                <a:cxn ang="0">
                  <a:pos x="51" y="0"/>
                </a:cxn>
                <a:cxn ang="0">
                  <a:pos x="65" y="4"/>
                </a:cxn>
                <a:cxn ang="0">
                  <a:pos x="69" y="6"/>
                </a:cxn>
                <a:cxn ang="0">
                  <a:pos x="80" y="19"/>
                </a:cxn>
                <a:cxn ang="0">
                  <a:pos x="84" y="39"/>
                </a:cxn>
                <a:cxn ang="0">
                  <a:pos x="76" y="64"/>
                </a:cxn>
                <a:cxn ang="0">
                  <a:pos x="63" y="74"/>
                </a:cxn>
                <a:cxn ang="0">
                  <a:pos x="58" y="78"/>
                </a:cxn>
                <a:cxn ang="0">
                  <a:pos x="39" y="82"/>
                </a:cxn>
                <a:cxn ang="0">
                  <a:pos x="21" y="78"/>
                </a:cxn>
                <a:cxn ang="0">
                  <a:pos x="11" y="74"/>
                </a:cxn>
                <a:cxn ang="0">
                  <a:pos x="6" y="67"/>
                </a:cxn>
                <a:cxn ang="0">
                  <a:pos x="0" y="54"/>
                </a:cxn>
                <a:cxn ang="0">
                  <a:pos x="0" y="41"/>
                </a:cxn>
                <a:cxn ang="0">
                  <a:pos x="2" y="31"/>
                </a:cxn>
                <a:cxn ang="0">
                  <a:pos x="4" y="21"/>
                </a:cxn>
                <a:cxn ang="0">
                  <a:pos x="7" y="20"/>
                </a:cxn>
                <a:cxn ang="0">
                  <a:pos x="4" y="24"/>
                </a:cxn>
                <a:cxn ang="0">
                  <a:pos x="3" y="41"/>
                </a:cxn>
                <a:cxn ang="0">
                  <a:pos x="4" y="60"/>
                </a:cxn>
                <a:cxn ang="0">
                  <a:pos x="14" y="70"/>
                </a:cxn>
                <a:cxn ang="0">
                  <a:pos x="26" y="76"/>
                </a:cxn>
                <a:cxn ang="0">
                  <a:pos x="43" y="78"/>
                </a:cxn>
                <a:cxn ang="0">
                  <a:pos x="58" y="74"/>
                </a:cxn>
                <a:cxn ang="0">
                  <a:pos x="70" y="67"/>
                </a:cxn>
                <a:cxn ang="0">
                  <a:pos x="77" y="50"/>
                </a:cxn>
                <a:cxn ang="0">
                  <a:pos x="80" y="34"/>
                </a:cxn>
                <a:cxn ang="0">
                  <a:pos x="74" y="17"/>
                </a:cxn>
                <a:cxn ang="0">
                  <a:pos x="59" y="5"/>
                </a:cxn>
                <a:cxn ang="0">
                  <a:pos x="40" y="4"/>
                </a:cxn>
                <a:cxn ang="0">
                  <a:pos x="24" y="8"/>
                </a:cxn>
                <a:cxn ang="0">
                  <a:pos x="13" y="15"/>
                </a:cxn>
                <a:cxn ang="0">
                  <a:pos x="7" y="19"/>
                </a:cxn>
                <a:cxn ang="0">
                  <a:pos x="7" y="19"/>
                </a:cxn>
              </a:cxnLst>
              <a:rect l="0" t="0" r="r" b="b"/>
              <a:pathLst>
                <a:path w="84" h="82">
                  <a:moveTo>
                    <a:pt x="7" y="19"/>
                  </a:moveTo>
                  <a:lnTo>
                    <a:pt x="10" y="13"/>
                  </a:lnTo>
                  <a:lnTo>
                    <a:pt x="17" y="8"/>
                  </a:lnTo>
                  <a:lnTo>
                    <a:pt x="25" y="4"/>
                  </a:lnTo>
                  <a:lnTo>
                    <a:pt x="39" y="1"/>
                  </a:lnTo>
                  <a:lnTo>
                    <a:pt x="51" y="0"/>
                  </a:lnTo>
                  <a:lnTo>
                    <a:pt x="59" y="1"/>
                  </a:lnTo>
                  <a:lnTo>
                    <a:pt x="65" y="4"/>
                  </a:lnTo>
                  <a:lnTo>
                    <a:pt x="68" y="5"/>
                  </a:lnTo>
                  <a:lnTo>
                    <a:pt x="69" y="6"/>
                  </a:lnTo>
                  <a:lnTo>
                    <a:pt x="74" y="12"/>
                  </a:lnTo>
                  <a:lnTo>
                    <a:pt x="80" y="19"/>
                  </a:lnTo>
                  <a:lnTo>
                    <a:pt x="84" y="28"/>
                  </a:lnTo>
                  <a:lnTo>
                    <a:pt x="84" y="39"/>
                  </a:lnTo>
                  <a:lnTo>
                    <a:pt x="81" y="53"/>
                  </a:lnTo>
                  <a:lnTo>
                    <a:pt x="76" y="64"/>
                  </a:lnTo>
                  <a:lnTo>
                    <a:pt x="69" y="71"/>
                  </a:lnTo>
                  <a:lnTo>
                    <a:pt x="63" y="74"/>
                  </a:lnTo>
                  <a:lnTo>
                    <a:pt x="61" y="76"/>
                  </a:lnTo>
                  <a:lnTo>
                    <a:pt x="58" y="78"/>
                  </a:lnTo>
                  <a:lnTo>
                    <a:pt x="51" y="80"/>
                  </a:lnTo>
                  <a:lnTo>
                    <a:pt x="39" y="82"/>
                  </a:lnTo>
                  <a:lnTo>
                    <a:pt x="29" y="80"/>
                  </a:lnTo>
                  <a:lnTo>
                    <a:pt x="21" y="78"/>
                  </a:lnTo>
                  <a:lnTo>
                    <a:pt x="15" y="76"/>
                  </a:lnTo>
                  <a:lnTo>
                    <a:pt x="11" y="74"/>
                  </a:lnTo>
                  <a:lnTo>
                    <a:pt x="9" y="71"/>
                  </a:lnTo>
                  <a:lnTo>
                    <a:pt x="6" y="67"/>
                  </a:lnTo>
                  <a:lnTo>
                    <a:pt x="2" y="63"/>
                  </a:lnTo>
                  <a:lnTo>
                    <a:pt x="0" y="54"/>
                  </a:lnTo>
                  <a:lnTo>
                    <a:pt x="0" y="48"/>
                  </a:lnTo>
                  <a:lnTo>
                    <a:pt x="0" y="41"/>
                  </a:lnTo>
                  <a:lnTo>
                    <a:pt x="2" y="35"/>
                  </a:lnTo>
                  <a:lnTo>
                    <a:pt x="2" y="31"/>
                  </a:lnTo>
                  <a:lnTo>
                    <a:pt x="3" y="26"/>
                  </a:lnTo>
                  <a:lnTo>
                    <a:pt x="4" y="21"/>
                  </a:lnTo>
                  <a:lnTo>
                    <a:pt x="6" y="19"/>
                  </a:lnTo>
                  <a:lnTo>
                    <a:pt x="7" y="20"/>
                  </a:lnTo>
                  <a:lnTo>
                    <a:pt x="7" y="21"/>
                  </a:lnTo>
                  <a:lnTo>
                    <a:pt x="4" y="24"/>
                  </a:lnTo>
                  <a:lnTo>
                    <a:pt x="3" y="31"/>
                  </a:lnTo>
                  <a:lnTo>
                    <a:pt x="3" y="41"/>
                  </a:lnTo>
                  <a:lnTo>
                    <a:pt x="3" y="52"/>
                  </a:lnTo>
                  <a:lnTo>
                    <a:pt x="4" y="60"/>
                  </a:lnTo>
                  <a:lnTo>
                    <a:pt x="9" y="67"/>
                  </a:lnTo>
                  <a:lnTo>
                    <a:pt x="14" y="70"/>
                  </a:lnTo>
                  <a:lnTo>
                    <a:pt x="20" y="74"/>
                  </a:lnTo>
                  <a:lnTo>
                    <a:pt x="26" y="76"/>
                  </a:lnTo>
                  <a:lnTo>
                    <a:pt x="35" y="78"/>
                  </a:lnTo>
                  <a:lnTo>
                    <a:pt x="43" y="78"/>
                  </a:lnTo>
                  <a:lnTo>
                    <a:pt x="51" y="76"/>
                  </a:lnTo>
                  <a:lnTo>
                    <a:pt x="58" y="74"/>
                  </a:lnTo>
                  <a:lnTo>
                    <a:pt x="65" y="71"/>
                  </a:lnTo>
                  <a:lnTo>
                    <a:pt x="70" y="67"/>
                  </a:lnTo>
                  <a:lnTo>
                    <a:pt x="74" y="60"/>
                  </a:lnTo>
                  <a:lnTo>
                    <a:pt x="77" y="50"/>
                  </a:lnTo>
                  <a:lnTo>
                    <a:pt x="80" y="42"/>
                  </a:lnTo>
                  <a:lnTo>
                    <a:pt x="80" y="34"/>
                  </a:lnTo>
                  <a:lnTo>
                    <a:pt x="79" y="27"/>
                  </a:lnTo>
                  <a:lnTo>
                    <a:pt x="74" y="17"/>
                  </a:lnTo>
                  <a:lnTo>
                    <a:pt x="68" y="10"/>
                  </a:lnTo>
                  <a:lnTo>
                    <a:pt x="59" y="5"/>
                  </a:lnTo>
                  <a:lnTo>
                    <a:pt x="51" y="4"/>
                  </a:lnTo>
                  <a:lnTo>
                    <a:pt x="40" y="4"/>
                  </a:lnTo>
                  <a:lnTo>
                    <a:pt x="32" y="5"/>
                  </a:lnTo>
                  <a:lnTo>
                    <a:pt x="24" y="8"/>
                  </a:lnTo>
                  <a:lnTo>
                    <a:pt x="20" y="10"/>
                  </a:lnTo>
                  <a:lnTo>
                    <a:pt x="13" y="15"/>
                  </a:lnTo>
                  <a:lnTo>
                    <a:pt x="10" y="19"/>
                  </a:lnTo>
                  <a:lnTo>
                    <a:pt x="7" y="19"/>
                  </a:lnTo>
                  <a:lnTo>
                    <a:pt x="7" y="19"/>
                  </a:lnTo>
                  <a:lnTo>
                    <a:pt x="7"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8" name="Freeform 132"/>
            <p:cNvSpPr>
              <a:spLocks/>
            </p:cNvSpPr>
            <p:nvPr/>
          </p:nvSpPr>
          <p:spPr bwMode="auto">
            <a:xfrm>
              <a:off x="1938338" y="4849813"/>
              <a:ext cx="98425" cy="136525"/>
            </a:xfrm>
            <a:custGeom>
              <a:avLst/>
              <a:gdLst/>
              <a:ahLst/>
              <a:cxnLst>
                <a:cxn ang="0">
                  <a:pos x="59" y="0"/>
                </a:cxn>
                <a:cxn ang="0">
                  <a:pos x="55" y="4"/>
                </a:cxn>
                <a:cxn ang="0">
                  <a:pos x="48" y="11"/>
                </a:cxn>
                <a:cxn ang="0">
                  <a:pos x="41" y="20"/>
                </a:cxn>
                <a:cxn ang="0">
                  <a:pos x="34" y="28"/>
                </a:cxn>
                <a:cxn ang="0">
                  <a:pos x="27" y="35"/>
                </a:cxn>
                <a:cxn ang="0">
                  <a:pos x="22" y="44"/>
                </a:cxn>
                <a:cxn ang="0">
                  <a:pos x="16" y="50"/>
                </a:cxn>
                <a:cxn ang="0">
                  <a:pos x="11" y="57"/>
                </a:cxn>
                <a:cxn ang="0">
                  <a:pos x="7" y="64"/>
                </a:cxn>
                <a:cxn ang="0">
                  <a:pos x="2" y="71"/>
                </a:cxn>
                <a:cxn ang="0">
                  <a:pos x="0" y="75"/>
                </a:cxn>
                <a:cxn ang="0">
                  <a:pos x="0" y="79"/>
                </a:cxn>
                <a:cxn ang="0">
                  <a:pos x="1" y="83"/>
                </a:cxn>
                <a:cxn ang="0">
                  <a:pos x="4" y="86"/>
                </a:cxn>
                <a:cxn ang="0">
                  <a:pos x="7" y="86"/>
                </a:cxn>
                <a:cxn ang="0">
                  <a:pos x="12" y="83"/>
                </a:cxn>
                <a:cxn ang="0">
                  <a:pos x="19" y="75"/>
                </a:cxn>
                <a:cxn ang="0">
                  <a:pos x="26" y="64"/>
                </a:cxn>
                <a:cxn ang="0">
                  <a:pos x="31" y="53"/>
                </a:cxn>
                <a:cxn ang="0">
                  <a:pos x="38" y="45"/>
                </a:cxn>
                <a:cxn ang="0">
                  <a:pos x="42" y="39"/>
                </a:cxn>
                <a:cxn ang="0">
                  <a:pos x="48" y="34"/>
                </a:cxn>
                <a:cxn ang="0">
                  <a:pos x="52" y="30"/>
                </a:cxn>
                <a:cxn ang="0">
                  <a:pos x="55" y="30"/>
                </a:cxn>
                <a:cxn ang="0">
                  <a:pos x="55" y="26"/>
                </a:cxn>
                <a:cxn ang="0">
                  <a:pos x="55" y="24"/>
                </a:cxn>
                <a:cxn ang="0">
                  <a:pos x="51" y="26"/>
                </a:cxn>
                <a:cxn ang="0">
                  <a:pos x="44" y="31"/>
                </a:cxn>
                <a:cxn ang="0">
                  <a:pos x="38" y="38"/>
                </a:cxn>
                <a:cxn ang="0">
                  <a:pos x="33" y="46"/>
                </a:cxn>
                <a:cxn ang="0">
                  <a:pos x="29" y="53"/>
                </a:cxn>
                <a:cxn ang="0">
                  <a:pos x="24" y="63"/>
                </a:cxn>
                <a:cxn ang="0">
                  <a:pos x="18" y="70"/>
                </a:cxn>
                <a:cxn ang="0">
                  <a:pos x="15" y="75"/>
                </a:cxn>
                <a:cxn ang="0">
                  <a:pos x="9" y="81"/>
                </a:cxn>
                <a:cxn ang="0">
                  <a:pos x="5" y="79"/>
                </a:cxn>
                <a:cxn ang="0">
                  <a:pos x="5" y="72"/>
                </a:cxn>
                <a:cxn ang="0">
                  <a:pos x="9" y="66"/>
                </a:cxn>
                <a:cxn ang="0">
                  <a:pos x="15" y="59"/>
                </a:cxn>
                <a:cxn ang="0">
                  <a:pos x="18" y="53"/>
                </a:cxn>
                <a:cxn ang="0">
                  <a:pos x="22" y="45"/>
                </a:cxn>
                <a:cxn ang="0">
                  <a:pos x="30" y="35"/>
                </a:cxn>
                <a:cxn ang="0">
                  <a:pos x="38" y="24"/>
                </a:cxn>
                <a:cxn ang="0">
                  <a:pos x="44" y="19"/>
                </a:cxn>
                <a:cxn ang="0">
                  <a:pos x="48" y="13"/>
                </a:cxn>
                <a:cxn ang="0">
                  <a:pos x="53" y="9"/>
                </a:cxn>
                <a:cxn ang="0">
                  <a:pos x="59" y="4"/>
                </a:cxn>
                <a:cxn ang="0">
                  <a:pos x="62" y="2"/>
                </a:cxn>
                <a:cxn ang="0">
                  <a:pos x="60" y="0"/>
                </a:cxn>
                <a:cxn ang="0">
                  <a:pos x="59" y="0"/>
                </a:cxn>
                <a:cxn ang="0">
                  <a:pos x="59" y="0"/>
                </a:cxn>
              </a:cxnLst>
              <a:rect l="0" t="0" r="r" b="b"/>
              <a:pathLst>
                <a:path w="62" h="86">
                  <a:moveTo>
                    <a:pt x="59" y="0"/>
                  </a:moveTo>
                  <a:lnTo>
                    <a:pt x="55" y="4"/>
                  </a:lnTo>
                  <a:lnTo>
                    <a:pt x="48" y="11"/>
                  </a:lnTo>
                  <a:lnTo>
                    <a:pt x="41" y="20"/>
                  </a:lnTo>
                  <a:lnTo>
                    <a:pt x="34" y="28"/>
                  </a:lnTo>
                  <a:lnTo>
                    <a:pt x="27" y="35"/>
                  </a:lnTo>
                  <a:lnTo>
                    <a:pt x="22" y="44"/>
                  </a:lnTo>
                  <a:lnTo>
                    <a:pt x="16" y="50"/>
                  </a:lnTo>
                  <a:lnTo>
                    <a:pt x="11" y="57"/>
                  </a:lnTo>
                  <a:lnTo>
                    <a:pt x="7" y="64"/>
                  </a:lnTo>
                  <a:lnTo>
                    <a:pt x="2" y="71"/>
                  </a:lnTo>
                  <a:lnTo>
                    <a:pt x="0" y="75"/>
                  </a:lnTo>
                  <a:lnTo>
                    <a:pt x="0" y="79"/>
                  </a:lnTo>
                  <a:lnTo>
                    <a:pt x="1" y="83"/>
                  </a:lnTo>
                  <a:lnTo>
                    <a:pt x="4" y="86"/>
                  </a:lnTo>
                  <a:lnTo>
                    <a:pt x="7" y="86"/>
                  </a:lnTo>
                  <a:lnTo>
                    <a:pt x="12" y="83"/>
                  </a:lnTo>
                  <a:lnTo>
                    <a:pt x="19" y="75"/>
                  </a:lnTo>
                  <a:lnTo>
                    <a:pt x="26" y="64"/>
                  </a:lnTo>
                  <a:lnTo>
                    <a:pt x="31" y="53"/>
                  </a:lnTo>
                  <a:lnTo>
                    <a:pt x="38" y="45"/>
                  </a:lnTo>
                  <a:lnTo>
                    <a:pt x="42" y="39"/>
                  </a:lnTo>
                  <a:lnTo>
                    <a:pt x="48" y="34"/>
                  </a:lnTo>
                  <a:lnTo>
                    <a:pt x="52" y="30"/>
                  </a:lnTo>
                  <a:lnTo>
                    <a:pt x="55" y="30"/>
                  </a:lnTo>
                  <a:lnTo>
                    <a:pt x="55" y="26"/>
                  </a:lnTo>
                  <a:lnTo>
                    <a:pt x="55" y="24"/>
                  </a:lnTo>
                  <a:lnTo>
                    <a:pt x="51" y="26"/>
                  </a:lnTo>
                  <a:lnTo>
                    <a:pt x="44" y="31"/>
                  </a:lnTo>
                  <a:lnTo>
                    <a:pt x="38" y="38"/>
                  </a:lnTo>
                  <a:lnTo>
                    <a:pt x="33" y="46"/>
                  </a:lnTo>
                  <a:lnTo>
                    <a:pt x="29" y="53"/>
                  </a:lnTo>
                  <a:lnTo>
                    <a:pt x="24" y="63"/>
                  </a:lnTo>
                  <a:lnTo>
                    <a:pt x="18" y="70"/>
                  </a:lnTo>
                  <a:lnTo>
                    <a:pt x="15" y="75"/>
                  </a:lnTo>
                  <a:lnTo>
                    <a:pt x="9" y="81"/>
                  </a:lnTo>
                  <a:lnTo>
                    <a:pt x="5" y="79"/>
                  </a:lnTo>
                  <a:lnTo>
                    <a:pt x="5" y="72"/>
                  </a:lnTo>
                  <a:lnTo>
                    <a:pt x="9" y="66"/>
                  </a:lnTo>
                  <a:lnTo>
                    <a:pt x="15" y="59"/>
                  </a:lnTo>
                  <a:lnTo>
                    <a:pt x="18" y="53"/>
                  </a:lnTo>
                  <a:lnTo>
                    <a:pt x="22" y="45"/>
                  </a:lnTo>
                  <a:lnTo>
                    <a:pt x="30" y="35"/>
                  </a:lnTo>
                  <a:lnTo>
                    <a:pt x="38" y="24"/>
                  </a:lnTo>
                  <a:lnTo>
                    <a:pt x="44" y="19"/>
                  </a:lnTo>
                  <a:lnTo>
                    <a:pt x="48" y="13"/>
                  </a:lnTo>
                  <a:lnTo>
                    <a:pt x="53" y="9"/>
                  </a:lnTo>
                  <a:lnTo>
                    <a:pt x="59" y="4"/>
                  </a:lnTo>
                  <a:lnTo>
                    <a:pt x="62" y="2"/>
                  </a:lnTo>
                  <a:lnTo>
                    <a:pt x="60" y="0"/>
                  </a:lnTo>
                  <a:lnTo>
                    <a:pt x="59" y="0"/>
                  </a:lnTo>
                  <a:lnTo>
                    <a:pt x="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9" name="Freeform 133"/>
            <p:cNvSpPr>
              <a:spLocks/>
            </p:cNvSpPr>
            <p:nvPr/>
          </p:nvSpPr>
          <p:spPr bwMode="auto">
            <a:xfrm>
              <a:off x="2112963" y="4840288"/>
              <a:ext cx="117475" cy="133350"/>
            </a:xfrm>
            <a:custGeom>
              <a:avLst/>
              <a:gdLst/>
              <a:ahLst/>
              <a:cxnLst>
                <a:cxn ang="0">
                  <a:pos x="2" y="0"/>
                </a:cxn>
                <a:cxn ang="0">
                  <a:pos x="4" y="3"/>
                </a:cxn>
                <a:cxn ang="0">
                  <a:pos x="8" y="8"/>
                </a:cxn>
                <a:cxn ang="0">
                  <a:pos x="13" y="17"/>
                </a:cxn>
                <a:cxn ang="0">
                  <a:pos x="22" y="23"/>
                </a:cxn>
                <a:cxn ang="0">
                  <a:pos x="26" y="28"/>
                </a:cxn>
                <a:cxn ang="0">
                  <a:pos x="33" y="32"/>
                </a:cxn>
                <a:cxn ang="0">
                  <a:pos x="38" y="34"/>
                </a:cxn>
                <a:cxn ang="0">
                  <a:pos x="44" y="37"/>
                </a:cxn>
                <a:cxn ang="0">
                  <a:pos x="52" y="45"/>
                </a:cxn>
                <a:cxn ang="0">
                  <a:pos x="63" y="56"/>
                </a:cxn>
                <a:cxn ang="0">
                  <a:pos x="71" y="66"/>
                </a:cxn>
                <a:cxn ang="0">
                  <a:pos x="74" y="73"/>
                </a:cxn>
                <a:cxn ang="0">
                  <a:pos x="74" y="77"/>
                </a:cxn>
                <a:cxn ang="0">
                  <a:pos x="71" y="82"/>
                </a:cxn>
                <a:cxn ang="0">
                  <a:pos x="68" y="84"/>
                </a:cxn>
                <a:cxn ang="0">
                  <a:pos x="64" y="82"/>
                </a:cxn>
                <a:cxn ang="0">
                  <a:pos x="57" y="77"/>
                </a:cxn>
                <a:cxn ang="0">
                  <a:pos x="50" y="72"/>
                </a:cxn>
                <a:cxn ang="0">
                  <a:pos x="44" y="65"/>
                </a:cxn>
                <a:cxn ang="0">
                  <a:pos x="38" y="58"/>
                </a:cxn>
                <a:cxn ang="0">
                  <a:pos x="31" y="50"/>
                </a:cxn>
                <a:cxn ang="0">
                  <a:pos x="22" y="41"/>
                </a:cxn>
                <a:cxn ang="0">
                  <a:pos x="12" y="36"/>
                </a:cxn>
                <a:cxn ang="0">
                  <a:pos x="8" y="33"/>
                </a:cxn>
                <a:cxn ang="0">
                  <a:pos x="8" y="32"/>
                </a:cxn>
                <a:cxn ang="0">
                  <a:pos x="11" y="30"/>
                </a:cxn>
                <a:cxn ang="0">
                  <a:pos x="13" y="30"/>
                </a:cxn>
                <a:cxn ang="0">
                  <a:pos x="22" y="36"/>
                </a:cxn>
                <a:cxn ang="0">
                  <a:pos x="28" y="43"/>
                </a:cxn>
                <a:cxn ang="0">
                  <a:pos x="35" y="50"/>
                </a:cxn>
                <a:cxn ang="0">
                  <a:pos x="39" y="54"/>
                </a:cxn>
                <a:cxn ang="0">
                  <a:pos x="44" y="59"/>
                </a:cxn>
                <a:cxn ang="0">
                  <a:pos x="49" y="66"/>
                </a:cxn>
                <a:cxn ang="0">
                  <a:pos x="56" y="72"/>
                </a:cxn>
                <a:cxn ang="0">
                  <a:pos x="61" y="76"/>
                </a:cxn>
                <a:cxn ang="0">
                  <a:pos x="65" y="80"/>
                </a:cxn>
                <a:cxn ang="0">
                  <a:pos x="67" y="81"/>
                </a:cxn>
                <a:cxn ang="0">
                  <a:pos x="68" y="80"/>
                </a:cxn>
                <a:cxn ang="0">
                  <a:pos x="71" y="73"/>
                </a:cxn>
                <a:cxn ang="0">
                  <a:pos x="68" y="66"/>
                </a:cxn>
                <a:cxn ang="0">
                  <a:pos x="61" y="61"/>
                </a:cxn>
                <a:cxn ang="0">
                  <a:pos x="53" y="52"/>
                </a:cxn>
                <a:cxn ang="0">
                  <a:pos x="42" y="43"/>
                </a:cxn>
                <a:cxn ang="0">
                  <a:pos x="34" y="36"/>
                </a:cxn>
                <a:cxn ang="0">
                  <a:pos x="26" y="30"/>
                </a:cxn>
                <a:cxn ang="0">
                  <a:pos x="20" y="26"/>
                </a:cxn>
                <a:cxn ang="0">
                  <a:pos x="15" y="22"/>
                </a:cxn>
                <a:cxn ang="0">
                  <a:pos x="11" y="18"/>
                </a:cxn>
                <a:cxn ang="0">
                  <a:pos x="6" y="12"/>
                </a:cxn>
                <a:cxn ang="0">
                  <a:pos x="4" y="8"/>
                </a:cxn>
                <a:cxn ang="0">
                  <a:pos x="1" y="4"/>
                </a:cxn>
                <a:cxn ang="0">
                  <a:pos x="0" y="2"/>
                </a:cxn>
                <a:cxn ang="0">
                  <a:pos x="2" y="0"/>
                </a:cxn>
                <a:cxn ang="0">
                  <a:pos x="2" y="0"/>
                </a:cxn>
              </a:cxnLst>
              <a:rect l="0" t="0" r="r" b="b"/>
              <a:pathLst>
                <a:path w="74" h="84">
                  <a:moveTo>
                    <a:pt x="2" y="0"/>
                  </a:moveTo>
                  <a:lnTo>
                    <a:pt x="4" y="3"/>
                  </a:lnTo>
                  <a:lnTo>
                    <a:pt x="8" y="8"/>
                  </a:lnTo>
                  <a:lnTo>
                    <a:pt x="13" y="17"/>
                  </a:lnTo>
                  <a:lnTo>
                    <a:pt x="22" y="23"/>
                  </a:lnTo>
                  <a:lnTo>
                    <a:pt x="26" y="28"/>
                  </a:lnTo>
                  <a:lnTo>
                    <a:pt x="33" y="32"/>
                  </a:lnTo>
                  <a:lnTo>
                    <a:pt x="38" y="34"/>
                  </a:lnTo>
                  <a:lnTo>
                    <a:pt x="44" y="37"/>
                  </a:lnTo>
                  <a:lnTo>
                    <a:pt x="52" y="45"/>
                  </a:lnTo>
                  <a:lnTo>
                    <a:pt x="63" y="56"/>
                  </a:lnTo>
                  <a:lnTo>
                    <a:pt x="71" y="66"/>
                  </a:lnTo>
                  <a:lnTo>
                    <a:pt x="74" y="73"/>
                  </a:lnTo>
                  <a:lnTo>
                    <a:pt x="74" y="77"/>
                  </a:lnTo>
                  <a:lnTo>
                    <a:pt x="71" y="82"/>
                  </a:lnTo>
                  <a:lnTo>
                    <a:pt x="68" y="84"/>
                  </a:lnTo>
                  <a:lnTo>
                    <a:pt x="64" y="82"/>
                  </a:lnTo>
                  <a:lnTo>
                    <a:pt x="57" y="77"/>
                  </a:lnTo>
                  <a:lnTo>
                    <a:pt x="50" y="72"/>
                  </a:lnTo>
                  <a:lnTo>
                    <a:pt x="44" y="65"/>
                  </a:lnTo>
                  <a:lnTo>
                    <a:pt x="38" y="58"/>
                  </a:lnTo>
                  <a:lnTo>
                    <a:pt x="31" y="50"/>
                  </a:lnTo>
                  <a:lnTo>
                    <a:pt x="22" y="41"/>
                  </a:lnTo>
                  <a:lnTo>
                    <a:pt x="12" y="36"/>
                  </a:lnTo>
                  <a:lnTo>
                    <a:pt x="8" y="33"/>
                  </a:lnTo>
                  <a:lnTo>
                    <a:pt x="8" y="32"/>
                  </a:lnTo>
                  <a:lnTo>
                    <a:pt x="11" y="30"/>
                  </a:lnTo>
                  <a:lnTo>
                    <a:pt x="13" y="30"/>
                  </a:lnTo>
                  <a:lnTo>
                    <a:pt x="22" y="36"/>
                  </a:lnTo>
                  <a:lnTo>
                    <a:pt x="28" y="43"/>
                  </a:lnTo>
                  <a:lnTo>
                    <a:pt x="35" y="50"/>
                  </a:lnTo>
                  <a:lnTo>
                    <a:pt x="39" y="54"/>
                  </a:lnTo>
                  <a:lnTo>
                    <a:pt x="44" y="59"/>
                  </a:lnTo>
                  <a:lnTo>
                    <a:pt x="49" y="66"/>
                  </a:lnTo>
                  <a:lnTo>
                    <a:pt x="56" y="72"/>
                  </a:lnTo>
                  <a:lnTo>
                    <a:pt x="61" y="76"/>
                  </a:lnTo>
                  <a:lnTo>
                    <a:pt x="65" y="80"/>
                  </a:lnTo>
                  <a:lnTo>
                    <a:pt x="67" y="81"/>
                  </a:lnTo>
                  <a:lnTo>
                    <a:pt x="68" y="80"/>
                  </a:lnTo>
                  <a:lnTo>
                    <a:pt x="71" y="73"/>
                  </a:lnTo>
                  <a:lnTo>
                    <a:pt x="68" y="66"/>
                  </a:lnTo>
                  <a:lnTo>
                    <a:pt x="61" y="61"/>
                  </a:lnTo>
                  <a:lnTo>
                    <a:pt x="53" y="52"/>
                  </a:lnTo>
                  <a:lnTo>
                    <a:pt x="42" y="43"/>
                  </a:lnTo>
                  <a:lnTo>
                    <a:pt x="34" y="36"/>
                  </a:lnTo>
                  <a:lnTo>
                    <a:pt x="26" y="30"/>
                  </a:lnTo>
                  <a:lnTo>
                    <a:pt x="20" y="26"/>
                  </a:lnTo>
                  <a:lnTo>
                    <a:pt x="15" y="22"/>
                  </a:lnTo>
                  <a:lnTo>
                    <a:pt x="11" y="18"/>
                  </a:lnTo>
                  <a:lnTo>
                    <a:pt x="6" y="12"/>
                  </a:lnTo>
                  <a:lnTo>
                    <a:pt x="4" y="8"/>
                  </a:lnTo>
                  <a:lnTo>
                    <a:pt x="1" y="4"/>
                  </a:lnTo>
                  <a:lnTo>
                    <a:pt x="0" y="2"/>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0" name="Freeform 134"/>
            <p:cNvSpPr>
              <a:spLocks/>
            </p:cNvSpPr>
            <p:nvPr/>
          </p:nvSpPr>
          <p:spPr bwMode="auto">
            <a:xfrm>
              <a:off x="1879600" y="4592638"/>
              <a:ext cx="206375" cy="142875"/>
            </a:xfrm>
            <a:custGeom>
              <a:avLst/>
              <a:gdLst/>
              <a:ahLst/>
              <a:cxnLst>
                <a:cxn ang="0">
                  <a:pos x="116" y="85"/>
                </a:cxn>
                <a:cxn ang="0">
                  <a:pos x="112" y="74"/>
                </a:cxn>
                <a:cxn ang="0">
                  <a:pos x="101" y="61"/>
                </a:cxn>
                <a:cxn ang="0">
                  <a:pos x="82" y="56"/>
                </a:cxn>
                <a:cxn ang="0">
                  <a:pos x="61" y="59"/>
                </a:cxn>
                <a:cxn ang="0">
                  <a:pos x="44" y="60"/>
                </a:cxn>
                <a:cxn ang="0">
                  <a:pos x="30" y="56"/>
                </a:cxn>
                <a:cxn ang="0">
                  <a:pos x="11" y="42"/>
                </a:cxn>
                <a:cxn ang="0">
                  <a:pos x="2" y="28"/>
                </a:cxn>
                <a:cxn ang="0">
                  <a:pos x="0" y="17"/>
                </a:cxn>
                <a:cxn ang="0">
                  <a:pos x="2" y="7"/>
                </a:cxn>
                <a:cxn ang="0">
                  <a:pos x="11" y="0"/>
                </a:cxn>
                <a:cxn ang="0">
                  <a:pos x="16" y="5"/>
                </a:cxn>
                <a:cxn ang="0">
                  <a:pos x="16" y="17"/>
                </a:cxn>
                <a:cxn ang="0">
                  <a:pos x="27" y="33"/>
                </a:cxn>
                <a:cxn ang="0">
                  <a:pos x="41" y="44"/>
                </a:cxn>
                <a:cxn ang="0">
                  <a:pos x="60" y="44"/>
                </a:cxn>
                <a:cxn ang="0">
                  <a:pos x="86" y="41"/>
                </a:cxn>
                <a:cxn ang="0">
                  <a:pos x="108" y="45"/>
                </a:cxn>
                <a:cxn ang="0">
                  <a:pos x="120" y="53"/>
                </a:cxn>
                <a:cxn ang="0">
                  <a:pos x="130" y="71"/>
                </a:cxn>
                <a:cxn ang="0">
                  <a:pos x="130" y="86"/>
                </a:cxn>
                <a:cxn ang="0">
                  <a:pos x="127" y="90"/>
                </a:cxn>
                <a:cxn ang="0">
                  <a:pos x="127" y="82"/>
                </a:cxn>
                <a:cxn ang="0">
                  <a:pos x="125" y="67"/>
                </a:cxn>
                <a:cxn ang="0">
                  <a:pos x="116" y="57"/>
                </a:cxn>
                <a:cxn ang="0">
                  <a:pos x="107" y="49"/>
                </a:cxn>
                <a:cxn ang="0">
                  <a:pos x="93" y="46"/>
                </a:cxn>
                <a:cxn ang="0">
                  <a:pos x="79" y="46"/>
                </a:cxn>
                <a:cxn ang="0">
                  <a:pos x="63" y="48"/>
                </a:cxn>
                <a:cxn ang="0">
                  <a:pos x="45" y="48"/>
                </a:cxn>
                <a:cxn ang="0">
                  <a:pos x="27" y="39"/>
                </a:cxn>
                <a:cxn ang="0">
                  <a:pos x="17" y="28"/>
                </a:cxn>
                <a:cxn ang="0">
                  <a:pos x="13" y="17"/>
                </a:cxn>
                <a:cxn ang="0">
                  <a:pos x="9" y="8"/>
                </a:cxn>
                <a:cxn ang="0">
                  <a:pos x="5" y="13"/>
                </a:cxn>
                <a:cxn ang="0">
                  <a:pos x="7" y="24"/>
                </a:cxn>
                <a:cxn ang="0">
                  <a:pos x="11" y="34"/>
                </a:cxn>
                <a:cxn ang="0">
                  <a:pos x="20" y="44"/>
                </a:cxn>
                <a:cxn ang="0">
                  <a:pos x="33" y="52"/>
                </a:cxn>
                <a:cxn ang="0">
                  <a:pos x="50" y="57"/>
                </a:cxn>
                <a:cxn ang="0">
                  <a:pos x="68" y="53"/>
                </a:cxn>
                <a:cxn ang="0">
                  <a:pos x="86" y="52"/>
                </a:cxn>
                <a:cxn ang="0">
                  <a:pos x="103" y="56"/>
                </a:cxn>
                <a:cxn ang="0">
                  <a:pos x="111" y="64"/>
                </a:cxn>
                <a:cxn ang="0">
                  <a:pos x="119" y="79"/>
                </a:cxn>
                <a:cxn ang="0">
                  <a:pos x="119" y="89"/>
                </a:cxn>
                <a:cxn ang="0">
                  <a:pos x="116" y="90"/>
                </a:cxn>
              </a:cxnLst>
              <a:rect l="0" t="0" r="r" b="b"/>
              <a:pathLst>
                <a:path w="130" h="90">
                  <a:moveTo>
                    <a:pt x="116" y="90"/>
                  </a:moveTo>
                  <a:lnTo>
                    <a:pt x="116" y="85"/>
                  </a:lnTo>
                  <a:lnTo>
                    <a:pt x="115" y="79"/>
                  </a:lnTo>
                  <a:lnTo>
                    <a:pt x="112" y="74"/>
                  </a:lnTo>
                  <a:lnTo>
                    <a:pt x="108" y="67"/>
                  </a:lnTo>
                  <a:lnTo>
                    <a:pt x="101" y="61"/>
                  </a:lnTo>
                  <a:lnTo>
                    <a:pt x="93" y="57"/>
                  </a:lnTo>
                  <a:lnTo>
                    <a:pt x="82" y="56"/>
                  </a:lnTo>
                  <a:lnTo>
                    <a:pt x="72" y="57"/>
                  </a:lnTo>
                  <a:lnTo>
                    <a:pt x="61" y="59"/>
                  </a:lnTo>
                  <a:lnTo>
                    <a:pt x="52" y="60"/>
                  </a:lnTo>
                  <a:lnTo>
                    <a:pt x="44" y="60"/>
                  </a:lnTo>
                  <a:lnTo>
                    <a:pt x="38" y="60"/>
                  </a:lnTo>
                  <a:lnTo>
                    <a:pt x="30" y="56"/>
                  </a:lnTo>
                  <a:lnTo>
                    <a:pt x="20" y="49"/>
                  </a:lnTo>
                  <a:lnTo>
                    <a:pt x="11" y="42"/>
                  </a:lnTo>
                  <a:lnTo>
                    <a:pt x="7" y="35"/>
                  </a:lnTo>
                  <a:lnTo>
                    <a:pt x="2" y="28"/>
                  </a:lnTo>
                  <a:lnTo>
                    <a:pt x="1" y="23"/>
                  </a:lnTo>
                  <a:lnTo>
                    <a:pt x="0" y="17"/>
                  </a:lnTo>
                  <a:lnTo>
                    <a:pt x="1" y="13"/>
                  </a:lnTo>
                  <a:lnTo>
                    <a:pt x="2" y="7"/>
                  </a:lnTo>
                  <a:lnTo>
                    <a:pt x="7" y="2"/>
                  </a:lnTo>
                  <a:lnTo>
                    <a:pt x="11" y="0"/>
                  </a:lnTo>
                  <a:lnTo>
                    <a:pt x="15" y="2"/>
                  </a:lnTo>
                  <a:lnTo>
                    <a:pt x="16" y="5"/>
                  </a:lnTo>
                  <a:lnTo>
                    <a:pt x="16" y="12"/>
                  </a:lnTo>
                  <a:lnTo>
                    <a:pt x="16" y="17"/>
                  </a:lnTo>
                  <a:lnTo>
                    <a:pt x="20" y="26"/>
                  </a:lnTo>
                  <a:lnTo>
                    <a:pt x="27" y="33"/>
                  </a:lnTo>
                  <a:lnTo>
                    <a:pt x="34" y="39"/>
                  </a:lnTo>
                  <a:lnTo>
                    <a:pt x="41" y="44"/>
                  </a:lnTo>
                  <a:lnTo>
                    <a:pt x="49" y="46"/>
                  </a:lnTo>
                  <a:lnTo>
                    <a:pt x="60" y="44"/>
                  </a:lnTo>
                  <a:lnTo>
                    <a:pt x="72" y="42"/>
                  </a:lnTo>
                  <a:lnTo>
                    <a:pt x="86" y="41"/>
                  </a:lnTo>
                  <a:lnTo>
                    <a:pt x="99" y="42"/>
                  </a:lnTo>
                  <a:lnTo>
                    <a:pt x="108" y="45"/>
                  </a:lnTo>
                  <a:lnTo>
                    <a:pt x="115" y="49"/>
                  </a:lnTo>
                  <a:lnTo>
                    <a:pt x="120" y="53"/>
                  </a:lnTo>
                  <a:lnTo>
                    <a:pt x="126" y="61"/>
                  </a:lnTo>
                  <a:lnTo>
                    <a:pt x="130" y="71"/>
                  </a:lnTo>
                  <a:lnTo>
                    <a:pt x="130" y="79"/>
                  </a:lnTo>
                  <a:lnTo>
                    <a:pt x="130" y="86"/>
                  </a:lnTo>
                  <a:lnTo>
                    <a:pt x="130" y="89"/>
                  </a:lnTo>
                  <a:lnTo>
                    <a:pt x="127" y="90"/>
                  </a:lnTo>
                  <a:lnTo>
                    <a:pt x="127" y="88"/>
                  </a:lnTo>
                  <a:lnTo>
                    <a:pt x="127" y="82"/>
                  </a:lnTo>
                  <a:lnTo>
                    <a:pt x="126" y="74"/>
                  </a:lnTo>
                  <a:lnTo>
                    <a:pt x="125" y="67"/>
                  </a:lnTo>
                  <a:lnTo>
                    <a:pt x="120" y="61"/>
                  </a:lnTo>
                  <a:lnTo>
                    <a:pt x="116" y="57"/>
                  </a:lnTo>
                  <a:lnTo>
                    <a:pt x="112" y="52"/>
                  </a:lnTo>
                  <a:lnTo>
                    <a:pt x="107" y="49"/>
                  </a:lnTo>
                  <a:lnTo>
                    <a:pt x="100" y="46"/>
                  </a:lnTo>
                  <a:lnTo>
                    <a:pt x="93" y="46"/>
                  </a:lnTo>
                  <a:lnTo>
                    <a:pt x="86" y="46"/>
                  </a:lnTo>
                  <a:lnTo>
                    <a:pt x="79" y="46"/>
                  </a:lnTo>
                  <a:lnTo>
                    <a:pt x="71" y="46"/>
                  </a:lnTo>
                  <a:lnTo>
                    <a:pt x="63" y="48"/>
                  </a:lnTo>
                  <a:lnTo>
                    <a:pt x="55" y="48"/>
                  </a:lnTo>
                  <a:lnTo>
                    <a:pt x="45" y="48"/>
                  </a:lnTo>
                  <a:lnTo>
                    <a:pt x="35" y="45"/>
                  </a:lnTo>
                  <a:lnTo>
                    <a:pt x="27" y="39"/>
                  </a:lnTo>
                  <a:lnTo>
                    <a:pt x="20" y="33"/>
                  </a:lnTo>
                  <a:lnTo>
                    <a:pt x="17" y="28"/>
                  </a:lnTo>
                  <a:lnTo>
                    <a:pt x="15" y="23"/>
                  </a:lnTo>
                  <a:lnTo>
                    <a:pt x="13" y="17"/>
                  </a:lnTo>
                  <a:lnTo>
                    <a:pt x="11" y="11"/>
                  </a:lnTo>
                  <a:lnTo>
                    <a:pt x="9" y="8"/>
                  </a:lnTo>
                  <a:lnTo>
                    <a:pt x="7" y="9"/>
                  </a:lnTo>
                  <a:lnTo>
                    <a:pt x="5" y="13"/>
                  </a:lnTo>
                  <a:lnTo>
                    <a:pt x="4" y="19"/>
                  </a:lnTo>
                  <a:lnTo>
                    <a:pt x="7" y="24"/>
                  </a:lnTo>
                  <a:lnTo>
                    <a:pt x="8" y="30"/>
                  </a:lnTo>
                  <a:lnTo>
                    <a:pt x="11" y="34"/>
                  </a:lnTo>
                  <a:lnTo>
                    <a:pt x="13" y="39"/>
                  </a:lnTo>
                  <a:lnTo>
                    <a:pt x="20" y="44"/>
                  </a:lnTo>
                  <a:lnTo>
                    <a:pt x="26" y="48"/>
                  </a:lnTo>
                  <a:lnTo>
                    <a:pt x="33" y="52"/>
                  </a:lnTo>
                  <a:lnTo>
                    <a:pt x="39" y="56"/>
                  </a:lnTo>
                  <a:lnTo>
                    <a:pt x="50" y="57"/>
                  </a:lnTo>
                  <a:lnTo>
                    <a:pt x="59" y="56"/>
                  </a:lnTo>
                  <a:lnTo>
                    <a:pt x="68" y="53"/>
                  </a:lnTo>
                  <a:lnTo>
                    <a:pt x="77" y="52"/>
                  </a:lnTo>
                  <a:lnTo>
                    <a:pt x="86" y="52"/>
                  </a:lnTo>
                  <a:lnTo>
                    <a:pt x="94" y="53"/>
                  </a:lnTo>
                  <a:lnTo>
                    <a:pt x="103" y="56"/>
                  </a:lnTo>
                  <a:lnTo>
                    <a:pt x="107" y="60"/>
                  </a:lnTo>
                  <a:lnTo>
                    <a:pt x="111" y="64"/>
                  </a:lnTo>
                  <a:lnTo>
                    <a:pt x="116" y="71"/>
                  </a:lnTo>
                  <a:lnTo>
                    <a:pt x="119" y="79"/>
                  </a:lnTo>
                  <a:lnTo>
                    <a:pt x="119" y="86"/>
                  </a:lnTo>
                  <a:lnTo>
                    <a:pt x="119" y="89"/>
                  </a:lnTo>
                  <a:lnTo>
                    <a:pt x="116" y="90"/>
                  </a:lnTo>
                  <a:lnTo>
                    <a:pt x="116"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1" name="Freeform 135"/>
            <p:cNvSpPr>
              <a:spLocks/>
            </p:cNvSpPr>
            <p:nvPr/>
          </p:nvSpPr>
          <p:spPr bwMode="auto">
            <a:xfrm>
              <a:off x="1946275" y="4495800"/>
              <a:ext cx="314325" cy="166688"/>
            </a:xfrm>
            <a:custGeom>
              <a:avLst/>
              <a:gdLst/>
              <a:ahLst/>
              <a:cxnLst>
                <a:cxn ang="0">
                  <a:pos x="0" y="105"/>
                </a:cxn>
                <a:cxn ang="0">
                  <a:pos x="0" y="99"/>
                </a:cxn>
                <a:cxn ang="0">
                  <a:pos x="3" y="89"/>
                </a:cxn>
                <a:cxn ang="0">
                  <a:pos x="6" y="74"/>
                </a:cxn>
                <a:cxn ang="0">
                  <a:pos x="10" y="62"/>
                </a:cxn>
                <a:cxn ang="0">
                  <a:pos x="17" y="50"/>
                </a:cxn>
                <a:cxn ang="0">
                  <a:pos x="26" y="39"/>
                </a:cxn>
                <a:cxn ang="0">
                  <a:pos x="37" y="29"/>
                </a:cxn>
                <a:cxn ang="0">
                  <a:pos x="44" y="22"/>
                </a:cxn>
                <a:cxn ang="0">
                  <a:pos x="52" y="15"/>
                </a:cxn>
                <a:cxn ang="0">
                  <a:pos x="65" y="10"/>
                </a:cxn>
                <a:cxn ang="0">
                  <a:pos x="78" y="4"/>
                </a:cxn>
                <a:cxn ang="0">
                  <a:pos x="96" y="0"/>
                </a:cxn>
                <a:cxn ang="0">
                  <a:pos x="113" y="0"/>
                </a:cxn>
                <a:cxn ang="0">
                  <a:pos x="129" y="2"/>
                </a:cxn>
                <a:cxn ang="0">
                  <a:pos x="143" y="3"/>
                </a:cxn>
                <a:cxn ang="0">
                  <a:pos x="157" y="6"/>
                </a:cxn>
                <a:cxn ang="0">
                  <a:pos x="166" y="10"/>
                </a:cxn>
                <a:cxn ang="0">
                  <a:pos x="175" y="14"/>
                </a:cxn>
                <a:cxn ang="0">
                  <a:pos x="179" y="19"/>
                </a:cxn>
                <a:cxn ang="0">
                  <a:pos x="184" y="28"/>
                </a:cxn>
                <a:cxn ang="0">
                  <a:pos x="190" y="33"/>
                </a:cxn>
                <a:cxn ang="0">
                  <a:pos x="195" y="36"/>
                </a:cxn>
                <a:cxn ang="0">
                  <a:pos x="197" y="37"/>
                </a:cxn>
                <a:cxn ang="0">
                  <a:pos x="198" y="37"/>
                </a:cxn>
                <a:cxn ang="0">
                  <a:pos x="195" y="48"/>
                </a:cxn>
                <a:cxn ang="0">
                  <a:pos x="192" y="46"/>
                </a:cxn>
                <a:cxn ang="0">
                  <a:pos x="187" y="37"/>
                </a:cxn>
                <a:cxn ang="0">
                  <a:pos x="179" y="29"/>
                </a:cxn>
                <a:cxn ang="0">
                  <a:pos x="169" y="22"/>
                </a:cxn>
                <a:cxn ang="0">
                  <a:pos x="158" y="18"/>
                </a:cxn>
                <a:cxn ang="0">
                  <a:pos x="149" y="14"/>
                </a:cxn>
                <a:cxn ang="0">
                  <a:pos x="139" y="10"/>
                </a:cxn>
                <a:cxn ang="0">
                  <a:pos x="127" y="8"/>
                </a:cxn>
                <a:cxn ang="0">
                  <a:pos x="110" y="6"/>
                </a:cxn>
                <a:cxn ang="0">
                  <a:pos x="94" y="8"/>
                </a:cxn>
                <a:cxn ang="0">
                  <a:pos x="77" y="10"/>
                </a:cxn>
                <a:cxn ang="0">
                  <a:pos x="66" y="14"/>
                </a:cxn>
                <a:cxn ang="0">
                  <a:pos x="55" y="19"/>
                </a:cxn>
                <a:cxn ang="0">
                  <a:pos x="44" y="29"/>
                </a:cxn>
                <a:cxn ang="0">
                  <a:pos x="33" y="39"/>
                </a:cxn>
                <a:cxn ang="0">
                  <a:pos x="25" y="48"/>
                </a:cxn>
                <a:cxn ang="0">
                  <a:pos x="19" y="55"/>
                </a:cxn>
                <a:cxn ang="0">
                  <a:pos x="15" y="63"/>
                </a:cxn>
                <a:cxn ang="0">
                  <a:pos x="13" y="70"/>
                </a:cxn>
                <a:cxn ang="0">
                  <a:pos x="10" y="77"/>
                </a:cxn>
                <a:cxn ang="0">
                  <a:pos x="7" y="84"/>
                </a:cxn>
                <a:cxn ang="0">
                  <a:pos x="7" y="94"/>
                </a:cxn>
                <a:cxn ang="0">
                  <a:pos x="6" y="100"/>
                </a:cxn>
                <a:cxn ang="0">
                  <a:pos x="6" y="105"/>
                </a:cxn>
                <a:cxn ang="0">
                  <a:pos x="0" y="105"/>
                </a:cxn>
                <a:cxn ang="0">
                  <a:pos x="0" y="105"/>
                </a:cxn>
              </a:cxnLst>
              <a:rect l="0" t="0" r="r" b="b"/>
              <a:pathLst>
                <a:path w="198" h="105">
                  <a:moveTo>
                    <a:pt x="0" y="105"/>
                  </a:moveTo>
                  <a:lnTo>
                    <a:pt x="0" y="99"/>
                  </a:lnTo>
                  <a:lnTo>
                    <a:pt x="3" y="89"/>
                  </a:lnTo>
                  <a:lnTo>
                    <a:pt x="6" y="74"/>
                  </a:lnTo>
                  <a:lnTo>
                    <a:pt x="10" y="62"/>
                  </a:lnTo>
                  <a:lnTo>
                    <a:pt x="17" y="50"/>
                  </a:lnTo>
                  <a:lnTo>
                    <a:pt x="26" y="39"/>
                  </a:lnTo>
                  <a:lnTo>
                    <a:pt x="37" y="29"/>
                  </a:lnTo>
                  <a:lnTo>
                    <a:pt x="44" y="22"/>
                  </a:lnTo>
                  <a:lnTo>
                    <a:pt x="52" y="15"/>
                  </a:lnTo>
                  <a:lnTo>
                    <a:pt x="65" y="10"/>
                  </a:lnTo>
                  <a:lnTo>
                    <a:pt x="78" y="4"/>
                  </a:lnTo>
                  <a:lnTo>
                    <a:pt x="96" y="0"/>
                  </a:lnTo>
                  <a:lnTo>
                    <a:pt x="113" y="0"/>
                  </a:lnTo>
                  <a:lnTo>
                    <a:pt x="129" y="2"/>
                  </a:lnTo>
                  <a:lnTo>
                    <a:pt x="143" y="3"/>
                  </a:lnTo>
                  <a:lnTo>
                    <a:pt x="157" y="6"/>
                  </a:lnTo>
                  <a:lnTo>
                    <a:pt x="166" y="10"/>
                  </a:lnTo>
                  <a:lnTo>
                    <a:pt x="175" y="14"/>
                  </a:lnTo>
                  <a:lnTo>
                    <a:pt x="179" y="19"/>
                  </a:lnTo>
                  <a:lnTo>
                    <a:pt x="184" y="28"/>
                  </a:lnTo>
                  <a:lnTo>
                    <a:pt x="190" y="33"/>
                  </a:lnTo>
                  <a:lnTo>
                    <a:pt x="195" y="36"/>
                  </a:lnTo>
                  <a:lnTo>
                    <a:pt x="197" y="37"/>
                  </a:lnTo>
                  <a:lnTo>
                    <a:pt x="198" y="37"/>
                  </a:lnTo>
                  <a:lnTo>
                    <a:pt x="195" y="48"/>
                  </a:lnTo>
                  <a:lnTo>
                    <a:pt x="192" y="46"/>
                  </a:lnTo>
                  <a:lnTo>
                    <a:pt x="187" y="37"/>
                  </a:lnTo>
                  <a:lnTo>
                    <a:pt x="179" y="29"/>
                  </a:lnTo>
                  <a:lnTo>
                    <a:pt x="169" y="22"/>
                  </a:lnTo>
                  <a:lnTo>
                    <a:pt x="158" y="18"/>
                  </a:lnTo>
                  <a:lnTo>
                    <a:pt x="149" y="14"/>
                  </a:lnTo>
                  <a:lnTo>
                    <a:pt x="139" y="10"/>
                  </a:lnTo>
                  <a:lnTo>
                    <a:pt x="127" y="8"/>
                  </a:lnTo>
                  <a:lnTo>
                    <a:pt x="110" y="6"/>
                  </a:lnTo>
                  <a:lnTo>
                    <a:pt x="94" y="8"/>
                  </a:lnTo>
                  <a:lnTo>
                    <a:pt x="77" y="10"/>
                  </a:lnTo>
                  <a:lnTo>
                    <a:pt x="66" y="14"/>
                  </a:lnTo>
                  <a:lnTo>
                    <a:pt x="55" y="19"/>
                  </a:lnTo>
                  <a:lnTo>
                    <a:pt x="44" y="29"/>
                  </a:lnTo>
                  <a:lnTo>
                    <a:pt x="33" y="39"/>
                  </a:lnTo>
                  <a:lnTo>
                    <a:pt x="25" y="48"/>
                  </a:lnTo>
                  <a:lnTo>
                    <a:pt x="19" y="55"/>
                  </a:lnTo>
                  <a:lnTo>
                    <a:pt x="15" y="63"/>
                  </a:lnTo>
                  <a:lnTo>
                    <a:pt x="13" y="70"/>
                  </a:lnTo>
                  <a:lnTo>
                    <a:pt x="10" y="77"/>
                  </a:lnTo>
                  <a:lnTo>
                    <a:pt x="7" y="84"/>
                  </a:lnTo>
                  <a:lnTo>
                    <a:pt x="7" y="94"/>
                  </a:lnTo>
                  <a:lnTo>
                    <a:pt x="6" y="100"/>
                  </a:lnTo>
                  <a:lnTo>
                    <a:pt x="6" y="105"/>
                  </a:lnTo>
                  <a:lnTo>
                    <a:pt x="0" y="105"/>
                  </a:lnTo>
                  <a:lnTo>
                    <a:pt x="0" y="1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2" name="Freeform 136"/>
            <p:cNvSpPr>
              <a:spLocks/>
            </p:cNvSpPr>
            <p:nvPr/>
          </p:nvSpPr>
          <p:spPr bwMode="auto">
            <a:xfrm>
              <a:off x="1924050" y="4683125"/>
              <a:ext cx="57150" cy="236538"/>
            </a:xfrm>
            <a:custGeom>
              <a:avLst/>
              <a:gdLst/>
              <a:ahLst/>
              <a:cxnLst>
                <a:cxn ang="0">
                  <a:pos x="7" y="0"/>
                </a:cxn>
                <a:cxn ang="0">
                  <a:pos x="6" y="3"/>
                </a:cxn>
                <a:cxn ang="0">
                  <a:pos x="5" y="14"/>
                </a:cxn>
                <a:cxn ang="0">
                  <a:pos x="2" y="29"/>
                </a:cxn>
                <a:cxn ang="0">
                  <a:pos x="2" y="46"/>
                </a:cxn>
                <a:cxn ang="0">
                  <a:pos x="2" y="59"/>
                </a:cxn>
                <a:cxn ang="0">
                  <a:pos x="0" y="70"/>
                </a:cxn>
                <a:cxn ang="0">
                  <a:pos x="0" y="80"/>
                </a:cxn>
                <a:cxn ang="0">
                  <a:pos x="3" y="91"/>
                </a:cxn>
                <a:cxn ang="0">
                  <a:pos x="5" y="99"/>
                </a:cxn>
                <a:cxn ang="0">
                  <a:pos x="6" y="109"/>
                </a:cxn>
                <a:cxn ang="0">
                  <a:pos x="6" y="118"/>
                </a:cxn>
                <a:cxn ang="0">
                  <a:pos x="6" y="129"/>
                </a:cxn>
                <a:cxn ang="0">
                  <a:pos x="3" y="135"/>
                </a:cxn>
                <a:cxn ang="0">
                  <a:pos x="2" y="142"/>
                </a:cxn>
                <a:cxn ang="0">
                  <a:pos x="0" y="146"/>
                </a:cxn>
                <a:cxn ang="0">
                  <a:pos x="3" y="147"/>
                </a:cxn>
                <a:cxn ang="0">
                  <a:pos x="11" y="147"/>
                </a:cxn>
                <a:cxn ang="0">
                  <a:pos x="20" y="147"/>
                </a:cxn>
                <a:cxn ang="0">
                  <a:pos x="28" y="147"/>
                </a:cxn>
                <a:cxn ang="0">
                  <a:pos x="31" y="149"/>
                </a:cxn>
                <a:cxn ang="0">
                  <a:pos x="36" y="143"/>
                </a:cxn>
                <a:cxn ang="0">
                  <a:pos x="32" y="143"/>
                </a:cxn>
                <a:cxn ang="0">
                  <a:pos x="24" y="143"/>
                </a:cxn>
                <a:cxn ang="0">
                  <a:pos x="14" y="142"/>
                </a:cxn>
                <a:cxn ang="0">
                  <a:pos x="10" y="140"/>
                </a:cxn>
                <a:cxn ang="0">
                  <a:pos x="9" y="136"/>
                </a:cxn>
                <a:cxn ang="0">
                  <a:pos x="10" y="127"/>
                </a:cxn>
                <a:cxn ang="0">
                  <a:pos x="11" y="116"/>
                </a:cxn>
                <a:cxn ang="0">
                  <a:pos x="11" y="107"/>
                </a:cxn>
                <a:cxn ang="0">
                  <a:pos x="9" y="96"/>
                </a:cxn>
                <a:cxn ang="0">
                  <a:pos x="6" y="81"/>
                </a:cxn>
                <a:cxn ang="0">
                  <a:pos x="3" y="66"/>
                </a:cxn>
                <a:cxn ang="0">
                  <a:pos x="3" y="58"/>
                </a:cxn>
                <a:cxn ang="0">
                  <a:pos x="5" y="50"/>
                </a:cxn>
                <a:cxn ang="0">
                  <a:pos x="6" y="37"/>
                </a:cxn>
                <a:cxn ang="0">
                  <a:pos x="7" y="26"/>
                </a:cxn>
                <a:cxn ang="0">
                  <a:pos x="10" y="18"/>
                </a:cxn>
                <a:cxn ang="0">
                  <a:pos x="11" y="13"/>
                </a:cxn>
                <a:cxn ang="0">
                  <a:pos x="13" y="6"/>
                </a:cxn>
                <a:cxn ang="0">
                  <a:pos x="13" y="3"/>
                </a:cxn>
                <a:cxn ang="0">
                  <a:pos x="14" y="0"/>
                </a:cxn>
                <a:cxn ang="0">
                  <a:pos x="7" y="0"/>
                </a:cxn>
                <a:cxn ang="0">
                  <a:pos x="7" y="0"/>
                </a:cxn>
              </a:cxnLst>
              <a:rect l="0" t="0" r="r" b="b"/>
              <a:pathLst>
                <a:path w="36" h="149">
                  <a:moveTo>
                    <a:pt x="7" y="0"/>
                  </a:moveTo>
                  <a:lnTo>
                    <a:pt x="6" y="3"/>
                  </a:lnTo>
                  <a:lnTo>
                    <a:pt x="5" y="14"/>
                  </a:lnTo>
                  <a:lnTo>
                    <a:pt x="2" y="29"/>
                  </a:lnTo>
                  <a:lnTo>
                    <a:pt x="2" y="46"/>
                  </a:lnTo>
                  <a:lnTo>
                    <a:pt x="2" y="59"/>
                  </a:lnTo>
                  <a:lnTo>
                    <a:pt x="0" y="70"/>
                  </a:lnTo>
                  <a:lnTo>
                    <a:pt x="0" y="80"/>
                  </a:lnTo>
                  <a:lnTo>
                    <a:pt x="3" y="91"/>
                  </a:lnTo>
                  <a:lnTo>
                    <a:pt x="5" y="99"/>
                  </a:lnTo>
                  <a:lnTo>
                    <a:pt x="6" y="109"/>
                  </a:lnTo>
                  <a:lnTo>
                    <a:pt x="6" y="118"/>
                  </a:lnTo>
                  <a:lnTo>
                    <a:pt x="6" y="129"/>
                  </a:lnTo>
                  <a:lnTo>
                    <a:pt x="3" y="135"/>
                  </a:lnTo>
                  <a:lnTo>
                    <a:pt x="2" y="142"/>
                  </a:lnTo>
                  <a:lnTo>
                    <a:pt x="0" y="146"/>
                  </a:lnTo>
                  <a:lnTo>
                    <a:pt x="3" y="147"/>
                  </a:lnTo>
                  <a:lnTo>
                    <a:pt x="11" y="147"/>
                  </a:lnTo>
                  <a:lnTo>
                    <a:pt x="20" y="147"/>
                  </a:lnTo>
                  <a:lnTo>
                    <a:pt x="28" y="147"/>
                  </a:lnTo>
                  <a:lnTo>
                    <a:pt x="31" y="149"/>
                  </a:lnTo>
                  <a:lnTo>
                    <a:pt x="36" y="143"/>
                  </a:lnTo>
                  <a:lnTo>
                    <a:pt x="32" y="143"/>
                  </a:lnTo>
                  <a:lnTo>
                    <a:pt x="24" y="143"/>
                  </a:lnTo>
                  <a:lnTo>
                    <a:pt x="14" y="142"/>
                  </a:lnTo>
                  <a:lnTo>
                    <a:pt x="10" y="140"/>
                  </a:lnTo>
                  <a:lnTo>
                    <a:pt x="9" y="136"/>
                  </a:lnTo>
                  <a:lnTo>
                    <a:pt x="10" y="127"/>
                  </a:lnTo>
                  <a:lnTo>
                    <a:pt x="11" y="116"/>
                  </a:lnTo>
                  <a:lnTo>
                    <a:pt x="11" y="107"/>
                  </a:lnTo>
                  <a:lnTo>
                    <a:pt x="9" y="96"/>
                  </a:lnTo>
                  <a:lnTo>
                    <a:pt x="6" y="81"/>
                  </a:lnTo>
                  <a:lnTo>
                    <a:pt x="3" y="66"/>
                  </a:lnTo>
                  <a:lnTo>
                    <a:pt x="3" y="58"/>
                  </a:lnTo>
                  <a:lnTo>
                    <a:pt x="5" y="50"/>
                  </a:lnTo>
                  <a:lnTo>
                    <a:pt x="6" y="37"/>
                  </a:lnTo>
                  <a:lnTo>
                    <a:pt x="7" y="26"/>
                  </a:lnTo>
                  <a:lnTo>
                    <a:pt x="10" y="18"/>
                  </a:lnTo>
                  <a:lnTo>
                    <a:pt x="11" y="13"/>
                  </a:lnTo>
                  <a:lnTo>
                    <a:pt x="13" y="6"/>
                  </a:lnTo>
                  <a:lnTo>
                    <a:pt x="13" y="3"/>
                  </a:lnTo>
                  <a:lnTo>
                    <a:pt x="14" y="0"/>
                  </a:lnTo>
                  <a:lnTo>
                    <a:pt x="7" y="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3" name="Freeform 137"/>
            <p:cNvSpPr>
              <a:spLocks/>
            </p:cNvSpPr>
            <p:nvPr/>
          </p:nvSpPr>
          <p:spPr bwMode="auto">
            <a:xfrm>
              <a:off x="1998663" y="4905375"/>
              <a:ext cx="168275" cy="14288"/>
            </a:xfrm>
            <a:custGeom>
              <a:avLst/>
              <a:gdLst/>
              <a:ahLst/>
              <a:cxnLst>
                <a:cxn ang="0">
                  <a:pos x="6" y="0"/>
                </a:cxn>
                <a:cxn ang="0">
                  <a:pos x="14" y="0"/>
                </a:cxn>
                <a:cxn ang="0">
                  <a:pos x="28" y="0"/>
                </a:cxn>
                <a:cxn ang="0">
                  <a:pos x="41" y="3"/>
                </a:cxn>
                <a:cxn ang="0">
                  <a:pos x="52" y="4"/>
                </a:cxn>
                <a:cxn ang="0">
                  <a:pos x="63" y="4"/>
                </a:cxn>
                <a:cxn ang="0">
                  <a:pos x="78" y="4"/>
                </a:cxn>
                <a:cxn ang="0">
                  <a:pos x="92" y="3"/>
                </a:cxn>
                <a:cxn ang="0">
                  <a:pos x="98" y="3"/>
                </a:cxn>
                <a:cxn ang="0">
                  <a:pos x="100" y="3"/>
                </a:cxn>
                <a:cxn ang="0">
                  <a:pos x="105" y="6"/>
                </a:cxn>
                <a:cxn ang="0">
                  <a:pos x="106" y="9"/>
                </a:cxn>
                <a:cxn ang="0">
                  <a:pos x="105" y="9"/>
                </a:cxn>
                <a:cxn ang="0">
                  <a:pos x="96" y="9"/>
                </a:cxn>
                <a:cxn ang="0">
                  <a:pos x="84" y="9"/>
                </a:cxn>
                <a:cxn ang="0">
                  <a:pos x="73" y="9"/>
                </a:cxn>
                <a:cxn ang="0">
                  <a:pos x="63" y="9"/>
                </a:cxn>
                <a:cxn ang="0">
                  <a:pos x="56" y="9"/>
                </a:cxn>
                <a:cxn ang="0">
                  <a:pos x="50" y="9"/>
                </a:cxn>
                <a:cxn ang="0">
                  <a:pos x="39" y="7"/>
                </a:cxn>
                <a:cxn ang="0">
                  <a:pos x="29" y="6"/>
                </a:cxn>
                <a:cxn ang="0">
                  <a:pos x="18" y="4"/>
                </a:cxn>
                <a:cxn ang="0">
                  <a:pos x="8" y="4"/>
                </a:cxn>
                <a:cxn ang="0">
                  <a:pos x="2" y="6"/>
                </a:cxn>
                <a:cxn ang="0">
                  <a:pos x="0" y="7"/>
                </a:cxn>
                <a:cxn ang="0">
                  <a:pos x="6" y="0"/>
                </a:cxn>
                <a:cxn ang="0">
                  <a:pos x="6" y="0"/>
                </a:cxn>
              </a:cxnLst>
              <a:rect l="0" t="0" r="r" b="b"/>
              <a:pathLst>
                <a:path w="106" h="9">
                  <a:moveTo>
                    <a:pt x="6" y="0"/>
                  </a:moveTo>
                  <a:lnTo>
                    <a:pt x="14" y="0"/>
                  </a:lnTo>
                  <a:lnTo>
                    <a:pt x="28" y="0"/>
                  </a:lnTo>
                  <a:lnTo>
                    <a:pt x="41" y="3"/>
                  </a:lnTo>
                  <a:lnTo>
                    <a:pt x="52" y="4"/>
                  </a:lnTo>
                  <a:lnTo>
                    <a:pt x="63" y="4"/>
                  </a:lnTo>
                  <a:lnTo>
                    <a:pt x="78" y="4"/>
                  </a:lnTo>
                  <a:lnTo>
                    <a:pt x="92" y="3"/>
                  </a:lnTo>
                  <a:lnTo>
                    <a:pt x="98" y="3"/>
                  </a:lnTo>
                  <a:lnTo>
                    <a:pt x="100" y="3"/>
                  </a:lnTo>
                  <a:lnTo>
                    <a:pt x="105" y="6"/>
                  </a:lnTo>
                  <a:lnTo>
                    <a:pt x="106" y="9"/>
                  </a:lnTo>
                  <a:lnTo>
                    <a:pt x="105" y="9"/>
                  </a:lnTo>
                  <a:lnTo>
                    <a:pt x="96" y="9"/>
                  </a:lnTo>
                  <a:lnTo>
                    <a:pt x="84" y="9"/>
                  </a:lnTo>
                  <a:lnTo>
                    <a:pt x="73" y="9"/>
                  </a:lnTo>
                  <a:lnTo>
                    <a:pt x="63" y="9"/>
                  </a:lnTo>
                  <a:lnTo>
                    <a:pt x="56" y="9"/>
                  </a:lnTo>
                  <a:lnTo>
                    <a:pt x="50" y="9"/>
                  </a:lnTo>
                  <a:lnTo>
                    <a:pt x="39" y="7"/>
                  </a:lnTo>
                  <a:lnTo>
                    <a:pt x="29" y="6"/>
                  </a:lnTo>
                  <a:lnTo>
                    <a:pt x="18" y="4"/>
                  </a:lnTo>
                  <a:lnTo>
                    <a:pt x="8" y="4"/>
                  </a:lnTo>
                  <a:lnTo>
                    <a:pt x="2" y="6"/>
                  </a:lnTo>
                  <a:lnTo>
                    <a:pt x="0" y="7"/>
                  </a:lnTo>
                  <a:lnTo>
                    <a:pt x="6" y="0"/>
                  </a:lnTo>
                  <a:lnTo>
                    <a:pt x="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4" name="Freeform 138"/>
            <p:cNvSpPr>
              <a:spLocks/>
            </p:cNvSpPr>
            <p:nvPr/>
          </p:nvSpPr>
          <p:spPr bwMode="auto">
            <a:xfrm>
              <a:off x="2190750" y="4799013"/>
              <a:ext cx="134938" cy="130175"/>
            </a:xfrm>
            <a:custGeom>
              <a:avLst/>
              <a:gdLst/>
              <a:ahLst/>
              <a:cxnLst>
                <a:cxn ang="0">
                  <a:pos x="85" y="3"/>
                </a:cxn>
                <a:cxn ang="0">
                  <a:pos x="84" y="8"/>
                </a:cxn>
                <a:cxn ang="0">
                  <a:pos x="81" y="15"/>
                </a:cxn>
                <a:cxn ang="0">
                  <a:pos x="81" y="22"/>
                </a:cxn>
                <a:cxn ang="0">
                  <a:pos x="81" y="32"/>
                </a:cxn>
                <a:cxn ang="0">
                  <a:pos x="82" y="43"/>
                </a:cxn>
                <a:cxn ang="0">
                  <a:pos x="84" y="52"/>
                </a:cxn>
                <a:cxn ang="0">
                  <a:pos x="84" y="59"/>
                </a:cxn>
                <a:cxn ang="0">
                  <a:pos x="82" y="67"/>
                </a:cxn>
                <a:cxn ang="0">
                  <a:pos x="80" y="74"/>
                </a:cxn>
                <a:cxn ang="0">
                  <a:pos x="78" y="80"/>
                </a:cxn>
                <a:cxn ang="0">
                  <a:pos x="76" y="82"/>
                </a:cxn>
                <a:cxn ang="0">
                  <a:pos x="70" y="81"/>
                </a:cxn>
                <a:cxn ang="0">
                  <a:pos x="59" y="78"/>
                </a:cxn>
                <a:cxn ang="0">
                  <a:pos x="47" y="77"/>
                </a:cxn>
                <a:cxn ang="0">
                  <a:pos x="34" y="77"/>
                </a:cxn>
                <a:cxn ang="0">
                  <a:pos x="26" y="80"/>
                </a:cxn>
                <a:cxn ang="0">
                  <a:pos x="19" y="80"/>
                </a:cxn>
                <a:cxn ang="0">
                  <a:pos x="12" y="80"/>
                </a:cxn>
                <a:cxn ang="0">
                  <a:pos x="7" y="77"/>
                </a:cxn>
                <a:cxn ang="0">
                  <a:pos x="4" y="76"/>
                </a:cxn>
                <a:cxn ang="0">
                  <a:pos x="0" y="73"/>
                </a:cxn>
                <a:cxn ang="0">
                  <a:pos x="38" y="70"/>
                </a:cxn>
                <a:cxn ang="0">
                  <a:pos x="49" y="70"/>
                </a:cxn>
                <a:cxn ang="0">
                  <a:pos x="58" y="71"/>
                </a:cxn>
                <a:cxn ang="0">
                  <a:pos x="66" y="74"/>
                </a:cxn>
                <a:cxn ang="0">
                  <a:pos x="71" y="74"/>
                </a:cxn>
                <a:cxn ang="0">
                  <a:pos x="73" y="70"/>
                </a:cxn>
                <a:cxn ang="0">
                  <a:pos x="76" y="66"/>
                </a:cxn>
                <a:cxn ang="0">
                  <a:pos x="77" y="59"/>
                </a:cxn>
                <a:cxn ang="0">
                  <a:pos x="77" y="52"/>
                </a:cxn>
                <a:cxn ang="0">
                  <a:pos x="76" y="43"/>
                </a:cxn>
                <a:cxn ang="0">
                  <a:pos x="76" y="34"/>
                </a:cxn>
                <a:cxn ang="0">
                  <a:pos x="76" y="25"/>
                </a:cxn>
                <a:cxn ang="0">
                  <a:pos x="77" y="18"/>
                </a:cxn>
                <a:cxn ang="0">
                  <a:pos x="77" y="11"/>
                </a:cxn>
                <a:cxn ang="0">
                  <a:pos x="78" y="6"/>
                </a:cxn>
                <a:cxn ang="0">
                  <a:pos x="78" y="1"/>
                </a:cxn>
                <a:cxn ang="0">
                  <a:pos x="80" y="0"/>
                </a:cxn>
                <a:cxn ang="0">
                  <a:pos x="85" y="3"/>
                </a:cxn>
                <a:cxn ang="0">
                  <a:pos x="85" y="3"/>
                </a:cxn>
              </a:cxnLst>
              <a:rect l="0" t="0" r="r" b="b"/>
              <a:pathLst>
                <a:path w="85" h="82">
                  <a:moveTo>
                    <a:pt x="85" y="3"/>
                  </a:moveTo>
                  <a:lnTo>
                    <a:pt x="84" y="8"/>
                  </a:lnTo>
                  <a:lnTo>
                    <a:pt x="81" y="15"/>
                  </a:lnTo>
                  <a:lnTo>
                    <a:pt x="81" y="22"/>
                  </a:lnTo>
                  <a:lnTo>
                    <a:pt x="81" y="32"/>
                  </a:lnTo>
                  <a:lnTo>
                    <a:pt x="82" y="43"/>
                  </a:lnTo>
                  <a:lnTo>
                    <a:pt x="84" y="52"/>
                  </a:lnTo>
                  <a:lnTo>
                    <a:pt x="84" y="59"/>
                  </a:lnTo>
                  <a:lnTo>
                    <a:pt x="82" y="67"/>
                  </a:lnTo>
                  <a:lnTo>
                    <a:pt x="80" y="74"/>
                  </a:lnTo>
                  <a:lnTo>
                    <a:pt x="78" y="80"/>
                  </a:lnTo>
                  <a:lnTo>
                    <a:pt x="76" y="82"/>
                  </a:lnTo>
                  <a:lnTo>
                    <a:pt x="70" y="81"/>
                  </a:lnTo>
                  <a:lnTo>
                    <a:pt x="59" y="78"/>
                  </a:lnTo>
                  <a:lnTo>
                    <a:pt x="47" y="77"/>
                  </a:lnTo>
                  <a:lnTo>
                    <a:pt x="34" y="77"/>
                  </a:lnTo>
                  <a:lnTo>
                    <a:pt x="26" y="80"/>
                  </a:lnTo>
                  <a:lnTo>
                    <a:pt x="19" y="80"/>
                  </a:lnTo>
                  <a:lnTo>
                    <a:pt x="12" y="80"/>
                  </a:lnTo>
                  <a:lnTo>
                    <a:pt x="7" y="77"/>
                  </a:lnTo>
                  <a:lnTo>
                    <a:pt x="4" y="76"/>
                  </a:lnTo>
                  <a:lnTo>
                    <a:pt x="0" y="73"/>
                  </a:lnTo>
                  <a:lnTo>
                    <a:pt x="38" y="70"/>
                  </a:lnTo>
                  <a:lnTo>
                    <a:pt x="49" y="70"/>
                  </a:lnTo>
                  <a:lnTo>
                    <a:pt x="58" y="71"/>
                  </a:lnTo>
                  <a:lnTo>
                    <a:pt x="66" y="74"/>
                  </a:lnTo>
                  <a:lnTo>
                    <a:pt x="71" y="74"/>
                  </a:lnTo>
                  <a:lnTo>
                    <a:pt x="73" y="70"/>
                  </a:lnTo>
                  <a:lnTo>
                    <a:pt x="76" y="66"/>
                  </a:lnTo>
                  <a:lnTo>
                    <a:pt x="77" y="59"/>
                  </a:lnTo>
                  <a:lnTo>
                    <a:pt x="77" y="52"/>
                  </a:lnTo>
                  <a:lnTo>
                    <a:pt x="76" y="43"/>
                  </a:lnTo>
                  <a:lnTo>
                    <a:pt x="76" y="34"/>
                  </a:lnTo>
                  <a:lnTo>
                    <a:pt x="76" y="25"/>
                  </a:lnTo>
                  <a:lnTo>
                    <a:pt x="77" y="18"/>
                  </a:lnTo>
                  <a:lnTo>
                    <a:pt x="77" y="11"/>
                  </a:lnTo>
                  <a:lnTo>
                    <a:pt x="78" y="6"/>
                  </a:lnTo>
                  <a:lnTo>
                    <a:pt x="78" y="1"/>
                  </a:lnTo>
                  <a:lnTo>
                    <a:pt x="80" y="0"/>
                  </a:lnTo>
                  <a:lnTo>
                    <a:pt x="85" y="3"/>
                  </a:lnTo>
                  <a:lnTo>
                    <a:pt x="85"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5" name="Freeform 139"/>
            <p:cNvSpPr>
              <a:spLocks/>
            </p:cNvSpPr>
            <p:nvPr/>
          </p:nvSpPr>
          <p:spPr bwMode="auto">
            <a:xfrm>
              <a:off x="2646363" y="4554538"/>
              <a:ext cx="12700" cy="15875"/>
            </a:xfrm>
            <a:custGeom>
              <a:avLst/>
              <a:gdLst/>
              <a:ahLst/>
              <a:cxnLst>
                <a:cxn ang="0">
                  <a:pos x="0" y="2"/>
                </a:cxn>
                <a:cxn ang="0">
                  <a:pos x="0" y="4"/>
                </a:cxn>
                <a:cxn ang="0">
                  <a:pos x="1" y="7"/>
                </a:cxn>
                <a:cxn ang="0">
                  <a:pos x="3" y="9"/>
                </a:cxn>
                <a:cxn ang="0">
                  <a:pos x="5" y="10"/>
                </a:cxn>
                <a:cxn ang="0">
                  <a:pos x="8" y="7"/>
                </a:cxn>
                <a:cxn ang="0">
                  <a:pos x="7" y="3"/>
                </a:cxn>
                <a:cxn ang="0">
                  <a:pos x="3" y="0"/>
                </a:cxn>
                <a:cxn ang="0">
                  <a:pos x="0" y="2"/>
                </a:cxn>
                <a:cxn ang="0">
                  <a:pos x="0" y="2"/>
                </a:cxn>
              </a:cxnLst>
              <a:rect l="0" t="0" r="r" b="b"/>
              <a:pathLst>
                <a:path w="8" h="10">
                  <a:moveTo>
                    <a:pt x="0" y="2"/>
                  </a:moveTo>
                  <a:lnTo>
                    <a:pt x="0" y="4"/>
                  </a:lnTo>
                  <a:lnTo>
                    <a:pt x="1" y="7"/>
                  </a:lnTo>
                  <a:lnTo>
                    <a:pt x="3" y="9"/>
                  </a:lnTo>
                  <a:lnTo>
                    <a:pt x="5" y="10"/>
                  </a:lnTo>
                  <a:lnTo>
                    <a:pt x="8" y="7"/>
                  </a:lnTo>
                  <a:lnTo>
                    <a:pt x="7" y="3"/>
                  </a:lnTo>
                  <a:lnTo>
                    <a:pt x="3" y="0"/>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6" name="Freeform 140"/>
            <p:cNvSpPr>
              <a:spLocks/>
            </p:cNvSpPr>
            <p:nvPr/>
          </p:nvSpPr>
          <p:spPr bwMode="auto">
            <a:xfrm>
              <a:off x="2668588" y="4552950"/>
              <a:ext cx="12700" cy="15875"/>
            </a:xfrm>
            <a:custGeom>
              <a:avLst/>
              <a:gdLst/>
              <a:ahLst/>
              <a:cxnLst>
                <a:cxn ang="0">
                  <a:pos x="2" y="0"/>
                </a:cxn>
                <a:cxn ang="0">
                  <a:pos x="0" y="3"/>
                </a:cxn>
                <a:cxn ang="0">
                  <a:pos x="0" y="5"/>
                </a:cxn>
                <a:cxn ang="0">
                  <a:pos x="0" y="8"/>
                </a:cxn>
                <a:cxn ang="0">
                  <a:pos x="2" y="10"/>
                </a:cxn>
                <a:cxn ang="0">
                  <a:pos x="7" y="8"/>
                </a:cxn>
                <a:cxn ang="0">
                  <a:pos x="8" y="3"/>
                </a:cxn>
                <a:cxn ang="0">
                  <a:pos x="5" y="0"/>
                </a:cxn>
                <a:cxn ang="0">
                  <a:pos x="2" y="0"/>
                </a:cxn>
                <a:cxn ang="0">
                  <a:pos x="2" y="0"/>
                </a:cxn>
              </a:cxnLst>
              <a:rect l="0" t="0" r="r" b="b"/>
              <a:pathLst>
                <a:path w="8" h="10">
                  <a:moveTo>
                    <a:pt x="2" y="0"/>
                  </a:moveTo>
                  <a:lnTo>
                    <a:pt x="0" y="3"/>
                  </a:lnTo>
                  <a:lnTo>
                    <a:pt x="0" y="5"/>
                  </a:lnTo>
                  <a:lnTo>
                    <a:pt x="0" y="8"/>
                  </a:lnTo>
                  <a:lnTo>
                    <a:pt x="2" y="10"/>
                  </a:lnTo>
                  <a:lnTo>
                    <a:pt x="7" y="8"/>
                  </a:lnTo>
                  <a:lnTo>
                    <a:pt x="8" y="3"/>
                  </a:lnTo>
                  <a:lnTo>
                    <a:pt x="5" y="0"/>
                  </a:lnTo>
                  <a:lnTo>
                    <a:pt x="2" y="0"/>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7" name="Freeform 141"/>
            <p:cNvSpPr>
              <a:spLocks/>
            </p:cNvSpPr>
            <p:nvPr/>
          </p:nvSpPr>
          <p:spPr bwMode="auto">
            <a:xfrm>
              <a:off x="2501900" y="4519613"/>
              <a:ext cx="120650" cy="84138"/>
            </a:xfrm>
            <a:custGeom>
              <a:avLst/>
              <a:gdLst/>
              <a:ahLst/>
              <a:cxnLst>
                <a:cxn ang="0">
                  <a:pos x="0" y="48"/>
                </a:cxn>
                <a:cxn ang="0">
                  <a:pos x="0" y="42"/>
                </a:cxn>
                <a:cxn ang="0">
                  <a:pos x="2" y="32"/>
                </a:cxn>
                <a:cxn ang="0">
                  <a:pos x="6" y="25"/>
                </a:cxn>
                <a:cxn ang="0">
                  <a:pos x="14" y="21"/>
                </a:cxn>
                <a:cxn ang="0">
                  <a:pos x="21" y="18"/>
                </a:cxn>
                <a:cxn ang="0">
                  <a:pos x="25" y="20"/>
                </a:cxn>
                <a:cxn ang="0">
                  <a:pos x="28" y="21"/>
                </a:cxn>
                <a:cxn ang="0">
                  <a:pos x="31" y="21"/>
                </a:cxn>
                <a:cxn ang="0">
                  <a:pos x="32" y="20"/>
                </a:cxn>
                <a:cxn ang="0">
                  <a:pos x="33" y="18"/>
                </a:cxn>
                <a:cxn ang="0">
                  <a:pos x="36" y="15"/>
                </a:cxn>
                <a:cxn ang="0">
                  <a:pos x="42" y="10"/>
                </a:cxn>
                <a:cxn ang="0">
                  <a:pos x="48" y="3"/>
                </a:cxn>
                <a:cxn ang="0">
                  <a:pos x="55" y="0"/>
                </a:cxn>
                <a:cxn ang="0">
                  <a:pos x="61" y="0"/>
                </a:cxn>
                <a:cxn ang="0">
                  <a:pos x="64" y="4"/>
                </a:cxn>
                <a:cxn ang="0">
                  <a:pos x="65" y="11"/>
                </a:cxn>
                <a:cxn ang="0">
                  <a:pos x="66" y="14"/>
                </a:cxn>
                <a:cxn ang="0">
                  <a:pos x="69" y="15"/>
                </a:cxn>
                <a:cxn ang="0">
                  <a:pos x="72" y="15"/>
                </a:cxn>
                <a:cxn ang="0">
                  <a:pos x="73" y="13"/>
                </a:cxn>
                <a:cxn ang="0">
                  <a:pos x="76" y="13"/>
                </a:cxn>
                <a:cxn ang="0">
                  <a:pos x="73" y="20"/>
                </a:cxn>
                <a:cxn ang="0">
                  <a:pos x="70" y="20"/>
                </a:cxn>
                <a:cxn ang="0">
                  <a:pos x="66" y="17"/>
                </a:cxn>
                <a:cxn ang="0">
                  <a:pos x="64" y="13"/>
                </a:cxn>
                <a:cxn ang="0">
                  <a:pos x="64" y="10"/>
                </a:cxn>
                <a:cxn ang="0">
                  <a:pos x="61" y="6"/>
                </a:cxn>
                <a:cxn ang="0">
                  <a:pos x="58" y="4"/>
                </a:cxn>
                <a:cxn ang="0">
                  <a:pos x="54" y="3"/>
                </a:cxn>
                <a:cxn ang="0">
                  <a:pos x="48" y="6"/>
                </a:cxn>
                <a:cxn ang="0">
                  <a:pos x="44" y="10"/>
                </a:cxn>
                <a:cxn ang="0">
                  <a:pos x="42" y="15"/>
                </a:cxn>
                <a:cxn ang="0">
                  <a:pos x="37" y="21"/>
                </a:cxn>
                <a:cxn ang="0">
                  <a:pos x="36" y="25"/>
                </a:cxn>
                <a:cxn ang="0">
                  <a:pos x="33" y="25"/>
                </a:cxn>
                <a:cxn ang="0">
                  <a:pos x="31" y="25"/>
                </a:cxn>
                <a:cxn ang="0">
                  <a:pos x="26" y="25"/>
                </a:cxn>
                <a:cxn ang="0">
                  <a:pos x="25" y="22"/>
                </a:cxn>
                <a:cxn ang="0">
                  <a:pos x="18" y="21"/>
                </a:cxn>
                <a:cxn ang="0">
                  <a:pos x="11" y="25"/>
                </a:cxn>
                <a:cxn ang="0">
                  <a:pos x="4" y="31"/>
                </a:cxn>
                <a:cxn ang="0">
                  <a:pos x="6" y="40"/>
                </a:cxn>
                <a:cxn ang="0">
                  <a:pos x="4" y="44"/>
                </a:cxn>
                <a:cxn ang="0">
                  <a:pos x="3" y="48"/>
                </a:cxn>
                <a:cxn ang="0">
                  <a:pos x="0" y="51"/>
                </a:cxn>
                <a:cxn ang="0">
                  <a:pos x="0" y="53"/>
                </a:cxn>
                <a:cxn ang="0">
                  <a:pos x="0" y="48"/>
                </a:cxn>
                <a:cxn ang="0">
                  <a:pos x="0" y="48"/>
                </a:cxn>
              </a:cxnLst>
              <a:rect l="0" t="0" r="r" b="b"/>
              <a:pathLst>
                <a:path w="76" h="53">
                  <a:moveTo>
                    <a:pt x="0" y="48"/>
                  </a:moveTo>
                  <a:lnTo>
                    <a:pt x="0" y="42"/>
                  </a:lnTo>
                  <a:lnTo>
                    <a:pt x="2" y="32"/>
                  </a:lnTo>
                  <a:lnTo>
                    <a:pt x="6" y="25"/>
                  </a:lnTo>
                  <a:lnTo>
                    <a:pt x="14" y="21"/>
                  </a:lnTo>
                  <a:lnTo>
                    <a:pt x="21" y="18"/>
                  </a:lnTo>
                  <a:lnTo>
                    <a:pt x="25" y="20"/>
                  </a:lnTo>
                  <a:lnTo>
                    <a:pt x="28" y="21"/>
                  </a:lnTo>
                  <a:lnTo>
                    <a:pt x="31" y="21"/>
                  </a:lnTo>
                  <a:lnTo>
                    <a:pt x="32" y="20"/>
                  </a:lnTo>
                  <a:lnTo>
                    <a:pt x="33" y="18"/>
                  </a:lnTo>
                  <a:lnTo>
                    <a:pt x="36" y="15"/>
                  </a:lnTo>
                  <a:lnTo>
                    <a:pt x="42" y="10"/>
                  </a:lnTo>
                  <a:lnTo>
                    <a:pt x="48" y="3"/>
                  </a:lnTo>
                  <a:lnTo>
                    <a:pt x="55" y="0"/>
                  </a:lnTo>
                  <a:lnTo>
                    <a:pt x="61" y="0"/>
                  </a:lnTo>
                  <a:lnTo>
                    <a:pt x="64" y="4"/>
                  </a:lnTo>
                  <a:lnTo>
                    <a:pt x="65" y="11"/>
                  </a:lnTo>
                  <a:lnTo>
                    <a:pt x="66" y="14"/>
                  </a:lnTo>
                  <a:lnTo>
                    <a:pt x="69" y="15"/>
                  </a:lnTo>
                  <a:lnTo>
                    <a:pt x="72" y="15"/>
                  </a:lnTo>
                  <a:lnTo>
                    <a:pt x="73" y="13"/>
                  </a:lnTo>
                  <a:lnTo>
                    <a:pt x="76" y="13"/>
                  </a:lnTo>
                  <a:lnTo>
                    <a:pt x="73" y="20"/>
                  </a:lnTo>
                  <a:lnTo>
                    <a:pt x="70" y="20"/>
                  </a:lnTo>
                  <a:lnTo>
                    <a:pt x="66" y="17"/>
                  </a:lnTo>
                  <a:lnTo>
                    <a:pt x="64" y="13"/>
                  </a:lnTo>
                  <a:lnTo>
                    <a:pt x="64" y="10"/>
                  </a:lnTo>
                  <a:lnTo>
                    <a:pt x="61" y="6"/>
                  </a:lnTo>
                  <a:lnTo>
                    <a:pt x="58" y="4"/>
                  </a:lnTo>
                  <a:lnTo>
                    <a:pt x="54" y="3"/>
                  </a:lnTo>
                  <a:lnTo>
                    <a:pt x="48" y="6"/>
                  </a:lnTo>
                  <a:lnTo>
                    <a:pt x="44" y="10"/>
                  </a:lnTo>
                  <a:lnTo>
                    <a:pt x="42" y="15"/>
                  </a:lnTo>
                  <a:lnTo>
                    <a:pt x="37" y="21"/>
                  </a:lnTo>
                  <a:lnTo>
                    <a:pt x="36" y="25"/>
                  </a:lnTo>
                  <a:lnTo>
                    <a:pt x="33" y="25"/>
                  </a:lnTo>
                  <a:lnTo>
                    <a:pt x="31" y="25"/>
                  </a:lnTo>
                  <a:lnTo>
                    <a:pt x="26" y="25"/>
                  </a:lnTo>
                  <a:lnTo>
                    <a:pt x="25" y="22"/>
                  </a:lnTo>
                  <a:lnTo>
                    <a:pt x="18" y="21"/>
                  </a:lnTo>
                  <a:lnTo>
                    <a:pt x="11" y="25"/>
                  </a:lnTo>
                  <a:lnTo>
                    <a:pt x="4" y="31"/>
                  </a:lnTo>
                  <a:lnTo>
                    <a:pt x="6" y="40"/>
                  </a:lnTo>
                  <a:lnTo>
                    <a:pt x="4" y="44"/>
                  </a:lnTo>
                  <a:lnTo>
                    <a:pt x="3" y="48"/>
                  </a:lnTo>
                  <a:lnTo>
                    <a:pt x="0" y="51"/>
                  </a:lnTo>
                  <a:lnTo>
                    <a:pt x="0" y="53"/>
                  </a:lnTo>
                  <a:lnTo>
                    <a:pt x="0" y="48"/>
                  </a:lnTo>
                  <a:lnTo>
                    <a:pt x="0"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8" name="Freeform 142"/>
            <p:cNvSpPr>
              <a:spLocks/>
            </p:cNvSpPr>
            <p:nvPr/>
          </p:nvSpPr>
          <p:spPr bwMode="auto">
            <a:xfrm>
              <a:off x="2709863" y="4589463"/>
              <a:ext cx="52388" cy="46038"/>
            </a:xfrm>
            <a:custGeom>
              <a:avLst/>
              <a:gdLst/>
              <a:ahLst/>
              <a:cxnLst>
                <a:cxn ang="0">
                  <a:pos x="1" y="2"/>
                </a:cxn>
                <a:cxn ang="0">
                  <a:pos x="4" y="0"/>
                </a:cxn>
                <a:cxn ang="0">
                  <a:pos x="8" y="0"/>
                </a:cxn>
                <a:cxn ang="0">
                  <a:pos x="12" y="0"/>
                </a:cxn>
                <a:cxn ang="0">
                  <a:pos x="18" y="2"/>
                </a:cxn>
                <a:cxn ang="0">
                  <a:pos x="19" y="3"/>
                </a:cxn>
                <a:cxn ang="0">
                  <a:pos x="22" y="6"/>
                </a:cxn>
                <a:cxn ang="0">
                  <a:pos x="23" y="9"/>
                </a:cxn>
                <a:cxn ang="0">
                  <a:pos x="23" y="15"/>
                </a:cxn>
                <a:cxn ang="0">
                  <a:pos x="23" y="19"/>
                </a:cxn>
                <a:cxn ang="0">
                  <a:pos x="27" y="22"/>
                </a:cxn>
                <a:cxn ang="0">
                  <a:pos x="30" y="22"/>
                </a:cxn>
                <a:cxn ang="0">
                  <a:pos x="33" y="24"/>
                </a:cxn>
                <a:cxn ang="0">
                  <a:pos x="33" y="24"/>
                </a:cxn>
                <a:cxn ang="0">
                  <a:pos x="33" y="26"/>
                </a:cxn>
                <a:cxn ang="0">
                  <a:pos x="33" y="28"/>
                </a:cxn>
                <a:cxn ang="0">
                  <a:pos x="33" y="29"/>
                </a:cxn>
                <a:cxn ang="0">
                  <a:pos x="31" y="26"/>
                </a:cxn>
                <a:cxn ang="0">
                  <a:pos x="27" y="26"/>
                </a:cxn>
                <a:cxn ang="0">
                  <a:pos x="23" y="25"/>
                </a:cxn>
                <a:cxn ang="0">
                  <a:pos x="22" y="24"/>
                </a:cxn>
                <a:cxn ang="0">
                  <a:pos x="19" y="21"/>
                </a:cxn>
                <a:cxn ang="0">
                  <a:pos x="19" y="17"/>
                </a:cxn>
                <a:cxn ang="0">
                  <a:pos x="19" y="10"/>
                </a:cxn>
                <a:cxn ang="0">
                  <a:pos x="19" y="6"/>
                </a:cxn>
                <a:cxn ang="0">
                  <a:pos x="15" y="3"/>
                </a:cxn>
                <a:cxn ang="0">
                  <a:pos x="9" y="4"/>
                </a:cxn>
                <a:cxn ang="0">
                  <a:pos x="4" y="4"/>
                </a:cxn>
                <a:cxn ang="0">
                  <a:pos x="1" y="4"/>
                </a:cxn>
                <a:cxn ang="0">
                  <a:pos x="0" y="3"/>
                </a:cxn>
                <a:cxn ang="0">
                  <a:pos x="1" y="2"/>
                </a:cxn>
                <a:cxn ang="0">
                  <a:pos x="1" y="2"/>
                </a:cxn>
              </a:cxnLst>
              <a:rect l="0" t="0" r="r" b="b"/>
              <a:pathLst>
                <a:path w="33" h="29">
                  <a:moveTo>
                    <a:pt x="1" y="2"/>
                  </a:moveTo>
                  <a:lnTo>
                    <a:pt x="4" y="0"/>
                  </a:lnTo>
                  <a:lnTo>
                    <a:pt x="8" y="0"/>
                  </a:lnTo>
                  <a:lnTo>
                    <a:pt x="12" y="0"/>
                  </a:lnTo>
                  <a:lnTo>
                    <a:pt x="18" y="2"/>
                  </a:lnTo>
                  <a:lnTo>
                    <a:pt x="19" y="3"/>
                  </a:lnTo>
                  <a:lnTo>
                    <a:pt x="22" y="6"/>
                  </a:lnTo>
                  <a:lnTo>
                    <a:pt x="23" y="9"/>
                  </a:lnTo>
                  <a:lnTo>
                    <a:pt x="23" y="15"/>
                  </a:lnTo>
                  <a:lnTo>
                    <a:pt x="23" y="19"/>
                  </a:lnTo>
                  <a:lnTo>
                    <a:pt x="27" y="22"/>
                  </a:lnTo>
                  <a:lnTo>
                    <a:pt x="30" y="22"/>
                  </a:lnTo>
                  <a:lnTo>
                    <a:pt x="33" y="24"/>
                  </a:lnTo>
                  <a:lnTo>
                    <a:pt x="33" y="24"/>
                  </a:lnTo>
                  <a:lnTo>
                    <a:pt x="33" y="26"/>
                  </a:lnTo>
                  <a:lnTo>
                    <a:pt x="33" y="28"/>
                  </a:lnTo>
                  <a:lnTo>
                    <a:pt x="33" y="29"/>
                  </a:lnTo>
                  <a:lnTo>
                    <a:pt x="31" y="26"/>
                  </a:lnTo>
                  <a:lnTo>
                    <a:pt x="27" y="26"/>
                  </a:lnTo>
                  <a:lnTo>
                    <a:pt x="23" y="25"/>
                  </a:lnTo>
                  <a:lnTo>
                    <a:pt x="22" y="24"/>
                  </a:lnTo>
                  <a:lnTo>
                    <a:pt x="19" y="21"/>
                  </a:lnTo>
                  <a:lnTo>
                    <a:pt x="19" y="17"/>
                  </a:lnTo>
                  <a:lnTo>
                    <a:pt x="19" y="10"/>
                  </a:lnTo>
                  <a:lnTo>
                    <a:pt x="19" y="6"/>
                  </a:lnTo>
                  <a:lnTo>
                    <a:pt x="15" y="3"/>
                  </a:lnTo>
                  <a:lnTo>
                    <a:pt x="9" y="4"/>
                  </a:lnTo>
                  <a:lnTo>
                    <a:pt x="4" y="4"/>
                  </a:lnTo>
                  <a:lnTo>
                    <a:pt x="1" y="4"/>
                  </a:lnTo>
                  <a:lnTo>
                    <a:pt x="0" y="3"/>
                  </a:lnTo>
                  <a:lnTo>
                    <a:pt x="1" y="2"/>
                  </a:lnTo>
                  <a:lnTo>
                    <a:pt x="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59" name="Freeform 143"/>
            <p:cNvSpPr>
              <a:spLocks/>
            </p:cNvSpPr>
            <p:nvPr/>
          </p:nvSpPr>
          <p:spPr bwMode="auto">
            <a:xfrm>
              <a:off x="2535238" y="4594225"/>
              <a:ext cx="22225" cy="17463"/>
            </a:xfrm>
            <a:custGeom>
              <a:avLst/>
              <a:gdLst/>
              <a:ahLst/>
              <a:cxnLst>
                <a:cxn ang="0">
                  <a:pos x="3" y="0"/>
                </a:cxn>
                <a:cxn ang="0">
                  <a:pos x="0" y="4"/>
                </a:cxn>
                <a:cxn ang="0">
                  <a:pos x="0" y="7"/>
                </a:cxn>
                <a:cxn ang="0">
                  <a:pos x="1" y="10"/>
                </a:cxn>
                <a:cxn ang="0">
                  <a:pos x="5" y="11"/>
                </a:cxn>
                <a:cxn ang="0">
                  <a:pos x="10" y="10"/>
                </a:cxn>
                <a:cxn ang="0">
                  <a:pos x="12" y="6"/>
                </a:cxn>
                <a:cxn ang="0">
                  <a:pos x="14" y="1"/>
                </a:cxn>
                <a:cxn ang="0">
                  <a:pos x="14" y="0"/>
                </a:cxn>
                <a:cxn ang="0">
                  <a:pos x="10" y="1"/>
                </a:cxn>
                <a:cxn ang="0">
                  <a:pos x="10" y="4"/>
                </a:cxn>
                <a:cxn ang="0">
                  <a:pos x="8" y="6"/>
                </a:cxn>
                <a:cxn ang="0">
                  <a:pos x="5" y="7"/>
                </a:cxn>
                <a:cxn ang="0">
                  <a:pos x="4" y="7"/>
                </a:cxn>
                <a:cxn ang="0">
                  <a:pos x="3" y="6"/>
                </a:cxn>
                <a:cxn ang="0">
                  <a:pos x="4" y="1"/>
                </a:cxn>
                <a:cxn ang="0">
                  <a:pos x="5" y="1"/>
                </a:cxn>
                <a:cxn ang="0">
                  <a:pos x="4" y="0"/>
                </a:cxn>
                <a:cxn ang="0">
                  <a:pos x="3" y="0"/>
                </a:cxn>
                <a:cxn ang="0">
                  <a:pos x="3" y="0"/>
                </a:cxn>
              </a:cxnLst>
              <a:rect l="0" t="0" r="r" b="b"/>
              <a:pathLst>
                <a:path w="14" h="11">
                  <a:moveTo>
                    <a:pt x="3" y="0"/>
                  </a:moveTo>
                  <a:lnTo>
                    <a:pt x="0" y="4"/>
                  </a:lnTo>
                  <a:lnTo>
                    <a:pt x="0" y="7"/>
                  </a:lnTo>
                  <a:lnTo>
                    <a:pt x="1" y="10"/>
                  </a:lnTo>
                  <a:lnTo>
                    <a:pt x="5" y="11"/>
                  </a:lnTo>
                  <a:lnTo>
                    <a:pt x="10" y="10"/>
                  </a:lnTo>
                  <a:lnTo>
                    <a:pt x="12" y="6"/>
                  </a:lnTo>
                  <a:lnTo>
                    <a:pt x="14" y="1"/>
                  </a:lnTo>
                  <a:lnTo>
                    <a:pt x="14" y="0"/>
                  </a:lnTo>
                  <a:lnTo>
                    <a:pt x="10" y="1"/>
                  </a:lnTo>
                  <a:lnTo>
                    <a:pt x="10" y="4"/>
                  </a:lnTo>
                  <a:lnTo>
                    <a:pt x="8" y="6"/>
                  </a:lnTo>
                  <a:lnTo>
                    <a:pt x="5" y="7"/>
                  </a:lnTo>
                  <a:lnTo>
                    <a:pt x="4" y="7"/>
                  </a:lnTo>
                  <a:lnTo>
                    <a:pt x="3" y="6"/>
                  </a:lnTo>
                  <a:lnTo>
                    <a:pt x="4" y="1"/>
                  </a:lnTo>
                  <a:lnTo>
                    <a:pt x="5" y="1"/>
                  </a:lnTo>
                  <a:lnTo>
                    <a:pt x="4" y="0"/>
                  </a:lnTo>
                  <a:lnTo>
                    <a:pt x="3" y="0"/>
                  </a:lnTo>
                  <a:lnTo>
                    <a:pt x="3" y="0"/>
                  </a:lnTo>
                  <a:close/>
                </a:path>
              </a:pathLst>
            </a:custGeom>
            <a:solidFill>
              <a:srgbClr val="910D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0" name="Freeform 144"/>
            <p:cNvSpPr>
              <a:spLocks/>
            </p:cNvSpPr>
            <p:nvPr/>
          </p:nvSpPr>
          <p:spPr bwMode="auto">
            <a:xfrm>
              <a:off x="2582863" y="4592638"/>
              <a:ext cx="22225" cy="17463"/>
            </a:xfrm>
            <a:custGeom>
              <a:avLst/>
              <a:gdLst/>
              <a:ahLst/>
              <a:cxnLst>
                <a:cxn ang="0">
                  <a:pos x="3" y="2"/>
                </a:cxn>
                <a:cxn ang="0">
                  <a:pos x="7" y="0"/>
                </a:cxn>
                <a:cxn ang="0">
                  <a:pos x="11" y="0"/>
                </a:cxn>
                <a:cxn ang="0">
                  <a:pos x="13" y="2"/>
                </a:cxn>
                <a:cxn ang="0">
                  <a:pos x="14" y="7"/>
                </a:cxn>
                <a:cxn ang="0">
                  <a:pos x="11" y="11"/>
                </a:cxn>
                <a:cxn ang="0">
                  <a:pos x="6" y="11"/>
                </a:cxn>
                <a:cxn ang="0">
                  <a:pos x="2" y="9"/>
                </a:cxn>
                <a:cxn ang="0">
                  <a:pos x="0" y="8"/>
                </a:cxn>
                <a:cxn ang="0">
                  <a:pos x="3" y="7"/>
                </a:cxn>
                <a:cxn ang="0">
                  <a:pos x="4" y="8"/>
                </a:cxn>
                <a:cxn ang="0">
                  <a:pos x="6" y="8"/>
                </a:cxn>
                <a:cxn ang="0">
                  <a:pos x="10" y="7"/>
                </a:cxn>
                <a:cxn ang="0">
                  <a:pos x="8" y="2"/>
                </a:cxn>
                <a:cxn ang="0">
                  <a:pos x="7" y="2"/>
                </a:cxn>
                <a:cxn ang="0">
                  <a:pos x="4" y="4"/>
                </a:cxn>
                <a:cxn ang="0">
                  <a:pos x="3" y="2"/>
                </a:cxn>
                <a:cxn ang="0">
                  <a:pos x="3" y="2"/>
                </a:cxn>
              </a:cxnLst>
              <a:rect l="0" t="0" r="r" b="b"/>
              <a:pathLst>
                <a:path w="14" h="11">
                  <a:moveTo>
                    <a:pt x="3" y="2"/>
                  </a:moveTo>
                  <a:lnTo>
                    <a:pt x="7" y="0"/>
                  </a:lnTo>
                  <a:lnTo>
                    <a:pt x="11" y="0"/>
                  </a:lnTo>
                  <a:lnTo>
                    <a:pt x="13" y="2"/>
                  </a:lnTo>
                  <a:lnTo>
                    <a:pt x="14" y="7"/>
                  </a:lnTo>
                  <a:lnTo>
                    <a:pt x="11" y="11"/>
                  </a:lnTo>
                  <a:lnTo>
                    <a:pt x="6" y="11"/>
                  </a:lnTo>
                  <a:lnTo>
                    <a:pt x="2" y="9"/>
                  </a:lnTo>
                  <a:lnTo>
                    <a:pt x="0" y="8"/>
                  </a:lnTo>
                  <a:lnTo>
                    <a:pt x="3" y="7"/>
                  </a:lnTo>
                  <a:lnTo>
                    <a:pt x="4" y="8"/>
                  </a:lnTo>
                  <a:lnTo>
                    <a:pt x="6" y="8"/>
                  </a:lnTo>
                  <a:lnTo>
                    <a:pt x="10" y="7"/>
                  </a:lnTo>
                  <a:lnTo>
                    <a:pt x="8" y="2"/>
                  </a:lnTo>
                  <a:lnTo>
                    <a:pt x="7" y="2"/>
                  </a:lnTo>
                  <a:lnTo>
                    <a:pt x="4" y="4"/>
                  </a:lnTo>
                  <a:lnTo>
                    <a:pt x="3" y="2"/>
                  </a:lnTo>
                  <a:lnTo>
                    <a:pt x="3" y="2"/>
                  </a:lnTo>
                  <a:close/>
                </a:path>
              </a:pathLst>
            </a:custGeom>
            <a:solidFill>
              <a:srgbClr val="910D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1" name="Freeform 145"/>
            <p:cNvSpPr>
              <a:spLocks/>
            </p:cNvSpPr>
            <p:nvPr/>
          </p:nvSpPr>
          <p:spPr bwMode="auto">
            <a:xfrm>
              <a:off x="2720975" y="4646613"/>
              <a:ext cx="19050" cy="17463"/>
            </a:xfrm>
            <a:custGeom>
              <a:avLst/>
              <a:gdLst/>
              <a:ahLst/>
              <a:cxnLst>
                <a:cxn ang="0">
                  <a:pos x="5" y="0"/>
                </a:cxn>
                <a:cxn ang="0">
                  <a:pos x="0" y="1"/>
                </a:cxn>
                <a:cxn ang="0">
                  <a:pos x="2" y="8"/>
                </a:cxn>
                <a:cxn ang="0">
                  <a:pos x="5" y="11"/>
                </a:cxn>
                <a:cxn ang="0">
                  <a:pos x="8" y="11"/>
                </a:cxn>
                <a:cxn ang="0">
                  <a:pos x="11" y="8"/>
                </a:cxn>
                <a:cxn ang="0">
                  <a:pos x="12" y="5"/>
                </a:cxn>
                <a:cxn ang="0">
                  <a:pos x="9" y="4"/>
                </a:cxn>
                <a:cxn ang="0">
                  <a:pos x="8" y="7"/>
                </a:cxn>
                <a:cxn ang="0">
                  <a:pos x="4" y="7"/>
                </a:cxn>
                <a:cxn ang="0">
                  <a:pos x="2" y="4"/>
                </a:cxn>
                <a:cxn ang="0">
                  <a:pos x="4" y="1"/>
                </a:cxn>
                <a:cxn ang="0">
                  <a:pos x="7" y="4"/>
                </a:cxn>
                <a:cxn ang="0">
                  <a:pos x="7" y="1"/>
                </a:cxn>
                <a:cxn ang="0">
                  <a:pos x="5" y="0"/>
                </a:cxn>
                <a:cxn ang="0">
                  <a:pos x="5" y="0"/>
                </a:cxn>
              </a:cxnLst>
              <a:rect l="0" t="0" r="r" b="b"/>
              <a:pathLst>
                <a:path w="12" h="11">
                  <a:moveTo>
                    <a:pt x="5" y="0"/>
                  </a:moveTo>
                  <a:lnTo>
                    <a:pt x="0" y="1"/>
                  </a:lnTo>
                  <a:lnTo>
                    <a:pt x="2" y="8"/>
                  </a:lnTo>
                  <a:lnTo>
                    <a:pt x="5" y="11"/>
                  </a:lnTo>
                  <a:lnTo>
                    <a:pt x="8" y="11"/>
                  </a:lnTo>
                  <a:lnTo>
                    <a:pt x="11" y="8"/>
                  </a:lnTo>
                  <a:lnTo>
                    <a:pt x="12" y="5"/>
                  </a:lnTo>
                  <a:lnTo>
                    <a:pt x="9" y="4"/>
                  </a:lnTo>
                  <a:lnTo>
                    <a:pt x="8" y="7"/>
                  </a:lnTo>
                  <a:lnTo>
                    <a:pt x="4" y="7"/>
                  </a:lnTo>
                  <a:lnTo>
                    <a:pt x="2" y="4"/>
                  </a:lnTo>
                  <a:lnTo>
                    <a:pt x="4" y="1"/>
                  </a:lnTo>
                  <a:lnTo>
                    <a:pt x="7" y="4"/>
                  </a:lnTo>
                  <a:lnTo>
                    <a:pt x="7" y="1"/>
                  </a:lnTo>
                  <a:lnTo>
                    <a:pt x="5" y="0"/>
                  </a:lnTo>
                  <a:lnTo>
                    <a:pt x="5" y="0"/>
                  </a:lnTo>
                  <a:close/>
                </a:path>
              </a:pathLst>
            </a:custGeom>
            <a:solidFill>
              <a:srgbClr val="910D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2" name="Freeform 146"/>
            <p:cNvSpPr>
              <a:spLocks/>
            </p:cNvSpPr>
            <p:nvPr/>
          </p:nvSpPr>
          <p:spPr bwMode="auto">
            <a:xfrm>
              <a:off x="2551113" y="4648200"/>
              <a:ext cx="20638" cy="57150"/>
            </a:xfrm>
            <a:custGeom>
              <a:avLst/>
              <a:gdLst/>
              <a:ahLst/>
              <a:cxnLst>
                <a:cxn ang="0">
                  <a:pos x="0" y="3"/>
                </a:cxn>
                <a:cxn ang="0">
                  <a:pos x="0" y="9"/>
                </a:cxn>
                <a:cxn ang="0">
                  <a:pos x="4" y="14"/>
                </a:cxn>
                <a:cxn ang="0">
                  <a:pos x="8" y="18"/>
                </a:cxn>
                <a:cxn ang="0">
                  <a:pos x="6" y="25"/>
                </a:cxn>
                <a:cxn ang="0">
                  <a:pos x="5" y="28"/>
                </a:cxn>
                <a:cxn ang="0">
                  <a:pos x="8" y="32"/>
                </a:cxn>
                <a:cxn ang="0">
                  <a:pos x="9" y="35"/>
                </a:cxn>
                <a:cxn ang="0">
                  <a:pos x="11" y="36"/>
                </a:cxn>
                <a:cxn ang="0">
                  <a:pos x="12" y="36"/>
                </a:cxn>
                <a:cxn ang="0">
                  <a:pos x="13" y="36"/>
                </a:cxn>
                <a:cxn ang="0">
                  <a:pos x="11" y="32"/>
                </a:cxn>
                <a:cxn ang="0">
                  <a:pos x="11" y="25"/>
                </a:cxn>
                <a:cxn ang="0">
                  <a:pos x="12" y="18"/>
                </a:cxn>
                <a:cxn ang="0">
                  <a:pos x="8" y="14"/>
                </a:cxn>
                <a:cxn ang="0">
                  <a:pos x="2" y="9"/>
                </a:cxn>
                <a:cxn ang="0">
                  <a:pos x="2" y="6"/>
                </a:cxn>
                <a:cxn ang="0">
                  <a:pos x="2" y="3"/>
                </a:cxn>
                <a:cxn ang="0">
                  <a:pos x="2" y="0"/>
                </a:cxn>
                <a:cxn ang="0">
                  <a:pos x="0" y="3"/>
                </a:cxn>
                <a:cxn ang="0">
                  <a:pos x="0" y="3"/>
                </a:cxn>
              </a:cxnLst>
              <a:rect l="0" t="0" r="r" b="b"/>
              <a:pathLst>
                <a:path w="13" h="36">
                  <a:moveTo>
                    <a:pt x="0" y="3"/>
                  </a:moveTo>
                  <a:lnTo>
                    <a:pt x="0" y="9"/>
                  </a:lnTo>
                  <a:lnTo>
                    <a:pt x="4" y="14"/>
                  </a:lnTo>
                  <a:lnTo>
                    <a:pt x="8" y="18"/>
                  </a:lnTo>
                  <a:lnTo>
                    <a:pt x="6" y="25"/>
                  </a:lnTo>
                  <a:lnTo>
                    <a:pt x="5" y="28"/>
                  </a:lnTo>
                  <a:lnTo>
                    <a:pt x="8" y="32"/>
                  </a:lnTo>
                  <a:lnTo>
                    <a:pt x="9" y="35"/>
                  </a:lnTo>
                  <a:lnTo>
                    <a:pt x="11" y="36"/>
                  </a:lnTo>
                  <a:lnTo>
                    <a:pt x="12" y="36"/>
                  </a:lnTo>
                  <a:lnTo>
                    <a:pt x="13" y="36"/>
                  </a:lnTo>
                  <a:lnTo>
                    <a:pt x="11" y="32"/>
                  </a:lnTo>
                  <a:lnTo>
                    <a:pt x="11" y="25"/>
                  </a:lnTo>
                  <a:lnTo>
                    <a:pt x="12" y="18"/>
                  </a:lnTo>
                  <a:lnTo>
                    <a:pt x="8" y="14"/>
                  </a:lnTo>
                  <a:lnTo>
                    <a:pt x="2" y="9"/>
                  </a:lnTo>
                  <a:lnTo>
                    <a:pt x="2" y="6"/>
                  </a:lnTo>
                  <a:lnTo>
                    <a:pt x="2" y="3"/>
                  </a:lnTo>
                  <a:lnTo>
                    <a:pt x="2" y="0"/>
                  </a:lnTo>
                  <a:lnTo>
                    <a:pt x="0" y="3"/>
                  </a:lnTo>
                  <a:lnTo>
                    <a:pt x="0" y="3"/>
                  </a:lnTo>
                  <a:close/>
                </a:path>
              </a:pathLst>
            </a:custGeom>
            <a:solidFill>
              <a:srgbClr val="006B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3" name="Freeform 147"/>
            <p:cNvSpPr>
              <a:spLocks/>
            </p:cNvSpPr>
            <p:nvPr/>
          </p:nvSpPr>
          <p:spPr bwMode="auto">
            <a:xfrm>
              <a:off x="2592388" y="4637088"/>
              <a:ext cx="20638" cy="63500"/>
            </a:xfrm>
            <a:custGeom>
              <a:avLst/>
              <a:gdLst/>
              <a:ahLst/>
              <a:cxnLst>
                <a:cxn ang="0">
                  <a:pos x="4" y="2"/>
                </a:cxn>
                <a:cxn ang="0">
                  <a:pos x="4" y="6"/>
                </a:cxn>
                <a:cxn ang="0">
                  <a:pos x="7" y="7"/>
                </a:cxn>
                <a:cxn ang="0">
                  <a:pos x="9" y="10"/>
                </a:cxn>
                <a:cxn ang="0">
                  <a:pos x="9" y="16"/>
                </a:cxn>
                <a:cxn ang="0">
                  <a:pos x="5" y="20"/>
                </a:cxn>
                <a:cxn ang="0">
                  <a:pos x="2" y="22"/>
                </a:cxn>
                <a:cxn ang="0">
                  <a:pos x="0" y="24"/>
                </a:cxn>
                <a:cxn ang="0">
                  <a:pos x="1" y="27"/>
                </a:cxn>
                <a:cxn ang="0">
                  <a:pos x="2" y="33"/>
                </a:cxn>
                <a:cxn ang="0">
                  <a:pos x="4" y="38"/>
                </a:cxn>
                <a:cxn ang="0">
                  <a:pos x="2" y="39"/>
                </a:cxn>
                <a:cxn ang="0">
                  <a:pos x="5" y="40"/>
                </a:cxn>
                <a:cxn ang="0">
                  <a:pos x="5" y="38"/>
                </a:cxn>
                <a:cxn ang="0">
                  <a:pos x="5" y="35"/>
                </a:cxn>
                <a:cxn ang="0">
                  <a:pos x="4" y="29"/>
                </a:cxn>
                <a:cxn ang="0">
                  <a:pos x="4" y="28"/>
                </a:cxn>
                <a:cxn ang="0">
                  <a:pos x="5" y="25"/>
                </a:cxn>
                <a:cxn ang="0">
                  <a:pos x="8" y="24"/>
                </a:cxn>
                <a:cxn ang="0">
                  <a:pos x="11" y="21"/>
                </a:cxn>
                <a:cxn ang="0">
                  <a:pos x="12" y="18"/>
                </a:cxn>
                <a:cxn ang="0">
                  <a:pos x="13" y="11"/>
                </a:cxn>
                <a:cxn ang="0">
                  <a:pos x="11" y="9"/>
                </a:cxn>
                <a:cxn ang="0">
                  <a:pos x="7" y="5"/>
                </a:cxn>
                <a:cxn ang="0">
                  <a:pos x="7" y="2"/>
                </a:cxn>
                <a:cxn ang="0">
                  <a:pos x="5" y="0"/>
                </a:cxn>
                <a:cxn ang="0">
                  <a:pos x="4" y="2"/>
                </a:cxn>
                <a:cxn ang="0">
                  <a:pos x="4" y="2"/>
                </a:cxn>
              </a:cxnLst>
              <a:rect l="0" t="0" r="r" b="b"/>
              <a:pathLst>
                <a:path w="13" h="40">
                  <a:moveTo>
                    <a:pt x="4" y="2"/>
                  </a:moveTo>
                  <a:lnTo>
                    <a:pt x="4" y="6"/>
                  </a:lnTo>
                  <a:lnTo>
                    <a:pt x="7" y="7"/>
                  </a:lnTo>
                  <a:lnTo>
                    <a:pt x="9" y="10"/>
                  </a:lnTo>
                  <a:lnTo>
                    <a:pt x="9" y="16"/>
                  </a:lnTo>
                  <a:lnTo>
                    <a:pt x="5" y="20"/>
                  </a:lnTo>
                  <a:lnTo>
                    <a:pt x="2" y="22"/>
                  </a:lnTo>
                  <a:lnTo>
                    <a:pt x="0" y="24"/>
                  </a:lnTo>
                  <a:lnTo>
                    <a:pt x="1" y="27"/>
                  </a:lnTo>
                  <a:lnTo>
                    <a:pt x="2" y="33"/>
                  </a:lnTo>
                  <a:lnTo>
                    <a:pt x="4" y="38"/>
                  </a:lnTo>
                  <a:lnTo>
                    <a:pt x="2" y="39"/>
                  </a:lnTo>
                  <a:lnTo>
                    <a:pt x="5" y="40"/>
                  </a:lnTo>
                  <a:lnTo>
                    <a:pt x="5" y="38"/>
                  </a:lnTo>
                  <a:lnTo>
                    <a:pt x="5" y="35"/>
                  </a:lnTo>
                  <a:lnTo>
                    <a:pt x="4" y="29"/>
                  </a:lnTo>
                  <a:lnTo>
                    <a:pt x="4" y="28"/>
                  </a:lnTo>
                  <a:lnTo>
                    <a:pt x="5" y="25"/>
                  </a:lnTo>
                  <a:lnTo>
                    <a:pt x="8" y="24"/>
                  </a:lnTo>
                  <a:lnTo>
                    <a:pt x="11" y="21"/>
                  </a:lnTo>
                  <a:lnTo>
                    <a:pt x="12" y="18"/>
                  </a:lnTo>
                  <a:lnTo>
                    <a:pt x="13" y="11"/>
                  </a:lnTo>
                  <a:lnTo>
                    <a:pt x="11" y="9"/>
                  </a:lnTo>
                  <a:lnTo>
                    <a:pt x="7" y="5"/>
                  </a:lnTo>
                  <a:lnTo>
                    <a:pt x="7" y="2"/>
                  </a:lnTo>
                  <a:lnTo>
                    <a:pt x="5" y="0"/>
                  </a:lnTo>
                  <a:lnTo>
                    <a:pt x="4" y="2"/>
                  </a:lnTo>
                  <a:lnTo>
                    <a:pt x="4" y="2"/>
                  </a:lnTo>
                  <a:close/>
                </a:path>
              </a:pathLst>
            </a:custGeom>
            <a:solidFill>
              <a:srgbClr val="006B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4" name="Freeform 148"/>
            <p:cNvSpPr>
              <a:spLocks/>
            </p:cNvSpPr>
            <p:nvPr/>
          </p:nvSpPr>
          <p:spPr bwMode="auto">
            <a:xfrm>
              <a:off x="2709863" y="4676775"/>
              <a:ext cx="14288" cy="38100"/>
            </a:xfrm>
            <a:custGeom>
              <a:avLst/>
              <a:gdLst/>
              <a:ahLst/>
              <a:cxnLst>
                <a:cxn ang="0">
                  <a:pos x="9" y="2"/>
                </a:cxn>
                <a:cxn ang="0">
                  <a:pos x="4" y="3"/>
                </a:cxn>
                <a:cxn ang="0">
                  <a:pos x="1" y="4"/>
                </a:cxn>
                <a:cxn ang="0">
                  <a:pos x="1" y="7"/>
                </a:cxn>
                <a:cxn ang="0">
                  <a:pos x="4" y="13"/>
                </a:cxn>
                <a:cxn ang="0">
                  <a:pos x="4" y="15"/>
                </a:cxn>
                <a:cxn ang="0">
                  <a:pos x="3" y="18"/>
                </a:cxn>
                <a:cxn ang="0">
                  <a:pos x="0" y="21"/>
                </a:cxn>
                <a:cxn ang="0">
                  <a:pos x="0" y="21"/>
                </a:cxn>
                <a:cxn ang="0">
                  <a:pos x="0" y="22"/>
                </a:cxn>
                <a:cxn ang="0">
                  <a:pos x="1" y="24"/>
                </a:cxn>
                <a:cxn ang="0">
                  <a:pos x="4" y="21"/>
                </a:cxn>
                <a:cxn ang="0">
                  <a:pos x="5" y="18"/>
                </a:cxn>
                <a:cxn ang="0">
                  <a:pos x="5" y="14"/>
                </a:cxn>
                <a:cxn ang="0">
                  <a:pos x="5" y="13"/>
                </a:cxn>
                <a:cxn ang="0">
                  <a:pos x="3" y="8"/>
                </a:cxn>
                <a:cxn ang="0">
                  <a:pos x="4" y="7"/>
                </a:cxn>
                <a:cxn ang="0">
                  <a:pos x="7" y="4"/>
                </a:cxn>
                <a:cxn ang="0">
                  <a:pos x="9" y="3"/>
                </a:cxn>
                <a:cxn ang="0">
                  <a:pos x="9" y="0"/>
                </a:cxn>
                <a:cxn ang="0">
                  <a:pos x="9" y="2"/>
                </a:cxn>
                <a:cxn ang="0">
                  <a:pos x="9" y="2"/>
                </a:cxn>
              </a:cxnLst>
              <a:rect l="0" t="0" r="r" b="b"/>
              <a:pathLst>
                <a:path w="9" h="24">
                  <a:moveTo>
                    <a:pt x="9" y="2"/>
                  </a:moveTo>
                  <a:lnTo>
                    <a:pt x="4" y="3"/>
                  </a:lnTo>
                  <a:lnTo>
                    <a:pt x="1" y="4"/>
                  </a:lnTo>
                  <a:lnTo>
                    <a:pt x="1" y="7"/>
                  </a:lnTo>
                  <a:lnTo>
                    <a:pt x="4" y="13"/>
                  </a:lnTo>
                  <a:lnTo>
                    <a:pt x="4" y="15"/>
                  </a:lnTo>
                  <a:lnTo>
                    <a:pt x="3" y="18"/>
                  </a:lnTo>
                  <a:lnTo>
                    <a:pt x="0" y="21"/>
                  </a:lnTo>
                  <a:lnTo>
                    <a:pt x="0" y="21"/>
                  </a:lnTo>
                  <a:lnTo>
                    <a:pt x="0" y="22"/>
                  </a:lnTo>
                  <a:lnTo>
                    <a:pt x="1" y="24"/>
                  </a:lnTo>
                  <a:lnTo>
                    <a:pt x="4" y="21"/>
                  </a:lnTo>
                  <a:lnTo>
                    <a:pt x="5" y="18"/>
                  </a:lnTo>
                  <a:lnTo>
                    <a:pt x="5" y="14"/>
                  </a:lnTo>
                  <a:lnTo>
                    <a:pt x="5" y="13"/>
                  </a:lnTo>
                  <a:lnTo>
                    <a:pt x="3" y="8"/>
                  </a:lnTo>
                  <a:lnTo>
                    <a:pt x="4" y="7"/>
                  </a:lnTo>
                  <a:lnTo>
                    <a:pt x="7" y="4"/>
                  </a:lnTo>
                  <a:lnTo>
                    <a:pt x="9" y="3"/>
                  </a:lnTo>
                  <a:lnTo>
                    <a:pt x="9" y="0"/>
                  </a:lnTo>
                  <a:lnTo>
                    <a:pt x="9" y="2"/>
                  </a:lnTo>
                  <a:lnTo>
                    <a:pt x="9" y="2"/>
                  </a:lnTo>
                  <a:close/>
                </a:path>
              </a:pathLst>
            </a:custGeom>
            <a:solidFill>
              <a:srgbClr val="006B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5" name="Freeform 149"/>
            <p:cNvSpPr>
              <a:spLocks/>
            </p:cNvSpPr>
            <p:nvPr/>
          </p:nvSpPr>
          <p:spPr bwMode="auto">
            <a:xfrm>
              <a:off x="2603500" y="4422775"/>
              <a:ext cx="76200" cy="95250"/>
            </a:xfrm>
            <a:custGeom>
              <a:avLst/>
              <a:gdLst/>
              <a:ahLst/>
              <a:cxnLst>
                <a:cxn ang="0">
                  <a:pos x="30" y="60"/>
                </a:cxn>
                <a:cxn ang="0">
                  <a:pos x="31" y="57"/>
                </a:cxn>
                <a:cxn ang="0">
                  <a:pos x="34" y="54"/>
                </a:cxn>
                <a:cxn ang="0">
                  <a:pos x="35" y="48"/>
                </a:cxn>
                <a:cxn ang="0">
                  <a:pos x="34" y="41"/>
                </a:cxn>
                <a:cxn ang="0">
                  <a:pos x="28" y="31"/>
                </a:cxn>
                <a:cxn ang="0">
                  <a:pos x="24" y="26"/>
                </a:cxn>
                <a:cxn ang="0">
                  <a:pos x="20" y="23"/>
                </a:cxn>
                <a:cxn ang="0">
                  <a:pos x="16" y="23"/>
                </a:cxn>
                <a:cxn ang="0">
                  <a:pos x="12" y="23"/>
                </a:cxn>
                <a:cxn ang="0">
                  <a:pos x="8" y="24"/>
                </a:cxn>
                <a:cxn ang="0">
                  <a:pos x="2" y="26"/>
                </a:cxn>
                <a:cxn ang="0">
                  <a:pos x="1" y="24"/>
                </a:cxn>
                <a:cxn ang="0">
                  <a:pos x="0" y="19"/>
                </a:cxn>
                <a:cxn ang="0">
                  <a:pos x="5" y="16"/>
                </a:cxn>
                <a:cxn ang="0">
                  <a:pos x="9" y="13"/>
                </a:cxn>
                <a:cxn ang="0">
                  <a:pos x="12" y="8"/>
                </a:cxn>
                <a:cxn ang="0">
                  <a:pos x="16" y="6"/>
                </a:cxn>
                <a:cxn ang="0">
                  <a:pos x="21" y="8"/>
                </a:cxn>
                <a:cxn ang="0">
                  <a:pos x="23" y="5"/>
                </a:cxn>
                <a:cxn ang="0">
                  <a:pos x="26" y="2"/>
                </a:cxn>
                <a:cxn ang="0">
                  <a:pos x="28" y="0"/>
                </a:cxn>
                <a:cxn ang="0">
                  <a:pos x="34" y="1"/>
                </a:cxn>
                <a:cxn ang="0">
                  <a:pos x="34" y="2"/>
                </a:cxn>
                <a:cxn ang="0">
                  <a:pos x="34" y="6"/>
                </a:cxn>
                <a:cxn ang="0">
                  <a:pos x="32" y="11"/>
                </a:cxn>
                <a:cxn ang="0">
                  <a:pos x="37" y="16"/>
                </a:cxn>
                <a:cxn ang="0">
                  <a:pos x="41" y="19"/>
                </a:cxn>
                <a:cxn ang="0">
                  <a:pos x="45" y="24"/>
                </a:cxn>
                <a:cxn ang="0">
                  <a:pos x="48" y="28"/>
                </a:cxn>
                <a:cxn ang="0">
                  <a:pos x="48" y="37"/>
                </a:cxn>
                <a:cxn ang="0">
                  <a:pos x="45" y="45"/>
                </a:cxn>
                <a:cxn ang="0">
                  <a:pos x="43" y="52"/>
                </a:cxn>
                <a:cxn ang="0">
                  <a:pos x="42" y="56"/>
                </a:cxn>
                <a:cxn ang="0">
                  <a:pos x="41" y="59"/>
                </a:cxn>
                <a:cxn ang="0">
                  <a:pos x="39" y="59"/>
                </a:cxn>
                <a:cxn ang="0">
                  <a:pos x="35" y="60"/>
                </a:cxn>
                <a:cxn ang="0">
                  <a:pos x="31" y="60"/>
                </a:cxn>
                <a:cxn ang="0">
                  <a:pos x="30" y="60"/>
                </a:cxn>
                <a:cxn ang="0">
                  <a:pos x="30" y="60"/>
                </a:cxn>
              </a:cxnLst>
              <a:rect l="0" t="0" r="r" b="b"/>
              <a:pathLst>
                <a:path w="48" h="60">
                  <a:moveTo>
                    <a:pt x="30" y="60"/>
                  </a:moveTo>
                  <a:lnTo>
                    <a:pt x="31" y="57"/>
                  </a:lnTo>
                  <a:lnTo>
                    <a:pt x="34" y="54"/>
                  </a:lnTo>
                  <a:lnTo>
                    <a:pt x="35" y="48"/>
                  </a:lnTo>
                  <a:lnTo>
                    <a:pt x="34" y="41"/>
                  </a:lnTo>
                  <a:lnTo>
                    <a:pt x="28" y="31"/>
                  </a:lnTo>
                  <a:lnTo>
                    <a:pt x="24" y="26"/>
                  </a:lnTo>
                  <a:lnTo>
                    <a:pt x="20" y="23"/>
                  </a:lnTo>
                  <a:lnTo>
                    <a:pt x="16" y="23"/>
                  </a:lnTo>
                  <a:lnTo>
                    <a:pt x="12" y="23"/>
                  </a:lnTo>
                  <a:lnTo>
                    <a:pt x="8" y="24"/>
                  </a:lnTo>
                  <a:lnTo>
                    <a:pt x="2" y="26"/>
                  </a:lnTo>
                  <a:lnTo>
                    <a:pt x="1" y="24"/>
                  </a:lnTo>
                  <a:lnTo>
                    <a:pt x="0" y="19"/>
                  </a:lnTo>
                  <a:lnTo>
                    <a:pt x="5" y="16"/>
                  </a:lnTo>
                  <a:lnTo>
                    <a:pt x="9" y="13"/>
                  </a:lnTo>
                  <a:lnTo>
                    <a:pt x="12" y="8"/>
                  </a:lnTo>
                  <a:lnTo>
                    <a:pt x="16" y="6"/>
                  </a:lnTo>
                  <a:lnTo>
                    <a:pt x="21" y="8"/>
                  </a:lnTo>
                  <a:lnTo>
                    <a:pt x="23" y="5"/>
                  </a:lnTo>
                  <a:lnTo>
                    <a:pt x="26" y="2"/>
                  </a:lnTo>
                  <a:lnTo>
                    <a:pt x="28" y="0"/>
                  </a:lnTo>
                  <a:lnTo>
                    <a:pt x="34" y="1"/>
                  </a:lnTo>
                  <a:lnTo>
                    <a:pt x="34" y="2"/>
                  </a:lnTo>
                  <a:lnTo>
                    <a:pt x="34" y="6"/>
                  </a:lnTo>
                  <a:lnTo>
                    <a:pt x="32" y="11"/>
                  </a:lnTo>
                  <a:lnTo>
                    <a:pt x="37" y="16"/>
                  </a:lnTo>
                  <a:lnTo>
                    <a:pt x="41" y="19"/>
                  </a:lnTo>
                  <a:lnTo>
                    <a:pt x="45" y="24"/>
                  </a:lnTo>
                  <a:lnTo>
                    <a:pt x="48" y="28"/>
                  </a:lnTo>
                  <a:lnTo>
                    <a:pt x="48" y="37"/>
                  </a:lnTo>
                  <a:lnTo>
                    <a:pt x="45" y="45"/>
                  </a:lnTo>
                  <a:lnTo>
                    <a:pt x="43" y="52"/>
                  </a:lnTo>
                  <a:lnTo>
                    <a:pt x="42" y="56"/>
                  </a:lnTo>
                  <a:lnTo>
                    <a:pt x="41" y="59"/>
                  </a:lnTo>
                  <a:lnTo>
                    <a:pt x="39" y="59"/>
                  </a:lnTo>
                  <a:lnTo>
                    <a:pt x="35" y="60"/>
                  </a:lnTo>
                  <a:lnTo>
                    <a:pt x="31" y="60"/>
                  </a:lnTo>
                  <a:lnTo>
                    <a:pt x="30" y="60"/>
                  </a:lnTo>
                  <a:lnTo>
                    <a:pt x="30"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6" name="Freeform 150"/>
            <p:cNvSpPr>
              <a:spLocks/>
            </p:cNvSpPr>
            <p:nvPr/>
          </p:nvSpPr>
          <p:spPr bwMode="auto">
            <a:xfrm>
              <a:off x="2259013" y="4689475"/>
              <a:ext cx="120650" cy="87313"/>
            </a:xfrm>
            <a:custGeom>
              <a:avLst/>
              <a:gdLst/>
              <a:ahLst/>
              <a:cxnLst>
                <a:cxn ang="0">
                  <a:pos x="0" y="50"/>
                </a:cxn>
                <a:cxn ang="0">
                  <a:pos x="1" y="46"/>
                </a:cxn>
                <a:cxn ang="0">
                  <a:pos x="4" y="42"/>
                </a:cxn>
                <a:cxn ang="0">
                  <a:pos x="6" y="36"/>
                </a:cxn>
                <a:cxn ang="0">
                  <a:pos x="9" y="29"/>
                </a:cxn>
                <a:cxn ang="0">
                  <a:pos x="11" y="22"/>
                </a:cxn>
                <a:cxn ang="0">
                  <a:pos x="17" y="16"/>
                </a:cxn>
                <a:cxn ang="0">
                  <a:pos x="24" y="10"/>
                </a:cxn>
                <a:cxn ang="0">
                  <a:pos x="31" y="10"/>
                </a:cxn>
                <a:cxn ang="0">
                  <a:pos x="37" y="9"/>
                </a:cxn>
                <a:cxn ang="0">
                  <a:pos x="41" y="9"/>
                </a:cxn>
                <a:cxn ang="0">
                  <a:pos x="45" y="6"/>
                </a:cxn>
                <a:cxn ang="0">
                  <a:pos x="50" y="3"/>
                </a:cxn>
                <a:cxn ang="0">
                  <a:pos x="56" y="0"/>
                </a:cxn>
                <a:cxn ang="0">
                  <a:pos x="64" y="0"/>
                </a:cxn>
                <a:cxn ang="0">
                  <a:pos x="71" y="0"/>
                </a:cxn>
                <a:cxn ang="0">
                  <a:pos x="74" y="2"/>
                </a:cxn>
                <a:cxn ang="0">
                  <a:pos x="76" y="7"/>
                </a:cxn>
                <a:cxn ang="0">
                  <a:pos x="74" y="6"/>
                </a:cxn>
                <a:cxn ang="0">
                  <a:pos x="65" y="5"/>
                </a:cxn>
                <a:cxn ang="0">
                  <a:pos x="57" y="5"/>
                </a:cxn>
                <a:cxn ang="0">
                  <a:pos x="50" y="7"/>
                </a:cxn>
                <a:cxn ang="0">
                  <a:pos x="45" y="10"/>
                </a:cxn>
                <a:cxn ang="0">
                  <a:pos x="39" y="13"/>
                </a:cxn>
                <a:cxn ang="0">
                  <a:pos x="34" y="13"/>
                </a:cxn>
                <a:cxn ang="0">
                  <a:pos x="30" y="14"/>
                </a:cxn>
                <a:cxn ang="0">
                  <a:pos x="23" y="16"/>
                </a:cxn>
                <a:cxn ang="0">
                  <a:pos x="19" y="20"/>
                </a:cxn>
                <a:cxn ang="0">
                  <a:pos x="15" y="24"/>
                </a:cxn>
                <a:cxn ang="0">
                  <a:pos x="13" y="29"/>
                </a:cxn>
                <a:cxn ang="0">
                  <a:pos x="12" y="33"/>
                </a:cxn>
                <a:cxn ang="0">
                  <a:pos x="11" y="37"/>
                </a:cxn>
                <a:cxn ang="0">
                  <a:pos x="9" y="40"/>
                </a:cxn>
                <a:cxn ang="0">
                  <a:pos x="8" y="44"/>
                </a:cxn>
                <a:cxn ang="0">
                  <a:pos x="4" y="51"/>
                </a:cxn>
                <a:cxn ang="0">
                  <a:pos x="4" y="55"/>
                </a:cxn>
                <a:cxn ang="0">
                  <a:pos x="1" y="53"/>
                </a:cxn>
                <a:cxn ang="0">
                  <a:pos x="0" y="50"/>
                </a:cxn>
                <a:cxn ang="0">
                  <a:pos x="0" y="50"/>
                </a:cxn>
              </a:cxnLst>
              <a:rect l="0" t="0" r="r" b="b"/>
              <a:pathLst>
                <a:path w="76" h="55">
                  <a:moveTo>
                    <a:pt x="0" y="50"/>
                  </a:moveTo>
                  <a:lnTo>
                    <a:pt x="1" y="46"/>
                  </a:lnTo>
                  <a:lnTo>
                    <a:pt x="4" y="42"/>
                  </a:lnTo>
                  <a:lnTo>
                    <a:pt x="6" y="36"/>
                  </a:lnTo>
                  <a:lnTo>
                    <a:pt x="9" y="29"/>
                  </a:lnTo>
                  <a:lnTo>
                    <a:pt x="11" y="22"/>
                  </a:lnTo>
                  <a:lnTo>
                    <a:pt x="17" y="16"/>
                  </a:lnTo>
                  <a:lnTo>
                    <a:pt x="24" y="10"/>
                  </a:lnTo>
                  <a:lnTo>
                    <a:pt x="31" y="10"/>
                  </a:lnTo>
                  <a:lnTo>
                    <a:pt x="37" y="9"/>
                  </a:lnTo>
                  <a:lnTo>
                    <a:pt x="41" y="9"/>
                  </a:lnTo>
                  <a:lnTo>
                    <a:pt x="45" y="6"/>
                  </a:lnTo>
                  <a:lnTo>
                    <a:pt x="50" y="3"/>
                  </a:lnTo>
                  <a:lnTo>
                    <a:pt x="56" y="0"/>
                  </a:lnTo>
                  <a:lnTo>
                    <a:pt x="64" y="0"/>
                  </a:lnTo>
                  <a:lnTo>
                    <a:pt x="71" y="0"/>
                  </a:lnTo>
                  <a:lnTo>
                    <a:pt x="74" y="2"/>
                  </a:lnTo>
                  <a:lnTo>
                    <a:pt x="76" y="7"/>
                  </a:lnTo>
                  <a:lnTo>
                    <a:pt x="74" y="6"/>
                  </a:lnTo>
                  <a:lnTo>
                    <a:pt x="65" y="5"/>
                  </a:lnTo>
                  <a:lnTo>
                    <a:pt x="57" y="5"/>
                  </a:lnTo>
                  <a:lnTo>
                    <a:pt x="50" y="7"/>
                  </a:lnTo>
                  <a:lnTo>
                    <a:pt x="45" y="10"/>
                  </a:lnTo>
                  <a:lnTo>
                    <a:pt x="39" y="13"/>
                  </a:lnTo>
                  <a:lnTo>
                    <a:pt x="34" y="13"/>
                  </a:lnTo>
                  <a:lnTo>
                    <a:pt x="30" y="14"/>
                  </a:lnTo>
                  <a:lnTo>
                    <a:pt x="23" y="16"/>
                  </a:lnTo>
                  <a:lnTo>
                    <a:pt x="19" y="20"/>
                  </a:lnTo>
                  <a:lnTo>
                    <a:pt x="15" y="24"/>
                  </a:lnTo>
                  <a:lnTo>
                    <a:pt x="13" y="29"/>
                  </a:lnTo>
                  <a:lnTo>
                    <a:pt x="12" y="33"/>
                  </a:lnTo>
                  <a:lnTo>
                    <a:pt x="11" y="37"/>
                  </a:lnTo>
                  <a:lnTo>
                    <a:pt x="9" y="40"/>
                  </a:lnTo>
                  <a:lnTo>
                    <a:pt x="8" y="44"/>
                  </a:lnTo>
                  <a:lnTo>
                    <a:pt x="4" y="51"/>
                  </a:lnTo>
                  <a:lnTo>
                    <a:pt x="4" y="55"/>
                  </a:lnTo>
                  <a:lnTo>
                    <a:pt x="1" y="53"/>
                  </a:lnTo>
                  <a:lnTo>
                    <a:pt x="0" y="50"/>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7" name="Freeform 151"/>
            <p:cNvSpPr>
              <a:spLocks/>
            </p:cNvSpPr>
            <p:nvPr/>
          </p:nvSpPr>
          <p:spPr bwMode="auto">
            <a:xfrm>
              <a:off x="2224088" y="4618038"/>
              <a:ext cx="138113" cy="80963"/>
            </a:xfrm>
            <a:custGeom>
              <a:avLst/>
              <a:gdLst/>
              <a:ahLst/>
              <a:cxnLst>
                <a:cxn ang="0">
                  <a:pos x="86" y="14"/>
                </a:cxn>
                <a:cxn ang="0">
                  <a:pos x="76" y="8"/>
                </a:cxn>
                <a:cxn ang="0">
                  <a:pos x="67" y="4"/>
                </a:cxn>
                <a:cxn ang="0">
                  <a:pos x="56" y="4"/>
                </a:cxn>
                <a:cxn ang="0">
                  <a:pos x="44" y="10"/>
                </a:cxn>
                <a:cxn ang="0">
                  <a:pos x="33" y="17"/>
                </a:cxn>
                <a:cxn ang="0">
                  <a:pos x="26" y="23"/>
                </a:cxn>
                <a:cxn ang="0">
                  <a:pos x="23" y="29"/>
                </a:cxn>
                <a:cxn ang="0">
                  <a:pos x="23" y="36"/>
                </a:cxn>
                <a:cxn ang="0">
                  <a:pos x="23" y="40"/>
                </a:cxn>
                <a:cxn ang="0">
                  <a:pos x="19" y="45"/>
                </a:cxn>
                <a:cxn ang="0">
                  <a:pos x="15" y="47"/>
                </a:cxn>
                <a:cxn ang="0">
                  <a:pos x="9" y="50"/>
                </a:cxn>
                <a:cxn ang="0">
                  <a:pos x="4" y="50"/>
                </a:cxn>
                <a:cxn ang="0">
                  <a:pos x="1" y="51"/>
                </a:cxn>
                <a:cxn ang="0">
                  <a:pos x="0" y="50"/>
                </a:cxn>
                <a:cxn ang="0">
                  <a:pos x="0" y="48"/>
                </a:cxn>
                <a:cxn ang="0">
                  <a:pos x="0" y="45"/>
                </a:cxn>
                <a:cxn ang="0">
                  <a:pos x="4" y="44"/>
                </a:cxn>
                <a:cxn ang="0">
                  <a:pos x="8" y="43"/>
                </a:cxn>
                <a:cxn ang="0">
                  <a:pos x="13" y="41"/>
                </a:cxn>
                <a:cxn ang="0">
                  <a:pos x="15" y="39"/>
                </a:cxn>
                <a:cxn ang="0">
                  <a:pos x="16" y="34"/>
                </a:cxn>
                <a:cxn ang="0">
                  <a:pos x="16" y="29"/>
                </a:cxn>
                <a:cxn ang="0">
                  <a:pos x="17" y="23"/>
                </a:cxn>
                <a:cxn ang="0">
                  <a:pos x="22" y="18"/>
                </a:cxn>
                <a:cxn ang="0">
                  <a:pos x="27" y="14"/>
                </a:cxn>
                <a:cxn ang="0">
                  <a:pos x="34" y="8"/>
                </a:cxn>
                <a:cxn ang="0">
                  <a:pos x="41" y="6"/>
                </a:cxn>
                <a:cxn ang="0">
                  <a:pos x="48" y="1"/>
                </a:cxn>
                <a:cxn ang="0">
                  <a:pos x="56" y="0"/>
                </a:cxn>
                <a:cxn ang="0">
                  <a:pos x="64" y="0"/>
                </a:cxn>
                <a:cxn ang="0">
                  <a:pos x="71" y="0"/>
                </a:cxn>
                <a:cxn ang="0">
                  <a:pos x="76" y="1"/>
                </a:cxn>
                <a:cxn ang="0">
                  <a:pos x="82" y="4"/>
                </a:cxn>
                <a:cxn ang="0">
                  <a:pos x="86" y="6"/>
                </a:cxn>
                <a:cxn ang="0">
                  <a:pos x="87" y="8"/>
                </a:cxn>
                <a:cxn ang="0">
                  <a:pos x="86" y="14"/>
                </a:cxn>
                <a:cxn ang="0">
                  <a:pos x="86" y="14"/>
                </a:cxn>
              </a:cxnLst>
              <a:rect l="0" t="0" r="r" b="b"/>
              <a:pathLst>
                <a:path w="87" h="51">
                  <a:moveTo>
                    <a:pt x="86" y="14"/>
                  </a:moveTo>
                  <a:lnTo>
                    <a:pt x="76" y="8"/>
                  </a:lnTo>
                  <a:lnTo>
                    <a:pt x="67" y="4"/>
                  </a:lnTo>
                  <a:lnTo>
                    <a:pt x="56" y="4"/>
                  </a:lnTo>
                  <a:lnTo>
                    <a:pt x="44" y="10"/>
                  </a:lnTo>
                  <a:lnTo>
                    <a:pt x="33" y="17"/>
                  </a:lnTo>
                  <a:lnTo>
                    <a:pt x="26" y="23"/>
                  </a:lnTo>
                  <a:lnTo>
                    <a:pt x="23" y="29"/>
                  </a:lnTo>
                  <a:lnTo>
                    <a:pt x="23" y="36"/>
                  </a:lnTo>
                  <a:lnTo>
                    <a:pt x="23" y="40"/>
                  </a:lnTo>
                  <a:lnTo>
                    <a:pt x="19" y="45"/>
                  </a:lnTo>
                  <a:lnTo>
                    <a:pt x="15" y="47"/>
                  </a:lnTo>
                  <a:lnTo>
                    <a:pt x="9" y="50"/>
                  </a:lnTo>
                  <a:lnTo>
                    <a:pt x="4" y="50"/>
                  </a:lnTo>
                  <a:lnTo>
                    <a:pt x="1" y="51"/>
                  </a:lnTo>
                  <a:lnTo>
                    <a:pt x="0" y="50"/>
                  </a:lnTo>
                  <a:lnTo>
                    <a:pt x="0" y="48"/>
                  </a:lnTo>
                  <a:lnTo>
                    <a:pt x="0" y="45"/>
                  </a:lnTo>
                  <a:lnTo>
                    <a:pt x="4" y="44"/>
                  </a:lnTo>
                  <a:lnTo>
                    <a:pt x="8" y="43"/>
                  </a:lnTo>
                  <a:lnTo>
                    <a:pt x="13" y="41"/>
                  </a:lnTo>
                  <a:lnTo>
                    <a:pt x="15" y="39"/>
                  </a:lnTo>
                  <a:lnTo>
                    <a:pt x="16" y="34"/>
                  </a:lnTo>
                  <a:lnTo>
                    <a:pt x="16" y="29"/>
                  </a:lnTo>
                  <a:lnTo>
                    <a:pt x="17" y="23"/>
                  </a:lnTo>
                  <a:lnTo>
                    <a:pt x="22" y="18"/>
                  </a:lnTo>
                  <a:lnTo>
                    <a:pt x="27" y="14"/>
                  </a:lnTo>
                  <a:lnTo>
                    <a:pt x="34" y="8"/>
                  </a:lnTo>
                  <a:lnTo>
                    <a:pt x="41" y="6"/>
                  </a:lnTo>
                  <a:lnTo>
                    <a:pt x="48" y="1"/>
                  </a:lnTo>
                  <a:lnTo>
                    <a:pt x="56" y="0"/>
                  </a:lnTo>
                  <a:lnTo>
                    <a:pt x="64" y="0"/>
                  </a:lnTo>
                  <a:lnTo>
                    <a:pt x="71" y="0"/>
                  </a:lnTo>
                  <a:lnTo>
                    <a:pt x="76" y="1"/>
                  </a:lnTo>
                  <a:lnTo>
                    <a:pt x="82" y="4"/>
                  </a:lnTo>
                  <a:lnTo>
                    <a:pt x="86" y="6"/>
                  </a:lnTo>
                  <a:lnTo>
                    <a:pt x="87" y="8"/>
                  </a:lnTo>
                  <a:lnTo>
                    <a:pt x="86" y="14"/>
                  </a:lnTo>
                  <a:lnTo>
                    <a:pt x="86"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8" name="Freeform 152"/>
            <p:cNvSpPr>
              <a:spLocks/>
            </p:cNvSpPr>
            <p:nvPr/>
          </p:nvSpPr>
          <p:spPr bwMode="auto">
            <a:xfrm>
              <a:off x="2216150" y="4595813"/>
              <a:ext cx="101600" cy="73025"/>
            </a:xfrm>
            <a:custGeom>
              <a:avLst/>
              <a:gdLst/>
              <a:ahLst/>
              <a:cxnLst>
                <a:cxn ang="0">
                  <a:pos x="55" y="0"/>
                </a:cxn>
                <a:cxn ang="0">
                  <a:pos x="43" y="2"/>
                </a:cxn>
                <a:cxn ang="0">
                  <a:pos x="32" y="6"/>
                </a:cxn>
                <a:cxn ang="0">
                  <a:pos x="22" y="11"/>
                </a:cxn>
                <a:cxn ang="0">
                  <a:pos x="20" y="18"/>
                </a:cxn>
                <a:cxn ang="0">
                  <a:pos x="18" y="24"/>
                </a:cxn>
                <a:cxn ang="0">
                  <a:pos x="16" y="29"/>
                </a:cxn>
                <a:cxn ang="0">
                  <a:pos x="11" y="33"/>
                </a:cxn>
                <a:cxn ang="0">
                  <a:pos x="7" y="36"/>
                </a:cxn>
                <a:cxn ang="0">
                  <a:pos x="2" y="37"/>
                </a:cxn>
                <a:cxn ang="0">
                  <a:pos x="0" y="40"/>
                </a:cxn>
                <a:cxn ang="0">
                  <a:pos x="0" y="42"/>
                </a:cxn>
                <a:cxn ang="0">
                  <a:pos x="0" y="44"/>
                </a:cxn>
                <a:cxn ang="0">
                  <a:pos x="2" y="44"/>
                </a:cxn>
                <a:cxn ang="0">
                  <a:pos x="5" y="46"/>
                </a:cxn>
                <a:cxn ang="0">
                  <a:pos x="7" y="46"/>
                </a:cxn>
                <a:cxn ang="0">
                  <a:pos x="10" y="42"/>
                </a:cxn>
                <a:cxn ang="0">
                  <a:pos x="14" y="36"/>
                </a:cxn>
                <a:cxn ang="0">
                  <a:pos x="20" y="29"/>
                </a:cxn>
                <a:cxn ang="0">
                  <a:pos x="24" y="24"/>
                </a:cxn>
                <a:cxn ang="0">
                  <a:pos x="28" y="17"/>
                </a:cxn>
                <a:cxn ang="0">
                  <a:pos x="32" y="10"/>
                </a:cxn>
                <a:cxn ang="0">
                  <a:pos x="38" y="7"/>
                </a:cxn>
                <a:cxn ang="0">
                  <a:pos x="42" y="6"/>
                </a:cxn>
                <a:cxn ang="0">
                  <a:pos x="49" y="6"/>
                </a:cxn>
                <a:cxn ang="0">
                  <a:pos x="54" y="6"/>
                </a:cxn>
                <a:cxn ang="0">
                  <a:pos x="58" y="6"/>
                </a:cxn>
                <a:cxn ang="0">
                  <a:pos x="62" y="5"/>
                </a:cxn>
                <a:cxn ang="0">
                  <a:pos x="64" y="5"/>
                </a:cxn>
                <a:cxn ang="0">
                  <a:pos x="55" y="0"/>
                </a:cxn>
                <a:cxn ang="0">
                  <a:pos x="55" y="0"/>
                </a:cxn>
              </a:cxnLst>
              <a:rect l="0" t="0" r="r" b="b"/>
              <a:pathLst>
                <a:path w="64" h="46">
                  <a:moveTo>
                    <a:pt x="55" y="0"/>
                  </a:moveTo>
                  <a:lnTo>
                    <a:pt x="43" y="2"/>
                  </a:lnTo>
                  <a:lnTo>
                    <a:pt x="32" y="6"/>
                  </a:lnTo>
                  <a:lnTo>
                    <a:pt x="22" y="11"/>
                  </a:lnTo>
                  <a:lnTo>
                    <a:pt x="20" y="18"/>
                  </a:lnTo>
                  <a:lnTo>
                    <a:pt x="18" y="24"/>
                  </a:lnTo>
                  <a:lnTo>
                    <a:pt x="16" y="29"/>
                  </a:lnTo>
                  <a:lnTo>
                    <a:pt x="11" y="33"/>
                  </a:lnTo>
                  <a:lnTo>
                    <a:pt x="7" y="36"/>
                  </a:lnTo>
                  <a:lnTo>
                    <a:pt x="2" y="37"/>
                  </a:lnTo>
                  <a:lnTo>
                    <a:pt x="0" y="40"/>
                  </a:lnTo>
                  <a:lnTo>
                    <a:pt x="0" y="42"/>
                  </a:lnTo>
                  <a:lnTo>
                    <a:pt x="0" y="44"/>
                  </a:lnTo>
                  <a:lnTo>
                    <a:pt x="2" y="44"/>
                  </a:lnTo>
                  <a:lnTo>
                    <a:pt x="5" y="46"/>
                  </a:lnTo>
                  <a:lnTo>
                    <a:pt x="7" y="46"/>
                  </a:lnTo>
                  <a:lnTo>
                    <a:pt x="10" y="42"/>
                  </a:lnTo>
                  <a:lnTo>
                    <a:pt x="14" y="36"/>
                  </a:lnTo>
                  <a:lnTo>
                    <a:pt x="20" y="29"/>
                  </a:lnTo>
                  <a:lnTo>
                    <a:pt x="24" y="24"/>
                  </a:lnTo>
                  <a:lnTo>
                    <a:pt x="28" y="17"/>
                  </a:lnTo>
                  <a:lnTo>
                    <a:pt x="32" y="10"/>
                  </a:lnTo>
                  <a:lnTo>
                    <a:pt x="38" y="7"/>
                  </a:lnTo>
                  <a:lnTo>
                    <a:pt x="42" y="6"/>
                  </a:lnTo>
                  <a:lnTo>
                    <a:pt x="49" y="6"/>
                  </a:lnTo>
                  <a:lnTo>
                    <a:pt x="54" y="6"/>
                  </a:lnTo>
                  <a:lnTo>
                    <a:pt x="58" y="6"/>
                  </a:lnTo>
                  <a:lnTo>
                    <a:pt x="62" y="5"/>
                  </a:lnTo>
                  <a:lnTo>
                    <a:pt x="64" y="5"/>
                  </a:lnTo>
                  <a:lnTo>
                    <a:pt x="55" y="0"/>
                  </a:lnTo>
                  <a:lnTo>
                    <a:pt x="5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9" name="Freeform 153"/>
            <p:cNvSpPr>
              <a:spLocks/>
            </p:cNvSpPr>
            <p:nvPr/>
          </p:nvSpPr>
          <p:spPr bwMode="auto">
            <a:xfrm>
              <a:off x="2174875" y="4692650"/>
              <a:ext cx="26988" cy="34925"/>
            </a:xfrm>
            <a:custGeom>
              <a:avLst/>
              <a:gdLst/>
              <a:ahLst/>
              <a:cxnLst>
                <a:cxn ang="0">
                  <a:pos x="0" y="8"/>
                </a:cxn>
                <a:cxn ang="0">
                  <a:pos x="5" y="4"/>
                </a:cxn>
                <a:cxn ang="0">
                  <a:pos x="9" y="1"/>
                </a:cxn>
                <a:cxn ang="0">
                  <a:pos x="13" y="0"/>
                </a:cxn>
                <a:cxn ang="0">
                  <a:pos x="17" y="1"/>
                </a:cxn>
                <a:cxn ang="0">
                  <a:pos x="17" y="4"/>
                </a:cxn>
                <a:cxn ang="0">
                  <a:pos x="13" y="8"/>
                </a:cxn>
                <a:cxn ang="0">
                  <a:pos x="9" y="12"/>
                </a:cxn>
                <a:cxn ang="0">
                  <a:pos x="7" y="18"/>
                </a:cxn>
                <a:cxn ang="0">
                  <a:pos x="5" y="22"/>
                </a:cxn>
                <a:cxn ang="0">
                  <a:pos x="3" y="22"/>
                </a:cxn>
                <a:cxn ang="0">
                  <a:pos x="3" y="16"/>
                </a:cxn>
                <a:cxn ang="0">
                  <a:pos x="2" y="12"/>
                </a:cxn>
                <a:cxn ang="0">
                  <a:pos x="0" y="9"/>
                </a:cxn>
                <a:cxn ang="0">
                  <a:pos x="0" y="8"/>
                </a:cxn>
                <a:cxn ang="0">
                  <a:pos x="0" y="8"/>
                </a:cxn>
              </a:cxnLst>
              <a:rect l="0" t="0" r="r" b="b"/>
              <a:pathLst>
                <a:path w="17" h="22">
                  <a:moveTo>
                    <a:pt x="0" y="8"/>
                  </a:moveTo>
                  <a:lnTo>
                    <a:pt x="5" y="4"/>
                  </a:lnTo>
                  <a:lnTo>
                    <a:pt x="9" y="1"/>
                  </a:lnTo>
                  <a:lnTo>
                    <a:pt x="13" y="0"/>
                  </a:lnTo>
                  <a:lnTo>
                    <a:pt x="17" y="1"/>
                  </a:lnTo>
                  <a:lnTo>
                    <a:pt x="17" y="4"/>
                  </a:lnTo>
                  <a:lnTo>
                    <a:pt x="13" y="8"/>
                  </a:lnTo>
                  <a:lnTo>
                    <a:pt x="9" y="12"/>
                  </a:lnTo>
                  <a:lnTo>
                    <a:pt x="7" y="18"/>
                  </a:lnTo>
                  <a:lnTo>
                    <a:pt x="5" y="22"/>
                  </a:lnTo>
                  <a:lnTo>
                    <a:pt x="3" y="22"/>
                  </a:lnTo>
                  <a:lnTo>
                    <a:pt x="3" y="16"/>
                  </a:lnTo>
                  <a:lnTo>
                    <a:pt x="2" y="12"/>
                  </a:lnTo>
                  <a:lnTo>
                    <a:pt x="0" y="9"/>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0" name="Freeform 154"/>
            <p:cNvSpPr>
              <a:spLocks/>
            </p:cNvSpPr>
            <p:nvPr/>
          </p:nvSpPr>
          <p:spPr bwMode="auto">
            <a:xfrm>
              <a:off x="2192338" y="4756150"/>
              <a:ext cx="68263" cy="55563"/>
            </a:xfrm>
            <a:custGeom>
              <a:avLst/>
              <a:gdLst/>
              <a:ahLst/>
              <a:cxnLst>
                <a:cxn ang="0">
                  <a:pos x="43" y="27"/>
                </a:cxn>
                <a:cxn ang="0">
                  <a:pos x="35" y="27"/>
                </a:cxn>
                <a:cxn ang="0">
                  <a:pos x="26" y="24"/>
                </a:cxn>
                <a:cxn ang="0">
                  <a:pos x="20" y="20"/>
                </a:cxn>
                <a:cxn ang="0">
                  <a:pos x="14" y="15"/>
                </a:cxn>
                <a:cxn ang="0">
                  <a:pos x="10" y="9"/>
                </a:cxn>
                <a:cxn ang="0">
                  <a:pos x="9" y="4"/>
                </a:cxn>
                <a:cxn ang="0">
                  <a:pos x="6" y="0"/>
                </a:cxn>
                <a:cxn ang="0">
                  <a:pos x="4" y="1"/>
                </a:cxn>
                <a:cxn ang="0">
                  <a:pos x="2" y="2"/>
                </a:cxn>
                <a:cxn ang="0">
                  <a:pos x="0" y="5"/>
                </a:cxn>
                <a:cxn ang="0">
                  <a:pos x="2" y="8"/>
                </a:cxn>
                <a:cxn ang="0">
                  <a:pos x="4" y="13"/>
                </a:cxn>
                <a:cxn ang="0">
                  <a:pos x="7" y="17"/>
                </a:cxn>
                <a:cxn ang="0">
                  <a:pos x="9" y="22"/>
                </a:cxn>
                <a:cxn ang="0">
                  <a:pos x="11" y="26"/>
                </a:cxn>
                <a:cxn ang="0">
                  <a:pos x="17" y="28"/>
                </a:cxn>
                <a:cxn ang="0">
                  <a:pos x="25" y="31"/>
                </a:cxn>
                <a:cxn ang="0">
                  <a:pos x="31" y="34"/>
                </a:cxn>
                <a:cxn ang="0">
                  <a:pos x="35" y="34"/>
                </a:cxn>
                <a:cxn ang="0">
                  <a:pos x="37" y="35"/>
                </a:cxn>
                <a:cxn ang="0">
                  <a:pos x="43" y="27"/>
                </a:cxn>
                <a:cxn ang="0">
                  <a:pos x="43" y="27"/>
                </a:cxn>
              </a:cxnLst>
              <a:rect l="0" t="0" r="r" b="b"/>
              <a:pathLst>
                <a:path w="43" h="35">
                  <a:moveTo>
                    <a:pt x="43" y="27"/>
                  </a:moveTo>
                  <a:lnTo>
                    <a:pt x="35" y="27"/>
                  </a:lnTo>
                  <a:lnTo>
                    <a:pt x="26" y="24"/>
                  </a:lnTo>
                  <a:lnTo>
                    <a:pt x="20" y="20"/>
                  </a:lnTo>
                  <a:lnTo>
                    <a:pt x="14" y="15"/>
                  </a:lnTo>
                  <a:lnTo>
                    <a:pt x="10" y="9"/>
                  </a:lnTo>
                  <a:lnTo>
                    <a:pt x="9" y="4"/>
                  </a:lnTo>
                  <a:lnTo>
                    <a:pt x="6" y="0"/>
                  </a:lnTo>
                  <a:lnTo>
                    <a:pt x="4" y="1"/>
                  </a:lnTo>
                  <a:lnTo>
                    <a:pt x="2" y="2"/>
                  </a:lnTo>
                  <a:lnTo>
                    <a:pt x="0" y="5"/>
                  </a:lnTo>
                  <a:lnTo>
                    <a:pt x="2" y="8"/>
                  </a:lnTo>
                  <a:lnTo>
                    <a:pt x="4" y="13"/>
                  </a:lnTo>
                  <a:lnTo>
                    <a:pt x="7" y="17"/>
                  </a:lnTo>
                  <a:lnTo>
                    <a:pt x="9" y="22"/>
                  </a:lnTo>
                  <a:lnTo>
                    <a:pt x="11" y="26"/>
                  </a:lnTo>
                  <a:lnTo>
                    <a:pt x="17" y="28"/>
                  </a:lnTo>
                  <a:lnTo>
                    <a:pt x="25" y="31"/>
                  </a:lnTo>
                  <a:lnTo>
                    <a:pt x="31" y="34"/>
                  </a:lnTo>
                  <a:lnTo>
                    <a:pt x="35" y="34"/>
                  </a:lnTo>
                  <a:lnTo>
                    <a:pt x="37" y="35"/>
                  </a:lnTo>
                  <a:lnTo>
                    <a:pt x="43" y="27"/>
                  </a:lnTo>
                  <a:lnTo>
                    <a:pt x="43"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1" name="Freeform 155"/>
            <p:cNvSpPr>
              <a:spLocks/>
            </p:cNvSpPr>
            <p:nvPr/>
          </p:nvSpPr>
          <p:spPr bwMode="auto">
            <a:xfrm>
              <a:off x="2157413" y="4783138"/>
              <a:ext cx="80963" cy="55563"/>
            </a:xfrm>
            <a:custGeom>
              <a:avLst/>
              <a:gdLst/>
              <a:ahLst/>
              <a:cxnLst>
                <a:cxn ang="0">
                  <a:pos x="51" y="24"/>
                </a:cxn>
                <a:cxn ang="0">
                  <a:pos x="43" y="25"/>
                </a:cxn>
                <a:cxn ang="0">
                  <a:pos x="32" y="24"/>
                </a:cxn>
                <a:cxn ang="0">
                  <a:pos x="21" y="18"/>
                </a:cxn>
                <a:cxn ang="0">
                  <a:pos x="14" y="14"/>
                </a:cxn>
                <a:cxn ang="0">
                  <a:pos x="9" y="7"/>
                </a:cxn>
                <a:cxn ang="0">
                  <a:pos x="6" y="3"/>
                </a:cxn>
                <a:cxn ang="0">
                  <a:pos x="5" y="0"/>
                </a:cxn>
                <a:cxn ang="0">
                  <a:pos x="2" y="0"/>
                </a:cxn>
                <a:cxn ang="0">
                  <a:pos x="0" y="6"/>
                </a:cxn>
                <a:cxn ang="0">
                  <a:pos x="3" y="10"/>
                </a:cxn>
                <a:cxn ang="0">
                  <a:pos x="7" y="17"/>
                </a:cxn>
                <a:cxn ang="0">
                  <a:pos x="14" y="21"/>
                </a:cxn>
                <a:cxn ang="0">
                  <a:pos x="20" y="25"/>
                </a:cxn>
                <a:cxn ang="0">
                  <a:pos x="26" y="27"/>
                </a:cxn>
                <a:cxn ang="0">
                  <a:pos x="33" y="29"/>
                </a:cxn>
                <a:cxn ang="0">
                  <a:pos x="37" y="31"/>
                </a:cxn>
                <a:cxn ang="0">
                  <a:pos x="40" y="31"/>
                </a:cxn>
                <a:cxn ang="0">
                  <a:pos x="51" y="35"/>
                </a:cxn>
                <a:cxn ang="0">
                  <a:pos x="51" y="24"/>
                </a:cxn>
                <a:cxn ang="0">
                  <a:pos x="51" y="24"/>
                </a:cxn>
              </a:cxnLst>
              <a:rect l="0" t="0" r="r" b="b"/>
              <a:pathLst>
                <a:path w="51" h="35">
                  <a:moveTo>
                    <a:pt x="51" y="24"/>
                  </a:moveTo>
                  <a:lnTo>
                    <a:pt x="43" y="25"/>
                  </a:lnTo>
                  <a:lnTo>
                    <a:pt x="32" y="24"/>
                  </a:lnTo>
                  <a:lnTo>
                    <a:pt x="21" y="18"/>
                  </a:lnTo>
                  <a:lnTo>
                    <a:pt x="14" y="14"/>
                  </a:lnTo>
                  <a:lnTo>
                    <a:pt x="9" y="7"/>
                  </a:lnTo>
                  <a:lnTo>
                    <a:pt x="6" y="3"/>
                  </a:lnTo>
                  <a:lnTo>
                    <a:pt x="5" y="0"/>
                  </a:lnTo>
                  <a:lnTo>
                    <a:pt x="2" y="0"/>
                  </a:lnTo>
                  <a:lnTo>
                    <a:pt x="0" y="6"/>
                  </a:lnTo>
                  <a:lnTo>
                    <a:pt x="3" y="10"/>
                  </a:lnTo>
                  <a:lnTo>
                    <a:pt x="7" y="17"/>
                  </a:lnTo>
                  <a:lnTo>
                    <a:pt x="14" y="21"/>
                  </a:lnTo>
                  <a:lnTo>
                    <a:pt x="20" y="25"/>
                  </a:lnTo>
                  <a:lnTo>
                    <a:pt x="26" y="27"/>
                  </a:lnTo>
                  <a:lnTo>
                    <a:pt x="33" y="29"/>
                  </a:lnTo>
                  <a:lnTo>
                    <a:pt x="37" y="31"/>
                  </a:lnTo>
                  <a:lnTo>
                    <a:pt x="40" y="31"/>
                  </a:lnTo>
                  <a:lnTo>
                    <a:pt x="51" y="35"/>
                  </a:lnTo>
                  <a:lnTo>
                    <a:pt x="51" y="24"/>
                  </a:lnTo>
                  <a:lnTo>
                    <a:pt x="51"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2" name="Freeform 156"/>
            <p:cNvSpPr>
              <a:spLocks/>
            </p:cNvSpPr>
            <p:nvPr/>
          </p:nvSpPr>
          <p:spPr bwMode="auto">
            <a:xfrm>
              <a:off x="2120900" y="4832350"/>
              <a:ext cx="109538" cy="36513"/>
            </a:xfrm>
            <a:custGeom>
              <a:avLst/>
              <a:gdLst/>
              <a:ahLst/>
              <a:cxnLst>
                <a:cxn ang="0">
                  <a:pos x="69" y="13"/>
                </a:cxn>
                <a:cxn ang="0">
                  <a:pos x="60" y="15"/>
                </a:cxn>
                <a:cxn ang="0">
                  <a:pos x="54" y="17"/>
                </a:cxn>
                <a:cxn ang="0">
                  <a:pos x="45" y="15"/>
                </a:cxn>
                <a:cxn ang="0">
                  <a:pos x="37" y="9"/>
                </a:cxn>
                <a:cxn ang="0">
                  <a:pos x="26" y="4"/>
                </a:cxn>
                <a:cxn ang="0">
                  <a:pos x="15" y="1"/>
                </a:cxn>
                <a:cxn ang="0">
                  <a:pos x="6" y="0"/>
                </a:cxn>
                <a:cxn ang="0">
                  <a:pos x="3" y="0"/>
                </a:cxn>
                <a:cxn ang="0">
                  <a:pos x="0" y="4"/>
                </a:cxn>
                <a:cxn ang="0">
                  <a:pos x="0" y="4"/>
                </a:cxn>
                <a:cxn ang="0">
                  <a:pos x="4" y="7"/>
                </a:cxn>
                <a:cxn ang="0">
                  <a:pos x="10" y="7"/>
                </a:cxn>
                <a:cxn ang="0">
                  <a:pos x="18" y="8"/>
                </a:cxn>
                <a:cxn ang="0">
                  <a:pos x="23" y="9"/>
                </a:cxn>
                <a:cxn ang="0">
                  <a:pos x="30" y="13"/>
                </a:cxn>
                <a:cxn ang="0">
                  <a:pos x="37" y="19"/>
                </a:cxn>
                <a:cxn ang="0">
                  <a:pos x="45" y="23"/>
                </a:cxn>
                <a:cxn ang="0">
                  <a:pos x="54" y="23"/>
                </a:cxn>
                <a:cxn ang="0">
                  <a:pos x="60" y="22"/>
                </a:cxn>
                <a:cxn ang="0">
                  <a:pos x="66" y="19"/>
                </a:cxn>
                <a:cxn ang="0">
                  <a:pos x="69" y="19"/>
                </a:cxn>
                <a:cxn ang="0">
                  <a:pos x="69" y="13"/>
                </a:cxn>
                <a:cxn ang="0">
                  <a:pos x="69" y="13"/>
                </a:cxn>
              </a:cxnLst>
              <a:rect l="0" t="0" r="r" b="b"/>
              <a:pathLst>
                <a:path w="69" h="23">
                  <a:moveTo>
                    <a:pt x="69" y="13"/>
                  </a:moveTo>
                  <a:lnTo>
                    <a:pt x="60" y="15"/>
                  </a:lnTo>
                  <a:lnTo>
                    <a:pt x="54" y="17"/>
                  </a:lnTo>
                  <a:lnTo>
                    <a:pt x="45" y="15"/>
                  </a:lnTo>
                  <a:lnTo>
                    <a:pt x="37" y="9"/>
                  </a:lnTo>
                  <a:lnTo>
                    <a:pt x="26" y="4"/>
                  </a:lnTo>
                  <a:lnTo>
                    <a:pt x="15" y="1"/>
                  </a:lnTo>
                  <a:lnTo>
                    <a:pt x="6" y="0"/>
                  </a:lnTo>
                  <a:lnTo>
                    <a:pt x="3" y="0"/>
                  </a:lnTo>
                  <a:lnTo>
                    <a:pt x="0" y="4"/>
                  </a:lnTo>
                  <a:lnTo>
                    <a:pt x="0" y="4"/>
                  </a:lnTo>
                  <a:lnTo>
                    <a:pt x="4" y="7"/>
                  </a:lnTo>
                  <a:lnTo>
                    <a:pt x="10" y="7"/>
                  </a:lnTo>
                  <a:lnTo>
                    <a:pt x="18" y="8"/>
                  </a:lnTo>
                  <a:lnTo>
                    <a:pt x="23" y="9"/>
                  </a:lnTo>
                  <a:lnTo>
                    <a:pt x="30" y="13"/>
                  </a:lnTo>
                  <a:lnTo>
                    <a:pt x="37" y="19"/>
                  </a:lnTo>
                  <a:lnTo>
                    <a:pt x="45" y="23"/>
                  </a:lnTo>
                  <a:lnTo>
                    <a:pt x="54" y="23"/>
                  </a:lnTo>
                  <a:lnTo>
                    <a:pt x="60" y="22"/>
                  </a:lnTo>
                  <a:lnTo>
                    <a:pt x="66" y="19"/>
                  </a:lnTo>
                  <a:lnTo>
                    <a:pt x="69" y="19"/>
                  </a:lnTo>
                  <a:lnTo>
                    <a:pt x="69" y="13"/>
                  </a:lnTo>
                  <a:lnTo>
                    <a:pt x="6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3" name="Freeform 157"/>
            <p:cNvSpPr>
              <a:spLocks/>
            </p:cNvSpPr>
            <p:nvPr/>
          </p:nvSpPr>
          <p:spPr bwMode="auto">
            <a:xfrm>
              <a:off x="1589088" y="4862513"/>
              <a:ext cx="30163" cy="22225"/>
            </a:xfrm>
            <a:custGeom>
              <a:avLst/>
              <a:gdLst/>
              <a:ahLst/>
              <a:cxnLst>
                <a:cxn ang="0">
                  <a:pos x="6" y="0"/>
                </a:cxn>
                <a:cxn ang="0">
                  <a:pos x="0" y="3"/>
                </a:cxn>
                <a:cxn ang="0">
                  <a:pos x="0" y="5"/>
                </a:cxn>
                <a:cxn ang="0">
                  <a:pos x="3" y="8"/>
                </a:cxn>
                <a:cxn ang="0">
                  <a:pos x="7" y="11"/>
                </a:cxn>
                <a:cxn ang="0">
                  <a:pos x="11" y="12"/>
                </a:cxn>
                <a:cxn ang="0">
                  <a:pos x="15" y="14"/>
                </a:cxn>
                <a:cxn ang="0">
                  <a:pos x="18" y="14"/>
                </a:cxn>
                <a:cxn ang="0">
                  <a:pos x="19" y="11"/>
                </a:cxn>
                <a:cxn ang="0">
                  <a:pos x="18" y="7"/>
                </a:cxn>
                <a:cxn ang="0">
                  <a:pos x="14" y="4"/>
                </a:cxn>
                <a:cxn ang="0">
                  <a:pos x="8" y="0"/>
                </a:cxn>
                <a:cxn ang="0">
                  <a:pos x="6" y="0"/>
                </a:cxn>
                <a:cxn ang="0">
                  <a:pos x="6" y="0"/>
                </a:cxn>
              </a:cxnLst>
              <a:rect l="0" t="0" r="r" b="b"/>
              <a:pathLst>
                <a:path w="19" h="14">
                  <a:moveTo>
                    <a:pt x="6" y="0"/>
                  </a:moveTo>
                  <a:lnTo>
                    <a:pt x="0" y="3"/>
                  </a:lnTo>
                  <a:lnTo>
                    <a:pt x="0" y="5"/>
                  </a:lnTo>
                  <a:lnTo>
                    <a:pt x="3" y="8"/>
                  </a:lnTo>
                  <a:lnTo>
                    <a:pt x="7" y="11"/>
                  </a:lnTo>
                  <a:lnTo>
                    <a:pt x="11" y="12"/>
                  </a:lnTo>
                  <a:lnTo>
                    <a:pt x="15" y="14"/>
                  </a:lnTo>
                  <a:lnTo>
                    <a:pt x="18" y="14"/>
                  </a:lnTo>
                  <a:lnTo>
                    <a:pt x="19" y="11"/>
                  </a:lnTo>
                  <a:lnTo>
                    <a:pt x="18" y="7"/>
                  </a:lnTo>
                  <a:lnTo>
                    <a:pt x="14" y="4"/>
                  </a:lnTo>
                  <a:lnTo>
                    <a:pt x="8" y="0"/>
                  </a:lnTo>
                  <a:lnTo>
                    <a:pt x="6" y="0"/>
                  </a:lnTo>
                  <a:lnTo>
                    <a:pt x="6" y="0"/>
                  </a:lnTo>
                  <a:close/>
                </a:path>
              </a:pathLst>
            </a:custGeom>
            <a:solidFill>
              <a:srgbClr val="FFEDE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4" name="Freeform 158"/>
            <p:cNvSpPr>
              <a:spLocks/>
            </p:cNvSpPr>
            <p:nvPr/>
          </p:nvSpPr>
          <p:spPr bwMode="auto">
            <a:xfrm>
              <a:off x="1279525" y="4583113"/>
              <a:ext cx="36513" cy="26988"/>
            </a:xfrm>
            <a:custGeom>
              <a:avLst/>
              <a:gdLst/>
              <a:ahLst/>
              <a:cxnLst>
                <a:cxn ang="0">
                  <a:pos x="19" y="0"/>
                </a:cxn>
                <a:cxn ang="0">
                  <a:pos x="21" y="3"/>
                </a:cxn>
                <a:cxn ang="0">
                  <a:pos x="23" y="7"/>
                </a:cxn>
                <a:cxn ang="0">
                  <a:pos x="23" y="10"/>
                </a:cxn>
                <a:cxn ang="0">
                  <a:pos x="21" y="14"/>
                </a:cxn>
                <a:cxn ang="0">
                  <a:pos x="14" y="17"/>
                </a:cxn>
                <a:cxn ang="0">
                  <a:pos x="8" y="17"/>
                </a:cxn>
                <a:cxn ang="0">
                  <a:pos x="3" y="14"/>
                </a:cxn>
                <a:cxn ang="0">
                  <a:pos x="0" y="10"/>
                </a:cxn>
                <a:cxn ang="0">
                  <a:pos x="1" y="7"/>
                </a:cxn>
                <a:cxn ang="0">
                  <a:pos x="8" y="3"/>
                </a:cxn>
                <a:cxn ang="0">
                  <a:pos x="15" y="0"/>
                </a:cxn>
                <a:cxn ang="0">
                  <a:pos x="19" y="0"/>
                </a:cxn>
                <a:cxn ang="0">
                  <a:pos x="19" y="0"/>
                </a:cxn>
              </a:cxnLst>
              <a:rect l="0" t="0" r="r" b="b"/>
              <a:pathLst>
                <a:path w="23" h="17">
                  <a:moveTo>
                    <a:pt x="19" y="0"/>
                  </a:moveTo>
                  <a:lnTo>
                    <a:pt x="21" y="3"/>
                  </a:lnTo>
                  <a:lnTo>
                    <a:pt x="23" y="7"/>
                  </a:lnTo>
                  <a:lnTo>
                    <a:pt x="23" y="10"/>
                  </a:lnTo>
                  <a:lnTo>
                    <a:pt x="21" y="14"/>
                  </a:lnTo>
                  <a:lnTo>
                    <a:pt x="14" y="17"/>
                  </a:lnTo>
                  <a:lnTo>
                    <a:pt x="8" y="17"/>
                  </a:lnTo>
                  <a:lnTo>
                    <a:pt x="3" y="14"/>
                  </a:lnTo>
                  <a:lnTo>
                    <a:pt x="0" y="10"/>
                  </a:lnTo>
                  <a:lnTo>
                    <a:pt x="1" y="7"/>
                  </a:lnTo>
                  <a:lnTo>
                    <a:pt x="8" y="3"/>
                  </a:lnTo>
                  <a:lnTo>
                    <a:pt x="15" y="0"/>
                  </a:lnTo>
                  <a:lnTo>
                    <a:pt x="19" y="0"/>
                  </a:lnTo>
                  <a:lnTo>
                    <a:pt x="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5" name="Freeform 159"/>
            <p:cNvSpPr>
              <a:spLocks/>
            </p:cNvSpPr>
            <p:nvPr/>
          </p:nvSpPr>
          <p:spPr bwMode="auto">
            <a:xfrm>
              <a:off x="1296988" y="4543425"/>
              <a:ext cx="25400" cy="33338"/>
            </a:xfrm>
            <a:custGeom>
              <a:avLst/>
              <a:gdLst/>
              <a:ahLst/>
              <a:cxnLst>
                <a:cxn ang="0">
                  <a:pos x="16" y="18"/>
                </a:cxn>
                <a:cxn ang="0">
                  <a:pos x="14" y="14"/>
                </a:cxn>
                <a:cxn ang="0">
                  <a:pos x="12" y="10"/>
                </a:cxn>
                <a:cxn ang="0">
                  <a:pos x="10" y="6"/>
                </a:cxn>
                <a:cxn ang="0">
                  <a:pos x="8" y="3"/>
                </a:cxn>
                <a:cxn ang="0">
                  <a:pos x="4" y="0"/>
                </a:cxn>
                <a:cxn ang="0">
                  <a:pos x="0" y="0"/>
                </a:cxn>
                <a:cxn ang="0">
                  <a:pos x="0" y="3"/>
                </a:cxn>
                <a:cxn ang="0">
                  <a:pos x="4" y="6"/>
                </a:cxn>
                <a:cxn ang="0">
                  <a:pos x="6" y="10"/>
                </a:cxn>
                <a:cxn ang="0">
                  <a:pos x="10" y="16"/>
                </a:cxn>
                <a:cxn ang="0">
                  <a:pos x="11" y="20"/>
                </a:cxn>
                <a:cxn ang="0">
                  <a:pos x="11" y="21"/>
                </a:cxn>
                <a:cxn ang="0">
                  <a:pos x="16" y="18"/>
                </a:cxn>
                <a:cxn ang="0">
                  <a:pos x="16" y="18"/>
                </a:cxn>
              </a:cxnLst>
              <a:rect l="0" t="0" r="r" b="b"/>
              <a:pathLst>
                <a:path w="16" h="21">
                  <a:moveTo>
                    <a:pt x="16" y="18"/>
                  </a:moveTo>
                  <a:lnTo>
                    <a:pt x="14" y="14"/>
                  </a:lnTo>
                  <a:lnTo>
                    <a:pt x="12" y="10"/>
                  </a:lnTo>
                  <a:lnTo>
                    <a:pt x="10" y="6"/>
                  </a:lnTo>
                  <a:lnTo>
                    <a:pt x="8" y="3"/>
                  </a:lnTo>
                  <a:lnTo>
                    <a:pt x="4" y="0"/>
                  </a:lnTo>
                  <a:lnTo>
                    <a:pt x="0" y="0"/>
                  </a:lnTo>
                  <a:lnTo>
                    <a:pt x="0" y="3"/>
                  </a:lnTo>
                  <a:lnTo>
                    <a:pt x="4" y="6"/>
                  </a:lnTo>
                  <a:lnTo>
                    <a:pt x="6" y="10"/>
                  </a:lnTo>
                  <a:lnTo>
                    <a:pt x="10" y="16"/>
                  </a:lnTo>
                  <a:lnTo>
                    <a:pt x="11" y="20"/>
                  </a:lnTo>
                  <a:lnTo>
                    <a:pt x="11" y="21"/>
                  </a:lnTo>
                  <a:lnTo>
                    <a:pt x="16" y="18"/>
                  </a:lnTo>
                  <a:lnTo>
                    <a:pt x="16"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6" name="Freeform 160"/>
            <p:cNvSpPr>
              <a:spLocks/>
            </p:cNvSpPr>
            <p:nvPr/>
          </p:nvSpPr>
          <p:spPr bwMode="auto">
            <a:xfrm>
              <a:off x="1281113" y="4554538"/>
              <a:ext cx="15875" cy="34925"/>
            </a:xfrm>
            <a:custGeom>
              <a:avLst/>
              <a:gdLst/>
              <a:ahLst/>
              <a:cxnLst>
                <a:cxn ang="0">
                  <a:pos x="10" y="18"/>
                </a:cxn>
                <a:cxn ang="0">
                  <a:pos x="7" y="14"/>
                </a:cxn>
                <a:cxn ang="0">
                  <a:pos x="7" y="9"/>
                </a:cxn>
                <a:cxn ang="0">
                  <a:pos x="6" y="4"/>
                </a:cxn>
                <a:cxn ang="0">
                  <a:pos x="5" y="2"/>
                </a:cxn>
                <a:cxn ang="0">
                  <a:pos x="2" y="0"/>
                </a:cxn>
                <a:cxn ang="0">
                  <a:pos x="2" y="3"/>
                </a:cxn>
                <a:cxn ang="0">
                  <a:pos x="0" y="7"/>
                </a:cxn>
                <a:cxn ang="0">
                  <a:pos x="2" y="13"/>
                </a:cxn>
                <a:cxn ang="0">
                  <a:pos x="3" y="20"/>
                </a:cxn>
                <a:cxn ang="0">
                  <a:pos x="6" y="22"/>
                </a:cxn>
                <a:cxn ang="0">
                  <a:pos x="10" y="18"/>
                </a:cxn>
                <a:cxn ang="0">
                  <a:pos x="10" y="18"/>
                </a:cxn>
              </a:cxnLst>
              <a:rect l="0" t="0" r="r" b="b"/>
              <a:pathLst>
                <a:path w="10" h="22">
                  <a:moveTo>
                    <a:pt x="10" y="18"/>
                  </a:moveTo>
                  <a:lnTo>
                    <a:pt x="7" y="14"/>
                  </a:lnTo>
                  <a:lnTo>
                    <a:pt x="7" y="9"/>
                  </a:lnTo>
                  <a:lnTo>
                    <a:pt x="6" y="4"/>
                  </a:lnTo>
                  <a:lnTo>
                    <a:pt x="5" y="2"/>
                  </a:lnTo>
                  <a:lnTo>
                    <a:pt x="2" y="0"/>
                  </a:lnTo>
                  <a:lnTo>
                    <a:pt x="2" y="3"/>
                  </a:lnTo>
                  <a:lnTo>
                    <a:pt x="0" y="7"/>
                  </a:lnTo>
                  <a:lnTo>
                    <a:pt x="2" y="13"/>
                  </a:lnTo>
                  <a:lnTo>
                    <a:pt x="3" y="20"/>
                  </a:lnTo>
                  <a:lnTo>
                    <a:pt x="6" y="22"/>
                  </a:lnTo>
                  <a:lnTo>
                    <a:pt x="10" y="18"/>
                  </a:lnTo>
                  <a:lnTo>
                    <a:pt x="10"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7" name="Freeform 161"/>
            <p:cNvSpPr>
              <a:spLocks/>
            </p:cNvSpPr>
            <p:nvPr/>
          </p:nvSpPr>
          <p:spPr bwMode="auto">
            <a:xfrm>
              <a:off x="1255713" y="4572000"/>
              <a:ext cx="19050" cy="31750"/>
            </a:xfrm>
            <a:custGeom>
              <a:avLst/>
              <a:gdLst/>
              <a:ahLst/>
              <a:cxnLst>
                <a:cxn ang="0">
                  <a:pos x="12" y="15"/>
                </a:cxn>
                <a:cxn ang="0">
                  <a:pos x="10" y="11"/>
                </a:cxn>
                <a:cxn ang="0">
                  <a:pos x="8" y="6"/>
                </a:cxn>
                <a:cxn ang="0">
                  <a:pos x="5" y="2"/>
                </a:cxn>
                <a:cxn ang="0">
                  <a:pos x="4" y="0"/>
                </a:cxn>
                <a:cxn ang="0">
                  <a:pos x="0" y="0"/>
                </a:cxn>
                <a:cxn ang="0">
                  <a:pos x="3" y="2"/>
                </a:cxn>
                <a:cxn ang="0">
                  <a:pos x="4" y="6"/>
                </a:cxn>
                <a:cxn ang="0">
                  <a:pos x="7" y="11"/>
                </a:cxn>
                <a:cxn ang="0">
                  <a:pos x="8" y="17"/>
                </a:cxn>
                <a:cxn ang="0">
                  <a:pos x="10" y="20"/>
                </a:cxn>
                <a:cxn ang="0">
                  <a:pos x="12" y="15"/>
                </a:cxn>
                <a:cxn ang="0">
                  <a:pos x="12" y="15"/>
                </a:cxn>
              </a:cxnLst>
              <a:rect l="0" t="0" r="r" b="b"/>
              <a:pathLst>
                <a:path w="12" h="20">
                  <a:moveTo>
                    <a:pt x="12" y="15"/>
                  </a:moveTo>
                  <a:lnTo>
                    <a:pt x="10" y="11"/>
                  </a:lnTo>
                  <a:lnTo>
                    <a:pt x="8" y="6"/>
                  </a:lnTo>
                  <a:lnTo>
                    <a:pt x="5" y="2"/>
                  </a:lnTo>
                  <a:lnTo>
                    <a:pt x="4" y="0"/>
                  </a:lnTo>
                  <a:lnTo>
                    <a:pt x="0" y="0"/>
                  </a:lnTo>
                  <a:lnTo>
                    <a:pt x="3" y="2"/>
                  </a:lnTo>
                  <a:lnTo>
                    <a:pt x="4" y="6"/>
                  </a:lnTo>
                  <a:lnTo>
                    <a:pt x="7" y="11"/>
                  </a:lnTo>
                  <a:lnTo>
                    <a:pt x="8" y="17"/>
                  </a:lnTo>
                  <a:lnTo>
                    <a:pt x="10" y="20"/>
                  </a:lnTo>
                  <a:lnTo>
                    <a:pt x="12" y="15"/>
                  </a:lnTo>
                  <a:lnTo>
                    <a:pt x="1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8" name="Freeform 162"/>
            <p:cNvSpPr>
              <a:spLocks/>
            </p:cNvSpPr>
            <p:nvPr/>
          </p:nvSpPr>
          <p:spPr bwMode="auto">
            <a:xfrm>
              <a:off x="1219200" y="4594225"/>
              <a:ext cx="19050" cy="36513"/>
            </a:xfrm>
            <a:custGeom>
              <a:avLst/>
              <a:gdLst/>
              <a:ahLst/>
              <a:cxnLst>
                <a:cxn ang="0">
                  <a:pos x="12" y="21"/>
                </a:cxn>
                <a:cxn ang="0">
                  <a:pos x="8" y="15"/>
                </a:cxn>
                <a:cxn ang="0">
                  <a:pos x="5" y="10"/>
                </a:cxn>
                <a:cxn ang="0">
                  <a:pos x="4" y="4"/>
                </a:cxn>
                <a:cxn ang="0">
                  <a:pos x="4" y="1"/>
                </a:cxn>
                <a:cxn ang="0">
                  <a:pos x="1" y="0"/>
                </a:cxn>
                <a:cxn ang="0">
                  <a:pos x="0" y="7"/>
                </a:cxn>
                <a:cxn ang="0">
                  <a:pos x="1" y="11"/>
                </a:cxn>
                <a:cxn ang="0">
                  <a:pos x="4" y="16"/>
                </a:cxn>
                <a:cxn ang="0">
                  <a:pos x="5" y="21"/>
                </a:cxn>
                <a:cxn ang="0">
                  <a:pos x="8" y="23"/>
                </a:cxn>
                <a:cxn ang="0">
                  <a:pos x="11" y="22"/>
                </a:cxn>
                <a:cxn ang="0">
                  <a:pos x="12" y="21"/>
                </a:cxn>
                <a:cxn ang="0">
                  <a:pos x="12" y="21"/>
                </a:cxn>
              </a:cxnLst>
              <a:rect l="0" t="0" r="r" b="b"/>
              <a:pathLst>
                <a:path w="12" h="23">
                  <a:moveTo>
                    <a:pt x="12" y="21"/>
                  </a:moveTo>
                  <a:lnTo>
                    <a:pt x="8" y="15"/>
                  </a:lnTo>
                  <a:lnTo>
                    <a:pt x="5" y="10"/>
                  </a:lnTo>
                  <a:lnTo>
                    <a:pt x="4" y="4"/>
                  </a:lnTo>
                  <a:lnTo>
                    <a:pt x="4" y="1"/>
                  </a:lnTo>
                  <a:lnTo>
                    <a:pt x="1" y="0"/>
                  </a:lnTo>
                  <a:lnTo>
                    <a:pt x="0" y="7"/>
                  </a:lnTo>
                  <a:lnTo>
                    <a:pt x="1" y="11"/>
                  </a:lnTo>
                  <a:lnTo>
                    <a:pt x="4" y="16"/>
                  </a:lnTo>
                  <a:lnTo>
                    <a:pt x="5" y="21"/>
                  </a:lnTo>
                  <a:lnTo>
                    <a:pt x="8" y="23"/>
                  </a:lnTo>
                  <a:lnTo>
                    <a:pt x="11" y="22"/>
                  </a:lnTo>
                  <a:lnTo>
                    <a:pt x="12" y="21"/>
                  </a:lnTo>
                  <a:lnTo>
                    <a:pt x="12"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79" name="Freeform 163"/>
            <p:cNvSpPr>
              <a:spLocks/>
            </p:cNvSpPr>
            <p:nvPr/>
          </p:nvSpPr>
          <p:spPr bwMode="auto">
            <a:xfrm>
              <a:off x="1185863" y="4624388"/>
              <a:ext cx="33338" cy="17463"/>
            </a:xfrm>
            <a:custGeom>
              <a:avLst/>
              <a:gdLst/>
              <a:ahLst/>
              <a:cxnLst>
                <a:cxn ang="0">
                  <a:pos x="21" y="10"/>
                </a:cxn>
                <a:cxn ang="0">
                  <a:pos x="16" y="4"/>
                </a:cxn>
                <a:cxn ang="0">
                  <a:pos x="11" y="2"/>
                </a:cxn>
                <a:cxn ang="0">
                  <a:pos x="4" y="0"/>
                </a:cxn>
                <a:cxn ang="0">
                  <a:pos x="1" y="0"/>
                </a:cxn>
                <a:cxn ang="0">
                  <a:pos x="0" y="4"/>
                </a:cxn>
                <a:cxn ang="0">
                  <a:pos x="1" y="6"/>
                </a:cxn>
                <a:cxn ang="0">
                  <a:pos x="4" y="6"/>
                </a:cxn>
                <a:cxn ang="0">
                  <a:pos x="11" y="7"/>
                </a:cxn>
                <a:cxn ang="0">
                  <a:pos x="15" y="10"/>
                </a:cxn>
                <a:cxn ang="0">
                  <a:pos x="18" y="11"/>
                </a:cxn>
                <a:cxn ang="0">
                  <a:pos x="21" y="11"/>
                </a:cxn>
                <a:cxn ang="0">
                  <a:pos x="21" y="10"/>
                </a:cxn>
                <a:cxn ang="0">
                  <a:pos x="21" y="10"/>
                </a:cxn>
              </a:cxnLst>
              <a:rect l="0" t="0" r="r" b="b"/>
              <a:pathLst>
                <a:path w="21" h="11">
                  <a:moveTo>
                    <a:pt x="21" y="10"/>
                  </a:moveTo>
                  <a:lnTo>
                    <a:pt x="16" y="4"/>
                  </a:lnTo>
                  <a:lnTo>
                    <a:pt x="11" y="2"/>
                  </a:lnTo>
                  <a:lnTo>
                    <a:pt x="4" y="0"/>
                  </a:lnTo>
                  <a:lnTo>
                    <a:pt x="1" y="0"/>
                  </a:lnTo>
                  <a:lnTo>
                    <a:pt x="0" y="4"/>
                  </a:lnTo>
                  <a:lnTo>
                    <a:pt x="1" y="6"/>
                  </a:lnTo>
                  <a:lnTo>
                    <a:pt x="4" y="6"/>
                  </a:lnTo>
                  <a:lnTo>
                    <a:pt x="11" y="7"/>
                  </a:lnTo>
                  <a:lnTo>
                    <a:pt x="15" y="10"/>
                  </a:lnTo>
                  <a:lnTo>
                    <a:pt x="18" y="11"/>
                  </a:lnTo>
                  <a:lnTo>
                    <a:pt x="21" y="11"/>
                  </a:lnTo>
                  <a:lnTo>
                    <a:pt x="21" y="10"/>
                  </a:lnTo>
                  <a:lnTo>
                    <a:pt x="21"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0" name="Freeform 164"/>
            <p:cNvSpPr>
              <a:spLocks/>
            </p:cNvSpPr>
            <p:nvPr/>
          </p:nvSpPr>
          <p:spPr bwMode="auto">
            <a:xfrm>
              <a:off x="1176338" y="4640263"/>
              <a:ext cx="20638" cy="25400"/>
            </a:xfrm>
            <a:custGeom>
              <a:avLst/>
              <a:gdLst/>
              <a:ahLst/>
              <a:cxnLst>
                <a:cxn ang="0">
                  <a:pos x="13" y="12"/>
                </a:cxn>
                <a:cxn ang="0">
                  <a:pos x="10" y="9"/>
                </a:cxn>
                <a:cxn ang="0">
                  <a:pos x="7" y="5"/>
                </a:cxn>
                <a:cxn ang="0">
                  <a:pos x="5" y="1"/>
                </a:cxn>
                <a:cxn ang="0">
                  <a:pos x="5" y="0"/>
                </a:cxn>
                <a:cxn ang="0">
                  <a:pos x="0" y="0"/>
                </a:cxn>
                <a:cxn ang="0">
                  <a:pos x="0" y="3"/>
                </a:cxn>
                <a:cxn ang="0">
                  <a:pos x="2" y="5"/>
                </a:cxn>
                <a:cxn ang="0">
                  <a:pos x="5" y="9"/>
                </a:cxn>
                <a:cxn ang="0">
                  <a:pos x="7" y="14"/>
                </a:cxn>
                <a:cxn ang="0">
                  <a:pos x="10" y="16"/>
                </a:cxn>
                <a:cxn ang="0">
                  <a:pos x="11" y="14"/>
                </a:cxn>
                <a:cxn ang="0">
                  <a:pos x="13" y="12"/>
                </a:cxn>
                <a:cxn ang="0">
                  <a:pos x="13" y="12"/>
                </a:cxn>
              </a:cxnLst>
              <a:rect l="0" t="0" r="r" b="b"/>
              <a:pathLst>
                <a:path w="13" h="16">
                  <a:moveTo>
                    <a:pt x="13" y="12"/>
                  </a:moveTo>
                  <a:lnTo>
                    <a:pt x="10" y="9"/>
                  </a:lnTo>
                  <a:lnTo>
                    <a:pt x="7" y="5"/>
                  </a:lnTo>
                  <a:lnTo>
                    <a:pt x="5" y="1"/>
                  </a:lnTo>
                  <a:lnTo>
                    <a:pt x="5" y="0"/>
                  </a:lnTo>
                  <a:lnTo>
                    <a:pt x="0" y="0"/>
                  </a:lnTo>
                  <a:lnTo>
                    <a:pt x="0" y="3"/>
                  </a:lnTo>
                  <a:lnTo>
                    <a:pt x="2" y="5"/>
                  </a:lnTo>
                  <a:lnTo>
                    <a:pt x="5" y="9"/>
                  </a:lnTo>
                  <a:lnTo>
                    <a:pt x="7" y="14"/>
                  </a:lnTo>
                  <a:lnTo>
                    <a:pt x="10" y="16"/>
                  </a:lnTo>
                  <a:lnTo>
                    <a:pt x="11" y="14"/>
                  </a:lnTo>
                  <a:lnTo>
                    <a:pt x="13" y="12"/>
                  </a:lnTo>
                  <a:lnTo>
                    <a:pt x="1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1" name="Freeform 165"/>
            <p:cNvSpPr>
              <a:spLocks/>
            </p:cNvSpPr>
            <p:nvPr/>
          </p:nvSpPr>
          <p:spPr bwMode="auto">
            <a:xfrm>
              <a:off x="1155700" y="4665663"/>
              <a:ext cx="28575" cy="14288"/>
            </a:xfrm>
            <a:custGeom>
              <a:avLst/>
              <a:gdLst/>
              <a:ahLst/>
              <a:cxnLst>
                <a:cxn ang="0">
                  <a:pos x="18" y="6"/>
                </a:cxn>
                <a:cxn ang="0">
                  <a:pos x="13" y="3"/>
                </a:cxn>
                <a:cxn ang="0">
                  <a:pos x="8" y="2"/>
                </a:cxn>
                <a:cxn ang="0">
                  <a:pos x="4" y="0"/>
                </a:cxn>
                <a:cxn ang="0">
                  <a:pos x="3" y="0"/>
                </a:cxn>
                <a:cxn ang="0">
                  <a:pos x="0" y="2"/>
                </a:cxn>
                <a:cxn ang="0">
                  <a:pos x="1" y="6"/>
                </a:cxn>
                <a:cxn ang="0">
                  <a:pos x="4" y="4"/>
                </a:cxn>
                <a:cxn ang="0">
                  <a:pos x="9" y="6"/>
                </a:cxn>
                <a:cxn ang="0">
                  <a:pos x="13" y="7"/>
                </a:cxn>
                <a:cxn ang="0">
                  <a:pos x="16" y="9"/>
                </a:cxn>
                <a:cxn ang="0">
                  <a:pos x="18" y="6"/>
                </a:cxn>
                <a:cxn ang="0">
                  <a:pos x="18" y="6"/>
                </a:cxn>
              </a:cxnLst>
              <a:rect l="0" t="0" r="r" b="b"/>
              <a:pathLst>
                <a:path w="18" h="9">
                  <a:moveTo>
                    <a:pt x="18" y="6"/>
                  </a:moveTo>
                  <a:lnTo>
                    <a:pt x="13" y="3"/>
                  </a:lnTo>
                  <a:lnTo>
                    <a:pt x="8" y="2"/>
                  </a:lnTo>
                  <a:lnTo>
                    <a:pt x="4" y="0"/>
                  </a:lnTo>
                  <a:lnTo>
                    <a:pt x="3" y="0"/>
                  </a:lnTo>
                  <a:lnTo>
                    <a:pt x="0" y="2"/>
                  </a:lnTo>
                  <a:lnTo>
                    <a:pt x="1" y="6"/>
                  </a:lnTo>
                  <a:lnTo>
                    <a:pt x="4" y="4"/>
                  </a:lnTo>
                  <a:lnTo>
                    <a:pt x="9" y="6"/>
                  </a:lnTo>
                  <a:lnTo>
                    <a:pt x="13" y="7"/>
                  </a:lnTo>
                  <a:lnTo>
                    <a:pt x="16" y="9"/>
                  </a:lnTo>
                  <a:lnTo>
                    <a:pt x="18" y="6"/>
                  </a:lnTo>
                  <a:lnTo>
                    <a:pt x="1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2" name="Freeform 166"/>
            <p:cNvSpPr>
              <a:spLocks/>
            </p:cNvSpPr>
            <p:nvPr/>
          </p:nvSpPr>
          <p:spPr bwMode="auto">
            <a:xfrm>
              <a:off x="1135063" y="4679950"/>
              <a:ext cx="25400" cy="25400"/>
            </a:xfrm>
            <a:custGeom>
              <a:avLst/>
              <a:gdLst/>
              <a:ahLst/>
              <a:cxnLst>
                <a:cxn ang="0">
                  <a:pos x="16" y="12"/>
                </a:cxn>
                <a:cxn ang="0">
                  <a:pos x="11" y="8"/>
                </a:cxn>
                <a:cxn ang="0">
                  <a:pos x="7" y="5"/>
                </a:cxn>
                <a:cxn ang="0">
                  <a:pos x="5" y="1"/>
                </a:cxn>
                <a:cxn ang="0">
                  <a:pos x="3" y="0"/>
                </a:cxn>
                <a:cxn ang="0">
                  <a:pos x="0" y="2"/>
                </a:cxn>
                <a:cxn ang="0">
                  <a:pos x="0" y="5"/>
                </a:cxn>
                <a:cxn ang="0">
                  <a:pos x="2" y="6"/>
                </a:cxn>
                <a:cxn ang="0">
                  <a:pos x="7" y="11"/>
                </a:cxn>
                <a:cxn ang="0">
                  <a:pos x="11" y="15"/>
                </a:cxn>
                <a:cxn ang="0">
                  <a:pos x="14" y="16"/>
                </a:cxn>
                <a:cxn ang="0">
                  <a:pos x="16" y="12"/>
                </a:cxn>
                <a:cxn ang="0">
                  <a:pos x="16" y="12"/>
                </a:cxn>
              </a:cxnLst>
              <a:rect l="0" t="0" r="r" b="b"/>
              <a:pathLst>
                <a:path w="16" h="16">
                  <a:moveTo>
                    <a:pt x="16" y="12"/>
                  </a:moveTo>
                  <a:lnTo>
                    <a:pt x="11" y="8"/>
                  </a:lnTo>
                  <a:lnTo>
                    <a:pt x="7" y="5"/>
                  </a:lnTo>
                  <a:lnTo>
                    <a:pt x="5" y="1"/>
                  </a:lnTo>
                  <a:lnTo>
                    <a:pt x="3" y="0"/>
                  </a:lnTo>
                  <a:lnTo>
                    <a:pt x="0" y="2"/>
                  </a:lnTo>
                  <a:lnTo>
                    <a:pt x="0" y="5"/>
                  </a:lnTo>
                  <a:lnTo>
                    <a:pt x="2" y="6"/>
                  </a:lnTo>
                  <a:lnTo>
                    <a:pt x="7" y="11"/>
                  </a:lnTo>
                  <a:lnTo>
                    <a:pt x="11" y="15"/>
                  </a:lnTo>
                  <a:lnTo>
                    <a:pt x="14" y="16"/>
                  </a:lnTo>
                  <a:lnTo>
                    <a:pt x="16" y="12"/>
                  </a:ln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3" name="Freeform 167"/>
            <p:cNvSpPr>
              <a:spLocks/>
            </p:cNvSpPr>
            <p:nvPr/>
          </p:nvSpPr>
          <p:spPr bwMode="auto">
            <a:xfrm>
              <a:off x="863600" y="4560888"/>
              <a:ext cx="17463" cy="38100"/>
            </a:xfrm>
            <a:custGeom>
              <a:avLst/>
              <a:gdLst/>
              <a:ahLst/>
              <a:cxnLst>
                <a:cxn ang="0">
                  <a:pos x="0" y="22"/>
                </a:cxn>
                <a:cxn ang="0">
                  <a:pos x="1" y="17"/>
                </a:cxn>
                <a:cxn ang="0">
                  <a:pos x="4" y="10"/>
                </a:cxn>
                <a:cxn ang="0">
                  <a:pos x="4" y="5"/>
                </a:cxn>
                <a:cxn ang="0">
                  <a:pos x="7" y="0"/>
                </a:cxn>
                <a:cxn ang="0">
                  <a:pos x="9" y="0"/>
                </a:cxn>
                <a:cxn ang="0">
                  <a:pos x="11" y="5"/>
                </a:cxn>
                <a:cxn ang="0">
                  <a:pos x="8" y="9"/>
                </a:cxn>
                <a:cxn ang="0">
                  <a:pos x="7" y="16"/>
                </a:cxn>
                <a:cxn ang="0">
                  <a:pos x="5" y="21"/>
                </a:cxn>
                <a:cxn ang="0">
                  <a:pos x="5" y="24"/>
                </a:cxn>
                <a:cxn ang="0">
                  <a:pos x="0" y="22"/>
                </a:cxn>
                <a:cxn ang="0">
                  <a:pos x="0" y="22"/>
                </a:cxn>
              </a:cxnLst>
              <a:rect l="0" t="0" r="r" b="b"/>
              <a:pathLst>
                <a:path w="11" h="24">
                  <a:moveTo>
                    <a:pt x="0" y="22"/>
                  </a:moveTo>
                  <a:lnTo>
                    <a:pt x="1" y="17"/>
                  </a:lnTo>
                  <a:lnTo>
                    <a:pt x="4" y="10"/>
                  </a:lnTo>
                  <a:lnTo>
                    <a:pt x="4" y="5"/>
                  </a:lnTo>
                  <a:lnTo>
                    <a:pt x="7" y="0"/>
                  </a:lnTo>
                  <a:lnTo>
                    <a:pt x="9" y="0"/>
                  </a:lnTo>
                  <a:lnTo>
                    <a:pt x="11" y="5"/>
                  </a:lnTo>
                  <a:lnTo>
                    <a:pt x="8" y="9"/>
                  </a:lnTo>
                  <a:lnTo>
                    <a:pt x="7" y="16"/>
                  </a:lnTo>
                  <a:lnTo>
                    <a:pt x="5" y="21"/>
                  </a:lnTo>
                  <a:lnTo>
                    <a:pt x="5" y="24"/>
                  </a:lnTo>
                  <a:lnTo>
                    <a:pt x="0" y="22"/>
                  </a:lnTo>
                  <a:lnTo>
                    <a:pt x="0"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4" name="Freeform 168"/>
            <p:cNvSpPr>
              <a:spLocks/>
            </p:cNvSpPr>
            <p:nvPr/>
          </p:nvSpPr>
          <p:spPr bwMode="auto">
            <a:xfrm>
              <a:off x="881063" y="4568825"/>
              <a:ext cx="20638" cy="36513"/>
            </a:xfrm>
            <a:custGeom>
              <a:avLst/>
              <a:gdLst/>
              <a:ahLst/>
              <a:cxnLst>
                <a:cxn ang="0">
                  <a:pos x="0" y="20"/>
                </a:cxn>
                <a:cxn ang="0">
                  <a:pos x="1" y="15"/>
                </a:cxn>
                <a:cxn ang="0">
                  <a:pos x="4" y="8"/>
                </a:cxn>
                <a:cxn ang="0">
                  <a:pos x="7" y="2"/>
                </a:cxn>
                <a:cxn ang="0">
                  <a:pos x="9" y="0"/>
                </a:cxn>
                <a:cxn ang="0">
                  <a:pos x="11" y="0"/>
                </a:cxn>
                <a:cxn ang="0">
                  <a:pos x="13" y="1"/>
                </a:cxn>
                <a:cxn ang="0">
                  <a:pos x="13" y="2"/>
                </a:cxn>
                <a:cxn ang="0">
                  <a:pos x="12" y="6"/>
                </a:cxn>
                <a:cxn ang="0">
                  <a:pos x="8" y="11"/>
                </a:cxn>
                <a:cxn ang="0">
                  <a:pos x="5" y="17"/>
                </a:cxn>
                <a:cxn ang="0">
                  <a:pos x="2" y="22"/>
                </a:cxn>
                <a:cxn ang="0">
                  <a:pos x="2" y="23"/>
                </a:cxn>
                <a:cxn ang="0">
                  <a:pos x="0" y="20"/>
                </a:cxn>
                <a:cxn ang="0">
                  <a:pos x="0" y="20"/>
                </a:cxn>
              </a:cxnLst>
              <a:rect l="0" t="0" r="r" b="b"/>
              <a:pathLst>
                <a:path w="13" h="23">
                  <a:moveTo>
                    <a:pt x="0" y="20"/>
                  </a:moveTo>
                  <a:lnTo>
                    <a:pt x="1" y="15"/>
                  </a:lnTo>
                  <a:lnTo>
                    <a:pt x="4" y="8"/>
                  </a:lnTo>
                  <a:lnTo>
                    <a:pt x="7" y="2"/>
                  </a:lnTo>
                  <a:lnTo>
                    <a:pt x="9" y="0"/>
                  </a:lnTo>
                  <a:lnTo>
                    <a:pt x="11" y="0"/>
                  </a:lnTo>
                  <a:lnTo>
                    <a:pt x="13" y="1"/>
                  </a:lnTo>
                  <a:lnTo>
                    <a:pt x="13" y="2"/>
                  </a:lnTo>
                  <a:lnTo>
                    <a:pt x="12" y="6"/>
                  </a:lnTo>
                  <a:lnTo>
                    <a:pt x="8" y="11"/>
                  </a:lnTo>
                  <a:lnTo>
                    <a:pt x="5" y="17"/>
                  </a:lnTo>
                  <a:lnTo>
                    <a:pt x="2" y="22"/>
                  </a:lnTo>
                  <a:lnTo>
                    <a:pt x="2" y="23"/>
                  </a:lnTo>
                  <a:lnTo>
                    <a:pt x="0" y="20"/>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5" name="Freeform 169"/>
            <p:cNvSpPr>
              <a:spLocks/>
            </p:cNvSpPr>
            <p:nvPr/>
          </p:nvSpPr>
          <p:spPr bwMode="auto">
            <a:xfrm>
              <a:off x="900113" y="4581525"/>
              <a:ext cx="28575" cy="31750"/>
            </a:xfrm>
            <a:custGeom>
              <a:avLst/>
              <a:gdLst/>
              <a:ahLst/>
              <a:cxnLst>
                <a:cxn ang="0">
                  <a:pos x="0" y="19"/>
                </a:cxn>
                <a:cxn ang="0">
                  <a:pos x="1" y="14"/>
                </a:cxn>
                <a:cxn ang="0">
                  <a:pos x="6" y="7"/>
                </a:cxn>
                <a:cxn ang="0">
                  <a:pos x="10" y="1"/>
                </a:cxn>
                <a:cxn ang="0">
                  <a:pos x="12" y="0"/>
                </a:cxn>
                <a:cxn ang="0">
                  <a:pos x="14" y="1"/>
                </a:cxn>
                <a:cxn ang="0">
                  <a:pos x="18" y="1"/>
                </a:cxn>
                <a:cxn ang="0">
                  <a:pos x="18" y="3"/>
                </a:cxn>
                <a:cxn ang="0">
                  <a:pos x="18" y="4"/>
                </a:cxn>
                <a:cxn ang="0">
                  <a:pos x="14" y="7"/>
                </a:cxn>
                <a:cxn ang="0">
                  <a:pos x="10" y="12"/>
                </a:cxn>
                <a:cxn ang="0">
                  <a:pos x="7" y="18"/>
                </a:cxn>
                <a:cxn ang="0">
                  <a:pos x="6" y="20"/>
                </a:cxn>
                <a:cxn ang="0">
                  <a:pos x="0" y="19"/>
                </a:cxn>
                <a:cxn ang="0">
                  <a:pos x="0" y="19"/>
                </a:cxn>
              </a:cxnLst>
              <a:rect l="0" t="0" r="r" b="b"/>
              <a:pathLst>
                <a:path w="18" h="20">
                  <a:moveTo>
                    <a:pt x="0" y="19"/>
                  </a:moveTo>
                  <a:lnTo>
                    <a:pt x="1" y="14"/>
                  </a:lnTo>
                  <a:lnTo>
                    <a:pt x="6" y="7"/>
                  </a:lnTo>
                  <a:lnTo>
                    <a:pt x="10" y="1"/>
                  </a:lnTo>
                  <a:lnTo>
                    <a:pt x="12" y="0"/>
                  </a:lnTo>
                  <a:lnTo>
                    <a:pt x="14" y="1"/>
                  </a:lnTo>
                  <a:lnTo>
                    <a:pt x="18" y="1"/>
                  </a:lnTo>
                  <a:lnTo>
                    <a:pt x="18" y="3"/>
                  </a:lnTo>
                  <a:lnTo>
                    <a:pt x="18" y="4"/>
                  </a:lnTo>
                  <a:lnTo>
                    <a:pt x="14" y="7"/>
                  </a:lnTo>
                  <a:lnTo>
                    <a:pt x="10" y="12"/>
                  </a:lnTo>
                  <a:lnTo>
                    <a:pt x="7" y="18"/>
                  </a:lnTo>
                  <a:lnTo>
                    <a:pt x="6" y="20"/>
                  </a:lnTo>
                  <a:lnTo>
                    <a:pt x="0" y="19"/>
                  </a:lnTo>
                  <a:lnTo>
                    <a:pt x="0"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6" name="Freeform 170"/>
            <p:cNvSpPr>
              <a:spLocks/>
            </p:cNvSpPr>
            <p:nvPr/>
          </p:nvSpPr>
          <p:spPr bwMode="auto">
            <a:xfrm>
              <a:off x="930275" y="4589463"/>
              <a:ext cx="15875" cy="34925"/>
            </a:xfrm>
            <a:custGeom>
              <a:avLst/>
              <a:gdLst/>
              <a:ahLst/>
              <a:cxnLst>
                <a:cxn ang="0">
                  <a:pos x="0" y="19"/>
                </a:cxn>
                <a:cxn ang="0">
                  <a:pos x="0" y="14"/>
                </a:cxn>
                <a:cxn ang="0">
                  <a:pos x="0" y="9"/>
                </a:cxn>
                <a:cxn ang="0">
                  <a:pos x="2" y="3"/>
                </a:cxn>
                <a:cxn ang="0">
                  <a:pos x="4" y="0"/>
                </a:cxn>
                <a:cxn ang="0">
                  <a:pos x="6" y="0"/>
                </a:cxn>
                <a:cxn ang="0">
                  <a:pos x="9" y="2"/>
                </a:cxn>
                <a:cxn ang="0">
                  <a:pos x="10" y="3"/>
                </a:cxn>
                <a:cxn ang="0">
                  <a:pos x="10" y="4"/>
                </a:cxn>
                <a:cxn ang="0">
                  <a:pos x="6" y="9"/>
                </a:cxn>
                <a:cxn ang="0">
                  <a:pos x="4" y="14"/>
                </a:cxn>
                <a:cxn ang="0">
                  <a:pos x="3" y="19"/>
                </a:cxn>
                <a:cxn ang="0">
                  <a:pos x="3" y="22"/>
                </a:cxn>
                <a:cxn ang="0">
                  <a:pos x="0" y="19"/>
                </a:cxn>
                <a:cxn ang="0">
                  <a:pos x="0" y="19"/>
                </a:cxn>
              </a:cxnLst>
              <a:rect l="0" t="0" r="r" b="b"/>
              <a:pathLst>
                <a:path w="10" h="22">
                  <a:moveTo>
                    <a:pt x="0" y="19"/>
                  </a:moveTo>
                  <a:lnTo>
                    <a:pt x="0" y="14"/>
                  </a:lnTo>
                  <a:lnTo>
                    <a:pt x="0" y="9"/>
                  </a:lnTo>
                  <a:lnTo>
                    <a:pt x="2" y="3"/>
                  </a:lnTo>
                  <a:lnTo>
                    <a:pt x="4" y="0"/>
                  </a:lnTo>
                  <a:lnTo>
                    <a:pt x="6" y="0"/>
                  </a:lnTo>
                  <a:lnTo>
                    <a:pt x="9" y="2"/>
                  </a:lnTo>
                  <a:lnTo>
                    <a:pt x="10" y="3"/>
                  </a:lnTo>
                  <a:lnTo>
                    <a:pt x="10" y="4"/>
                  </a:lnTo>
                  <a:lnTo>
                    <a:pt x="6" y="9"/>
                  </a:lnTo>
                  <a:lnTo>
                    <a:pt x="4" y="14"/>
                  </a:lnTo>
                  <a:lnTo>
                    <a:pt x="3" y="19"/>
                  </a:lnTo>
                  <a:lnTo>
                    <a:pt x="3" y="22"/>
                  </a:lnTo>
                  <a:lnTo>
                    <a:pt x="0" y="19"/>
                  </a:lnTo>
                  <a:lnTo>
                    <a:pt x="0"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7" name="Freeform 171"/>
            <p:cNvSpPr>
              <a:spLocks/>
            </p:cNvSpPr>
            <p:nvPr/>
          </p:nvSpPr>
          <p:spPr bwMode="auto">
            <a:xfrm>
              <a:off x="946150" y="4600575"/>
              <a:ext cx="19050" cy="30163"/>
            </a:xfrm>
            <a:custGeom>
              <a:avLst/>
              <a:gdLst/>
              <a:ahLst/>
              <a:cxnLst>
                <a:cxn ang="0">
                  <a:pos x="0" y="15"/>
                </a:cxn>
                <a:cxn ang="0">
                  <a:pos x="3" y="12"/>
                </a:cxn>
                <a:cxn ang="0">
                  <a:pos x="4" y="10"/>
                </a:cxn>
                <a:cxn ang="0">
                  <a:pos x="7" y="6"/>
                </a:cxn>
                <a:cxn ang="0">
                  <a:pos x="8" y="3"/>
                </a:cxn>
                <a:cxn ang="0">
                  <a:pos x="11" y="0"/>
                </a:cxn>
                <a:cxn ang="0">
                  <a:pos x="12" y="3"/>
                </a:cxn>
                <a:cxn ang="0">
                  <a:pos x="10" y="7"/>
                </a:cxn>
                <a:cxn ang="0">
                  <a:pos x="7" y="12"/>
                </a:cxn>
                <a:cxn ang="0">
                  <a:pos x="3" y="17"/>
                </a:cxn>
                <a:cxn ang="0">
                  <a:pos x="1" y="19"/>
                </a:cxn>
                <a:cxn ang="0">
                  <a:pos x="0" y="15"/>
                </a:cxn>
                <a:cxn ang="0">
                  <a:pos x="0" y="15"/>
                </a:cxn>
              </a:cxnLst>
              <a:rect l="0" t="0" r="r" b="b"/>
              <a:pathLst>
                <a:path w="12" h="19">
                  <a:moveTo>
                    <a:pt x="0" y="15"/>
                  </a:moveTo>
                  <a:lnTo>
                    <a:pt x="3" y="12"/>
                  </a:lnTo>
                  <a:lnTo>
                    <a:pt x="4" y="10"/>
                  </a:lnTo>
                  <a:lnTo>
                    <a:pt x="7" y="6"/>
                  </a:lnTo>
                  <a:lnTo>
                    <a:pt x="8" y="3"/>
                  </a:lnTo>
                  <a:lnTo>
                    <a:pt x="11" y="0"/>
                  </a:lnTo>
                  <a:lnTo>
                    <a:pt x="12" y="3"/>
                  </a:lnTo>
                  <a:lnTo>
                    <a:pt x="10" y="7"/>
                  </a:lnTo>
                  <a:lnTo>
                    <a:pt x="7" y="12"/>
                  </a:lnTo>
                  <a:lnTo>
                    <a:pt x="3" y="17"/>
                  </a:lnTo>
                  <a:lnTo>
                    <a:pt x="1" y="19"/>
                  </a:lnTo>
                  <a:lnTo>
                    <a:pt x="0" y="15"/>
                  </a:lnTo>
                  <a:lnTo>
                    <a:pt x="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8" name="Freeform 172"/>
            <p:cNvSpPr>
              <a:spLocks/>
            </p:cNvSpPr>
            <p:nvPr/>
          </p:nvSpPr>
          <p:spPr bwMode="auto">
            <a:xfrm>
              <a:off x="2027238" y="4797425"/>
              <a:ext cx="82550" cy="36513"/>
            </a:xfrm>
            <a:custGeom>
              <a:avLst/>
              <a:gdLst/>
              <a:ahLst/>
              <a:cxnLst>
                <a:cxn ang="0">
                  <a:pos x="15" y="19"/>
                </a:cxn>
                <a:cxn ang="0">
                  <a:pos x="26" y="19"/>
                </a:cxn>
                <a:cxn ang="0">
                  <a:pos x="34" y="15"/>
                </a:cxn>
                <a:cxn ang="0">
                  <a:pos x="41" y="11"/>
                </a:cxn>
                <a:cxn ang="0">
                  <a:pos x="43" y="8"/>
                </a:cxn>
                <a:cxn ang="0">
                  <a:pos x="47" y="2"/>
                </a:cxn>
                <a:cxn ang="0">
                  <a:pos x="51" y="0"/>
                </a:cxn>
                <a:cxn ang="0">
                  <a:pos x="52" y="1"/>
                </a:cxn>
                <a:cxn ang="0">
                  <a:pos x="51" y="2"/>
                </a:cxn>
                <a:cxn ang="0">
                  <a:pos x="48" y="4"/>
                </a:cxn>
                <a:cxn ang="0">
                  <a:pos x="47" y="8"/>
                </a:cxn>
                <a:cxn ang="0">
                  <a:pos x="44" y="12"/>
                </a:cxn>
                <a:cxn ang="0">
                  <a:pos x="41" y="15"/>
                </a:cxn>
                <a:cxn ang="0">
                  <a:pos x="37" y="18"/>
                </a:cxn>
                <a:cxn ang="0">
                  <a:pos x="34" y="20"/>
                </a:cxn>
                <a:cxn ang="0">
                  <a:pos x="30" y="22"/>
                </a:cxn>
                <a:cxn ang="0">
                  <a:pos x="26" y="23"/>
                </a:cxn>
                <a:cxn ang="0">
                  <a:pos x="21" y="23"/>
                </a:cxn>
                <a:cxn ang="0">
                  <a:pos x="19" y="23"/>
                </a:cxn>
                <a:cxn ang="0">
                  <a:pos x="15" y="22"/>
                </a:cxn>
                <a:cxn ang="0">
                  <a:pos x="12" y="19"/>
                </a:cxn>
                <a:cxn ang="0">
                  <a:pos x="7" y="18"/>
                </a:cxn>
                <a:cxn ang="0">
                  <a:pos x="3" y="13"/>
                </a:cxn>
                <a:cxn ang="0">
                  <a:pos x="1" y="12"/>
                </a:cxn>
                <a:cxn ang="0">
                  <a:pos x="0" y="11"/>
                </a:cxn>
                <a:cxn ang="0">
                  <a:pos x="1" y="9"/>
                </a:cxn>
                <a:cxn ang="0">
                  <a:pos x="15" y="19"/>
                </a:cxn>
                <a:cxn ang="0">
                  <a:pos x="15" y="19"/>
                </a:cxn>
              </a:cxnLst>
              <a:rect l="0" t="0" r="r" b="b"/>
              <a:pathLst>
                <a:path w="52" h="23">
                  <a:moveTo>
                    <a:pt x="15" y="19"/>
                  </a:moveTo>
                  <a:lnTo>
                    <a:pt x="26" y="19"/>
                  </a:lnTo>
                  <a:lnTo>
                    <a:pt x="34" y="15"/>
                  </a:lnTo>
                  <a:lnTo>
                    <a:pt x="41" y="11"/>
                  </a:lnTo>
                  <a:lnTo>
                    <a:pt x="43" y="8"/>
                  </a:lnTo>
                  <a:lnTo>
                    <a:pt x="47" y="2"/>
                  </a:lnTo>
                  <a:lnTo>
                    <a:pt x="51" y="0"/>
                  </a:lnTo>
                  <a:lnTo>
                    <a:pt x="52" y="1"/>
                  </a:lnTo>
                  <a:lnTo>
                    <a:pt x="51" y="2"/>
                  </a:lnTo>
                  <a:lnTo>
                    <a:pt x="48" y="4"/>
                  </a:lnTo>
                  <a:lnTo>
                    <a:pt x="47" y="8"/>
                  </a:lnTo>
                  <a:lnTo>
                    <a:pt x="44" y="12"/>
                  </a:lnTo>
                  <a:lnTo>
                    <a:pt x="41" y="15"/>
                  </a:lnTo>
                  <a:lnTo>
                    <a:pt x="37" y="18"/>
                  </a:lnTo>
                  <a:lnTo>
                    <a:pt x="34" y="20"/>
                  </a:lnTo>
                  <a:lnTo>
                    <a:pt x="30" y="22"/>
                  </a:lnTo>
                  <a:lnTo>
                    <a:pt x="26" y="23"/>
                  </a:lnTo>
                  <a:lnTo>
                    <a:pt x="21" y="23"/>
                  </a:lnTo>
                  <a:lnTo>
                    <a:pt x="19" y="23"/>
                  </a:lnTo>
                  <a:lnTo>
                    <a:pt x="15" y="22"/>
                  </a:lnTo>
                  <a:lnTo>
                    <a:pt x="12" y="19"/>
                  </a:lnTo>
                  <a:lnTo>
                    <a:pt x="7" y="18"/>
                  </a:lnTo>
                  <a:lnTo>
                    <a:pt x="3" y="13"/>
                  </a:lnTo>
                  <a:lnTo>
                    <a:pt x="1" y="12"/>
                  </a:lnTo>
                  <a:lnTo>
                    <a:pt x="0" y="11"/>
                  </a:lnTo>
                  <a:lnTo>
                    <a:pt x="1" y="9"/>
                  </a:lnTo>
                  <a:lnTo>
                    <a:pt x="15" y="19"/>
                  </a:lnTo>
                  <a:lnTo>
                    <a:pt x="15"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9" name="Freeform 173"/>
            <p:cNvSpPr>
              <a:spLocks/>
            </p:cNvSpPr>
            <p:nvPr/>
          </p:nvSpPr>
          <p:spPr bwMode="auto">
            <a:xfrm>
              <a:off x="2051050" y="4787900"/>
              <a:ext cx="11113" cy="12700"/>
            </a:xfrm>
            <a:custGeom>
              <a:avLst/>
              <a:gdLst/>
              <a:ahLst/>
              <a:cxnLst>
                <a:cxn ang="0">
                  <a:pos x="3" y="2"/>
                </a:cxn>
                <a:cxn ang="0">
                  <a:pos x="0" y="7"/>
                </a:cxn>
                <a:cxn ang="0">
                  <a:pos x="3" y="8"/>
                </a:cxn>
                <a:cxn ang="0">
                  <a:pos x="6" y="6"/>
                </a:cxn>
                <a:cxn ang="0">
                  <a:pos x="7" y="2"/>
                </a:cxn>
                <a:cxn ang="0">
                  <a:pos x="4" y="0"/>
                </a:cxn>
                <a:cxn ang="0">
                  <a:pos x="3" y="2"/>
                </a:cxn>
                <a:cxn ang="0">
                  <a:pos x="3" y="2"/>
                </a:cxn>
              </a:cxnLst>
              <a:rect l="0" t="0" r="r" b="b"/>
              <a:pathLst>
                <a:path w="7" h="8">
                  <a:moveTo>
                    <a:pt x="3" y="2"/>
                  </a:moveTo>
                  <a:lnTo>
                    <a:pt x="0" y="7"/>
                  </a:lnTo>
                  <a:lnTo>
                    <a:pt x="3" y="8"/>
                  </a:lnTo>
                  <a:lnTo>
                    <a:pt x="6" y="6"/>
                  </a:lnTo>
                  <a:lnTo>
                    <a:pt x="7" y="2"/>
                  </a:lnTo>
                  <a:lnTo>
                    <a:pt x="4" y="0"/>
                  </a:lnTo>
                  <a:lnTo>
                    <a:pt x="3" y="2"/>
                  </a:lnTo>
                  <a:lnTo>
                    <a:pt x="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0" name="Freeform 174"/>
            <p:cNvSpPr>
              <a:spLocks/>
            </p:cNvSpPr>
            <p:nvPr/>
          </p:nvSpPr>
          <p:spPr bwMode="auto">
            <a:xfrm>
              <a:off x="2070100" y="4783138"/>
              <a:ext cx="11113" cy="15875"/>
            </a:xfrm>
            <a:custGeom>
              <a:avLst/>
              <a:gdLst/>
              <a:ahLst/>
              <a:cxnLst>
                <a:cxn ang="0">
                  <a:pos x="0" y="3"/>
                </a:cxn>
                <a:cxn ang="0">
                  <a:pos x="0" y="6"/>
                </a:cxn>
                <a:cxn ang="0">
                  <a:pos x="2" y="9"/>
                </a:cxn>
                <a:cxn ang="0">
                  <a:pos x="5" y="10"/>
                </a:cxn>
                <a:cxn ang="0">
                  <a:pos x="6" y="9"/>
                </a:cxn>
                <a:cxn ang="0">
                  <a:pos x="7" y="3"/>
                </a:cxn>
                <a:cxn ang="0">
                  <a:pos x="5" y="0"/>
                </a:cxn>
                <a:cxn ang="0">
                  <a:pos x="2" y="2"/>
                </a:cxn>
                <a:cxn ang="0">
                  <a:pos x="0" y="3"/>
                </a:cxn>
                <a:cxn ang="0">
                  <a:pos x="0" y="3"/>
                </a:cxn>
              </a:cxnLst>
              <a:rect l="0" t="0" r="r" b="b"/>
              <a:pathLst>
                <a:path w="7" h="10">
                  <a:moveTo>
                    <a:pt x="0" y="3"/>
                  </a:moveTo>
                  <a:lnTo>
                    <a:pt x="0" y="6"/>
                  </a:lnTo>
                  <a:lnTo>
                    <a:pt x="2" y="9"/>
                  </a:lnTo>
                  <a:lnTo>
                    <a:pt x="5" y="10"/>
                  </a:lnTo>
                  <a:lnTo>
                    <a:pt x="6" y="9"/>
                  </a:lnTo>
                  <a:lnTo>
                    <a:pt x="7" y="3"/>
                  </a:lnTo>
                  <a:lnTo>
                    <a:pt x="5" y="0"/>
                  </a:lnTo>
                  <a:lnTo>
                    <a:pt x="2" y="2"/>
                  </a:lnTo>
                  <a:lnTo>
                    <a:pt x="0" y="3"/>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1" name="Freeform 175"/>
            <p:cNvSpPr>
              <a:spLocks/>
            </p:cNvSpPr>
            <p:nvPr/>
          </p:nvSpPr>
          <p:spPr bwMode="auto">
            <a:xfrm>
              <a:off x="2114550" y="4887913"/>
              <a:ext cx="15875" cy="28575"/>
            </a:xfrm>
            <a:custGeom>
              <a:avLst/>
              <a:gdLst/>
              <a:ahLst/>
              <a:cxnLst>
                <a:cxn ang="0">
                  <a:pos x="10" y="3"/>
                </a:cxn>
                <a:cxn ang="0">
                  <a:pos x="8" y="6"/>
                </a:cxn>
                <a:cxn ang="0">
                  <a:pos x="7" y="10"/>
                </a:cxn>
                <a:cxn ang="0">
                  <a:pos x="5" y="14"/>
                </a:cxn>
                <a:cxn ang="0">
                  <a:pos x="5" y="17"/>
                </a:cxn>
                <a:cxn ang="0">
                  <a:pos x="3" y="18"/>
                </a:cxn>
                <a:cxn ang="0">
                  <a:pos x="0" y="17"/>
                </a:cxn>
                <a:cxn ang="0">
                  <a:pos x="1" y="14"/>
                </a:cxn>
                <a:cxn ang="0">
                  <a:pos x="4" y="7"/>
                </a:cxn>
                <a:cxn ang="0">
                  <a:pos x="7" y="2"/>
                </a:cxn>
                <a:cxn ang="0">
                  <a:pos x="8" y="0"/>
                </a:cxn>
                <a:cxn ang="0">
                  <a:pos x="10" y="3"/>
                </a:cxn>
                <a:cxn ang="0">
                  <a:pos x="10" y="3"/>
                </a:cxn>
              </a:cxnLst>
              <a:rect l="0" t="0" r="r" b="b"/>
              <a:pathLst>
                <a:path w="10" h="18">
                  <a:moveTo>
                    <a:pt x="10" y="3"/>
                  </a:moveTo>
                  <a:lnTo>
                    <a:pt x="8" y="6"/>
                  </a:lnTo>
                  <a:lnTo>
                    <a:pt x="7" y="10"/>
                  </a:lnTo>
                  <a:lnTo>
                    <a:pt x="5" y="14"/>
                  </a:lnTo>
                  <a:lnTo>
                    <a:pt x="5" y="17"/>
                  </a:lnTo>
                  <a:lnTo>
                    <a:pt x="3" y="18"/>
                  </a:lnTo>
                  <a:lnTo>
                    <a:pt x="0" y="17"/>
                  </a:lnTo>
                  <a:lnTo>
                    <a:pt x="1" y="14"/>
                  </a:lnTo>
                  <a:lnTo>
                    <a:pt x="4" y="7"/>
                  </a:lnTo>
                  <a:lnTo>
                    <a:pt x="7" y="2"/>
                  </a:lnTo>
                  <a:lnTo>
                    <a:pt x="8" y="0"/>
                  </a:lnTo>
                  <a:lnTo>
                    <a:pt x="10" y="3"/>
                  </a:lnTo>
                  <a:lnTo>
                    <a:pt x="1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2" name="Freeform 176"/>
            <p:cNvSpPr>
              <a:spLocks/>
            </p:cNvSpPr>
            <p:nvPr/>
          </p:nvSpPr>
          <p:spPr bwMode="auto">
            <a:xfrm>
              <a:off x="1898650" y="4960938"/>
              <a:ext cx="87313" cy="61913"/>
            </a:xfrm>
            <a:custGeom>
              <a:avLst/>
              <a:gdLst/>
              <a:ahLst/>
              <a:cxnLst>
                <a:cxn ang="0">
                  <a:pos x="27" y="4"/>
                </a:cxn>
                <a:cxn ang="0">
                  <a:pos x="19" y="2"/>
                </a:cxn>
                <a:cxn ang="0">
                  <a:pos x="14" y="1"/>
                </a:cxn>
                <a:cxn ang="0">
                  <a:pos x="7" y="0"/>
                </a:cxn>
                <a:cxn ang="0">
                  <a:pos x="4" y="1"/>
                </a:cxn>
                <a:cxn ang="0">
                  <a:pos x="5" y="5"/>
                </a:cxn>
                <a:cxn ang="0">
                  <a:pos x="14" y="5"/>
                </a:cxn>
                <a:cxn ang="0">
                  <a:pos x="19" y="9"/>
                </a:cxn>
                <a:cxn ang="0">
                  <a:pos x="19" y="12"/>
                </a:cxn>
                <a:cxn ang="0">
                  <a:pos x="15" y="13"/>
                </a:cxn>
                <a:cxn ang="0">
                  <a:pos x="10" y="16"/>
                </a:cxn>
                <a:cxn ang="0">
                  <a:pos x="4" y="19"/>
                </a:cxn>
                <a:cxn ang="0">
                  <a:pos x="0" y="20"/>
                </a:cxn>
                <a:cxn ang="0">
                  <a:pos x="1" y="23"/>
                </a:cxn>
                <a:cxn ang="0">
                  <a:pos x="5" y="23"/>
                </a:cxn>
                <a:cxn ang="0">
                  <a:pos x="8" y="20"/>
                </a:cxn>
                <a:cxn ang="0">
                  <a:pos x="14" y="19"/>
                </a:cxn>
                <a:cxn ang="0">
                  <a:pos x="18" y="16"/>
                </a:cxn>
                <a:cxn ang="0">
                  <a:pos x="19" y="16"/>
                </a:cxn>
                <a:cxn ang="0">
                  <a:pos x="18" y="19"/>
                </a:cxn>
                <a:cxn ang="0">
                  <a:pos x="14" y="24"/>
                </a:cxn>
                <a:cxn ang="0">
                  <a:pos x="10" y="30"/>
                </a:cxn>
                <a:cxn ang="0">
                  <a:pos x="8" y="33"/>
                </a:cxn>
                <a:cxn ang="0">
                  <a:pos x="10" y="34"/>
                </a:cxn>
                <a:cxn ang="0">
                  <a:pos x="11" y="35"/>
                </a:cxn>
                <a:cxn ang="0">
                  <a:pos x="12" y="33"/>
                </a:cxn>
                <a:cxn ang="0">
                  <a:pos x="16" y="28"/>
                </a:cxn>
                <a:cxn ang="0">
                  <a:pos x="21" y="24"/>
                </a:cxn>
                <a:cxn ang="0">
                  <a:pos x="23" y="23"/>
                </a:cxn>
                <a:cxn ang="0">
                  <a:pos x="23" y="24"/>
                </a:cxn>
                <a:cxn ang="0">
                  <a:pos x="23" y="28"/>
                </a:cxn>
                <a:cxn ang="0">
                  <a:pos x="23" y="34"/>
                </a:cxn>
                <a:cxn ang="0">
                  <a:pos x="22" y="37"/>
                </a:cxn>
                <a:cxn ang="0">
                  <a:pos x="23" y="39"/>
                </a:cxn>
                <a:cxn ang="0">
                  <a:pos x="27" y="39"/>
                </a:cxn>
                <a:cxn ang="0">
                  <a:pos x="27" y="35"/>
                </a:cxn>
                <a:cxn ang="0">
                  <a:pos x="29" y="30"/>
                </a:cxn>
                <a:cxn ang="0">
                  <a:pos x="29" y="24"/>
                </a:cxn>
                <a:cxn ang="0">
                  <a:pos x="30" y="23"/>
                </a:cxn>
                <a:cxn ang="0">
                  <a:pos x="32" y="20"/>
                </a:cxn>
                <a:cxn ang="0">
                  <a:pos x="36" y="20"/>
                </a:cxn>
                <a:cxn ang="0">
                  <a:pos x="40" y="19"/>
                </a:cxn>
                <a:cxn ang="0">
                  <a:pos x="41" y="20"/>
                </a:cxn>
                <a:cxn ang="0">
                  <a:pos x="47" y="22"/>
                </a:cxn>
                <a:cxn ang="0">
                  <a:pos x="52" y="23"/>
                </a:cxn>
                <a:cxn ang="0">
                  <a:pos x="55" y="22"/>
                </a:cxn>
                <a:cxn ang="0">
                  <a:pos x="55" y="20"/>
                </a:cxn>
                <a:cxn ang="0">
                  <a:pos x="54" y="19"/>
                </a:cxn>
                <a:cxn ang="0">
                  <a:pos x="49" y="17"/>
                </a:cxn>
                <a:cxn ang="0">
                  <a:pos x="45" y="16"/>
                </a:cxn>
                <a:cxn ang="0">
                  <a:pos x="41" y="15"/>
                </a:cxn>
                <a:cxn ang="0">
                  <a:pos x="40" y="13"/>
                </a:cxn>
                <a:cxn ang="0">
                  <a:pos x="37" y="12"/>
                </a:cxn>
                <a:cxn ang="0">
                  <a:pos x="33" y="13"/>
                </a:cxn>
                <a:cxn ang="0">
                  <a:pos x="30" y="13"/>
                </a:cxn>
                <a:cxn ang="0">
                  <a:pos x="27" y="11"/>
                </a:cxn>
                <a:cxn ang="0">
                  <a:pos x="27" y="6"/>
                </a:cxn>
                <a:cxn ang="0">
                  <a:pos x="27" y="5"/>
                </a:cxn>
                <a:cxn ang="0">
                  <a:pos x="27" y="4"/>
                </a:cxn>
                <a:cxn ang="0">
                  <a:pos x="27" y="4"/>
                </a:cxn>
              </a:cxnLst>
              <a:rect l="0" t="0" r="r" b="b"/>
              <a:pathLst>
                <a:path w="55" h="39">
                  <a:moveTo>
                    <a:pt x="27" y="4"/>
                  </a:moveTo>
                  <a:lnTo>
                    <a:pt x="19" y="2"/>
                  </a:lnTo>
                  <a:lnTo>
                    <a:pt x="14" y="1"/>
                  </a:lnTo>
                  <a:lnTo>
                    <a:pt x="7" y="0"/>
                  </a:lnTo>
                  <a:lnTo>
                    <a:pt x="4" y="1"/>
                  </a:lnTo>
                  <a:lnTo>
                    <a:pt x="5" y="5"/>
                  </a:lnTo>
                  <a:lnTo>
                    <a:pt x="14" y="5"/>
                  </a:lnTo>
                  <a:lnTo>
                    <a:pt x="19" y="9"/>
                  </a:lnTo>
                  <a:lnTo>
                    <a:pt x="19" y="12"/>
                  </a:lnTo>
                  <a:lnTo>
                    <a:pt x="15" y="13"/>
                  </a:lnTo>
                  <a:lnTo>
                    <a:pt x="10" y="16"/>
                  </a:lnTo>
                  <a:lnTo>
                    <a:pt x="4" y="19"/>
                  </a:lnTo>
                  <a:lnTo>
                    <a:pt x="0" y="20"/>
                  </a:lnTo>
                  <a:lnTo>
                    <a:pt x="1" y="23"/>
                  </a:lnTo>
                  <a:lnTo>
                    <a:pt x="5" y="23"/>
                  </a:lnTo>
                  <a:lnTo>
                    <a:pt x="8" y="20"/>
                  </a:lnTo>
                  <a:lnTo>
                    <a:pt x="14" y="19"/>
                  </a:lnTo>
                  <a:lnTo>
                    <a:pt x="18" y="16"/>
                  </a:lnTo>
                  <a:lnTo>
                    <a:pt x="19" y="16"/>
                  </a:lnTo>
                  <a:lnTo>
                    <a:pt x="18" y="19"/>
                  </a:lnTo>
                  <a:lnTo>
                    <a:pt x="14" y="24"/>
                  </a:lnTo>
                  <a:lnTo>
                    <a:pt x="10" y="30"/>
                  </a:lnTo>
                  <a:lnTo>
                    <a:pt x="8" y="33"/>
                  </a:lnTo>
                  <a:lnTo>
                    <a:pt x="10" y="34"/>
                  </a:lnTo>
                  <a:lnTo>
                    <a:pt x="11" y="35"/>
                  </a:lnTo>
                  <a:lnTo>
                    <a:pt x="12" y="33"/>
                  </a:lnTo>
                  <a:lnTo>
                    <a:pt x="16" y="28"/>
                  </a:lnTo>
                  <a:lnTo>
                    <a:pt x="21" y="24"/>
                  </a:lnTo>
                  <a:lnTo>
                    <a:pt x="23" y="23"/>
                  </a:lnTo>
                  <a:lnTo>
                    <a:pt x="23" y="24"/>
                  </a:lnTo>
                  <a:lnTo>
                    <a:pt x="23" y="28"/>
                  </a:lnTo>
                  <a:lnTo>
                    <a:pt x="23" y="34"/>
                  </a:lnTo>
                  <a:lnTo>
                    <a:pt x="22" y="37"/>
                  </a:lnTo>
                  <a:lnTo>
                    <a:pt x="23" y="39"/>
                  </a:lnTo>
                  <a:lnTo>
                    <a:pt x="27" y="39"/>
                  </a:lnTo>
                  <a:lnTo>
                    <a:pt x="27" y="35"/>
                  </a:lnTo>
                  <a:lnTo>
                    <a:pt x="29" y="30"/>
                  </a:lnTo>
                  <a:lnTo>
                    <a:pt x="29" y="24"/>
                  </a:lnTo>
                  <a:lnTo>
                    <a:pt x="30" y="23"/>
                  </a:lnTo>
                  <a:lnTo>
                    <a:pt x="32" y="20"/>
                  </a:lnTo>
                  <a:lnTo>
                    <a:pt x="36" y="20"/>
                  </a:lnTo>
                  <a:lnTo>
                    <a:pt x="40" y="19"/>
                  </a:lnTo>
                  <a:lnTo>
                    <a:pt x="41" y="20"/>
                  </a:lnTo>
                  <a:lnTo>
                    <a:pt x="47" y="22"/>
                  </a:lnTo>
                  <a:lnTo>
                    <a:pt x="52" y="23"/>
                  </a:lnTo>
                  <a:lnTo>
                    <a:pt x="55" y="22"/>
                  </a:lnTo>
                  <a:lnTo>
                    <a:pt x="55" y="20"/>
                  </a:lnTo>
                  <a:lnTo>
                    <a:pt x="54" y="19"/>
                  </a:lnTo>
                  <a:lnTo>
                    <a:pt x="49" y="17"/>
                  </a:lnTo>
                  <a:lnTo>
                    <a:pt x="45" y="16"/>
                  </a:lnTo>
                  <a:lnTo>
                    <a:pt x="41" y="15"/>
                  </a:lnTo>
                  <a:lnTo>
                    <a:pt x="40" y="13"/>
                  </a:lnTo>
                  <a:lnTo>
                    <a:pt x="37" y="12"/>
                  </a:lnTo>
                  <a:lnTo>
                    <a:pt x="33" y="13"/>
                  </a:lnTo>
                  <a:lnTo>
                    <a:pt x="30" y="13"/>
                  </a:lnTo>
                  <a:lnTo>
                    <a:pt x="27" y="11"/>
                  </a:lnTo>
                  <a:lnTo>
                    <a:pt x="27" y="6"/>
                  </a:lnTo>
                  <a:lnTo>
                    <a:pt x="27" y="5"/>
                  </a:lnTo>
                  <a:lnTo>
                    <a:pt x="27" y="4"/>
                  </a:lnTo>
                  <a:lnTo>
                    <a:pt x="27"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3" name="Freeform 177"/>
            <p:cNvSpPr>
              <a:spLocks/>
            </p:cNvSpPr>
            <p:nvPr/>
          </p:nvSpPr>
          <p:spPr bwMode="auto">
            <a:xfrm>
              <a:off x="2182813" y="4951413"/>
              <a:ext cx="79375" cy="57150"/>
            </a:xfrm>
            <a:custGeom>
              <a:avLst/>
              <a:gdLst/>
              <a:ahLst/>
              <a:cxnLst>
                <a:cxn ang="0">
                  <a:pos x="19" y="11"/>
                </a:cxn>
                <a:cxn ang="0">
                  <a:pos x="17" y="12"/>
                </a:cxn>
                <a:cxn ang="0">
                  <a:pos x="13" y="15"/>
                </a:cxn>
                <a:cxn ang="0">
                  <a:pos x="9" y="15"/>
                </a:cxn>
                <a:cxn ang="0">
                  <a:pos x="8" y="15"/>
                </a:cxn>
                <a:cxn ang="0">
                  <a:pos x="2" y="12"/>
                </a:cxn>
                <a:cxn ang="0">
                  <a:pos x="1" y="12"/>
                </a:cxn>
                <a:cxn ang="0">
                  <a:pos x="0" y="14"/>
                </a:cxn>
                <a:cxn ang="0">
                  <a:pos x="2" y="18"/>
                </a:cxn>
                <a:cxn ang="0">
                  <a:pos x="9" y="21"/>
                </a:cxn>
                <a:cxn ang="0">
                  <a:pos x="16" y="21"/>
                </a:cxn>
                <a:cxn ang="0">
                  <a:pos x="19" y="21"/>
                </a:cxn>
                <a:cxn ang="0">
                  <a:pos x="21" y="26"/>
                </a:cxn>
                <a:cxn ang="0">
                  <a:pos x="24" y="33"/>
                </a:cxn>
                <a:cxn ang="0">
                  <a:pos x="27" y="36"/>
                </a:cxn>
                <a:cxn ang="0">
                  <a:pos x="30" y="36"/>
                </a:cxn>
                <a:cxn ang="0">
                  <a:pos x="30" y="33"/>
                </a:cxn>
                <a:cxn ang="0">
                  <a:pos x="27" y="29"/>
                </a:cxn>
                <a:cxn ang="0">
                  <a:pos x="26" y="25"/>
                </a:cxn>
                <a:cxn ang="0">
                  <a:pos x="26" y="21"/>
                </a:cxn>
                <a:cxn ang="0">
                  <a:pos x="26" y="19"/>
                </a:cxn>
                <a:cxn ang="0">
                  <a:pos x="27" y="21"/>
                </a:cxn>
                <a:cxn ang="0">
                  <a:pos x="31" y="26"/>
                </a:cxn>
                <a:cxn ang="0">
                  <a:pos x="35" y="32"/>
                </a:cxn>
                <a:cxn ang="0">
                  <a:pos x="39" y="34"/>
                </a:cxn>
                <a:cxn ang="0">
                  <a:pos x="42" y="33"/>
                </a:cxn>
                <a:cxn ang="0">
                  <a:pos x="42" y="32"/>
                </a:cxn>
                <a:cxn ang="0">
                  <a:pos x="39" y="28"/>
                </a:cxn>
                <a:cxn ang="0">
                  <a:pos x="35" y="25"/>
                </a:cxn>
                <a:cxn ang="0">
                  <a:pos x="32" y="19"/>
                </a:cxn>
                <a:cxn ang="0">
                  <a:pos x="32" y="18"/>
                </a:cxn>
                <a:cxn ang="0">
                  <a:pos x="35" y="18"/>
                </a:cxn>
                <a:cxn ang="0">
                  <a:pos x="41" y="22"/>
                </a:cxn>
                <a:cxn ang="0">
                  <a:pos x="46" y="25"/>
                </a:cxn>
                <a:cxn ang="0">
                  <a:pos x="49" y="26"/>
                </a:cxn>
                <a:cxn ang="0">
                  <a:pos x="50" y="22"/>
                </a:cxn>
                <a:cxn ang="0">
                  <a:pos x="50" y="21"/>
                </a:cxn>
                <a:cxn ang="0">
                  <a:pos x="46" y="18"/>
                </a:cxn>
                <a:cxn ang="0">
                  <a:pos x="42" y="15"/>
                </a:cxn>
                <a:cxn ang="0">
                  <a:pos x="37" y="12"/>
                </a:cxn>
                <a:cxn ang="0">
                  <a:pos x="35" y="12"/>
                </a:cxn>
                <a:cxn ang="0">
                  <a:pos x="38" y="10"/>
                </a:cxn>
                <a:cxn ang="0">
                  <a:pos x="43" y="7"/>
                </a:cxn>
                <a:cxn ang="0">
                  <a:pos x="48" y="4"/>
                </a:cxn>
                <a:cxn ang="0">
                  <a:pos x="50" y="2"/>
                </a:cxn>
                <a:cxn ang="0">
                  <a:pos x="48" y="0"/>
                </a:cxn>
                <a:cxn ang="0">
                  <a:pos x="43" y="2"/>
                </a:cxn>
                <a:cxn ang="0">
                  <a:pos x="39" y="3"/>
                </a:cxn>
                <a:cxn ang="0">
                  <a:pos x="35" y="3"/>
                </a:cxn>
                <a:cxn ang="0">
                  <a:pos x="31" y="3"/>
                </a:cxn>
                <a:cxn ang="0">
                  <a:pos x="30" y="4"/>
                </a:cxn>
                <a:cxn ang="0">
                  <a:pos x="28" y="6"/>
                </a:cxn>
                <a:cxn ang="0">
                  <a:pos x="28" y="8"/>
                </a:cxn>
                <a:cxn ang="0">
                  <a:pos x="27" y="11"/>
                </a:cxn>
                <a:cxn ang="0">
                  <a:pos x="26" y="12"/>
                </a:cxn>
                <a:cxn ang="0">
                  <a:pos x="21" y="12"/>
                </a:cxn>
                <a:cxn ang="0">
                  <a:pos x="19" y="11"/>
                </a:cxn>
                <a:cxn ang="0">
                  <a:pos x="19" y="11"/>
                </a:cxn>
              </a:cxnLst>
              <a:rect l="0" t="0" r="r" b="b"/>
              <a:pathLst>
                <a:path w="50" h="36">
                  <a:moveTo>
                    <a:pt x="19" y="11"/>
                  </a:moveTo>
                  <a:lnTo>
                    <a:pt x="17" y="12"/>
                  </a:lnTo>
                  <a:lnTo>
                    <a:pt x="13" y="15"/>
                  </a:lnTo>
                  <a:lnTo>
                    <a:pt x="9" y="15"/>
                  </a:lnTo>
                  <a:lnTo>
                    <a:pt x="8" y="15"/>
                  </a:lnTo>
                  <a:lnTo>
                    <a:pt x="2" y="12"/>
                  </a:lnTo>
                  <a:lnTo>
                    <a:pt x="1" y="12"/>
                  </a:lnTo>
                  <a:lnTo>
                    <a:pt x="0" y="14"/>
                  </a:lnTo>
                  <a:lnTo>
                    <a:pt x="2" y="18"/>
                  </a:lnTo>
                  <a:lnTo>
                    <a:pt x="9" y="21"/>
                  </a:lnTo>
                  <a:lnTo>
                    <a:pt x="16" y="21"/>
                  </a:lnTo>
                  <a:lnTo>
                    <a:pt x="19" y="21"/>
                  </a:lnTo>
                  <a:lnTo>
                    <a:pt x="21" y="26"/>
                  </a:lnTo>
                  <a:lnTo>
                    <a:pt x="24" y="33"/>
                  </a:lnTo>
                  <a:lnTo>
                    <a:pt x="27" y="36"/>
                  </a:lnTo>
                  <a:lnTo>
                    <a:pt x="30" y="36"/>
                  </a:lnTo>
                  <a:lnTo>
                    <a:pt x="30" y="33"/>
                  </a:lnTo>
                  <a:lnTo>
                    <a:pt x="27" y="29"/>
                  </a:lnTo>
                  <a:lnTo>
                    <a:pt x="26" y="25"/>
                  </a:lnTo>
                  <a:lnTo>
                    <a:pt x="26" y="21"/>
                  </a:lnTo>
                  <a:lnTo>
                    <a:pt x="26" y="19"/>
                  </a:lnTo>
                  <a:lnTo>
                    <a:pt x="27" y="21"/>
                  </a:lnTo>
                  <a:lnTo>
                    <a:pt x="31" y="26"/>
                  </a:lnTo>
                  <a:lnTo>
                    <a:pt x="35" y="32"/>
                  </a:lnTo>
                  <a:lnTo>
                    <a:pt x="39" y="34"/>
                  </a:lnTo>
                  <a:lnTo>
                    <a:pt x="42" y="33"/>
                  </a:lnTo>
                  <a:lnTo>
                    <a:pt x="42" y="32"/>
                  </a:lnTo>
                  <a:lnTo>
                    <a:pt x="39" y="28"/>
                  </a:lnTo>
                  <a:lnTo>
                    <a:pt x="35" y="25"/>
                  </a:lnTo>
                  <a:lnTo>
                    <a:pt x="32" y="19"/>
                  </a:lnTo>
                  <a:lnTo>
                    <a:pt x="32" y="18"/>
                  </a:lnTo>
                  <a:lnTo>
                    <a:pt x="35" y="18"/>
                  </a:lnTo>
                  <a:lnTo>
                    <a:pt x="41" y="22"/>
                  </a:lnTo>
                  <a:lnTo>
                    <a:pt x="46" y="25"/>
                  </a:lnTo>
                  <a:lnTo>
                    <a:pt x="49" y="26"/>
                  </a:lnTo>
                  <a:lnTo>
                    <a:pt x="50" y="22"/>
                  </a:lnTo>
                  <a:lnTo>
                    <a:pt x="50" y="21"/>
                  </a:lnTo>
                  <a:lnTo>
                    <a:pt x="46" y="18"/>
                  </a:lnTo>
                  <a:lnTo>
                    <a:pt x="42" y="15"/>
                  </a:lnTo>
                  <a:lnTo>
                    <a:pt x="37" y="12"/>
                  </a:lnTo>
                  <a:lnTo>
                    <a:pt x="35" y="12"/>
                  </a:lnTo>
                  <a:lnTo>
                    <a:pt x="38" y="10"/>
                  </a:lnTo>
                  <a:lnTo>
                    <a:pt x="43" y="7"/>
                  </a:lnTo>
                  <a:lnTo>
                    <a:pt x="48" y="4"/>
                  </a:lnTo>
                  <a:lnTo>
                    <a:pt x="50" y="2"/>
                  </a:lnTo>
                  <a:lnTo>
                    <a:pt x="48" y="0"/>
                  </a:lnTo>
                  <a:lnTo>
                    <a:pt x="43" y="2"/>
                  </a:lnTo>
                  <a:lnTo>
                    <a:pt x="39" y="3"/>
                  </a:lnTo>
                  <a:lnTo>
                    <a:pt x="35" y="3"/>
                  </a:lnTo>
                  <a:lnTo>
                    <a:pt x="31" y="3"/>
                  </a:lnTo>
                  <a:lnTo>
                    <a:pt x="30" y="4"/>
                  </a:lnTo>
                  <a:lnTo>
                    <a:pt x="28" y="6"/>
                  </a:lnTo>
                  <a:lnTo>
                    <a:pt x="28" y="8"/>
                  </a:lnTo>
                  <a:lnTo>
                    <a:pt x="27" y="11"/>
                  </a:lnTo>
                  <a:lnTo>
                    <a:pt x="26" y="12"/>
                  </a:lnTo>
                  <a:lnTo>
                    <a:pt x="21" y="12"/>
                  </a:lnTo>
                  <a:lnTo>
                    <a:pt x="19" y="11"/>
                  </a:lnTo>
                  <a:lnTo>
                    <a:pt x="19"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4" name="Freeform 178"/>
            <p:cNvSpPr>
              <a:spLocks/>
            </p:cNvSpPr>
            <p:nvPr/>
          </p:nvSpPr>
          <p:spPr bwMode="auto">
            <a:xfrm>
              <a:off x="1384300" y="4465638"/>
              <a:ext cx="22225" cy="65088"/>
            </a:xfrm>
            <a:custGeom>
              <a:avLst/>
              <a:gdLst/>
              <a:ahLst/>
              <a:cxnLst>
                <a:cxn ang="0">
                  <a:pos x="5" y="41"/>
                </a:cxn>
                <a:cxn ang="0">
                  <a:pos x="4" y="33"/>
                </a:cxn>
                <a:cxn ang="0">
                  <a:pos x="1" y="21"/>
                </a:cxn>
                <a:cxn ang="0">
                  <a:pos x="0" y="11"/>
                </a:cxn>
                <a:cxn ang="0">
                  <a:pos x="0" y="4"/>
                </a:cxn>
                <a:cxn ang="0">
                  <a:pos x="0" y="0"/>
                </a:cxn>
                <a:cxn ang="0">
                  <a:pos x="3" y="1"/>
                </a:cxn>
                <a:cxn ang="0">
                  <a:pos x="5" y="4"/>
                </a:cxn>
                <a:cxn ang="0">
                  <a:pos x="8" y="10"/>
                </a:cxn>
                <a:cxn ang="0">
                  <a:pos x="10" y="17"/>
                </a:cxn>
                <a:cxn ang="0">
                  <a:pos x="11" y="27"/>
                </a:cxn>
                <a:cxn ang="0">
                  <a:pos x="12" y="37"/>
                </a:cxn>
                <a:cxn ang="0">
                  <a:pos x="14" y="41"/>
                </a:cxn>
                <a:cxn ang="0">
                  <a:pos x="5" y="41"/>
                </a:cxn>
                <a:cxn ang="0">
                  <a:pos x="5" y="41"/>
                </a:cxn>
              </a:cxnLst>
              <a:rect l="0" t="0" r="r" b="b"/>
              <a:pathLst>
                <a:path w="14" h="41">
                  <a:moveTo>
                    <a:pt x="5" y="41"/>
                  </a:moveTo>
                  <a:lnTo>
                    <a:pt x="4" y="33"/>
                  </a:lnTo>
                  <a:lnTo>
                    <a:pt x="1" y="21"/>
                  </a:lnTo>
                  <a:lnTo>
                    <a:pt x="0" y="11"/>
                  </a:lnTo>
                  <a:lnTo>
                    <a:pt x="0" y="4"/>
                  </a:lnTo>
                  <a:lnTo>
                    <a:pt x="0" y="0"/>
                  </a:lnTo>
                  <a:lnTo>
                    <a:pt x="3" y="1"/>
                  </a:lnTo>
                  <a:lnTo>
                    <a:pt x="5" y="4"/>
                  </a:lnTo>
                  <a:lnTo>
                    <a:pt x="8" y="10"/>
                  </a:lnTo>
                  <a:lnTo>
                    <a:pt x="10" y="17"/>
                  </a:lnTo>
                  <a:lnTo>
                    <a:pt x="11" y="27"/>
                  </a:lnTo>
                  <a:lnTo>
                    <a:pt x="12" y="37"/>
                  </a:lnTo>
                  <a:lnTo>
                    <a:pt x="14" y="41"/>
                  </a:lnTo>
                  <a:lnTo>
                    <a:pt x="5" y="41"/>
                  </a:lnTo>
                  <a:lnTo>
                    <a:pt x="5"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5" name="Freeform 179"/>
            <p:cNvSpPr>
              <a:spLocks/>
            </p:cNvSpPr>
            <p:nvPr/>
          </p:nvSpPr>
          <p:spPr bwMode="auto">
            <a:xfrm>
              <a:off x="1419225" y="4467225"/>
              <a:ext cx="52388" cy="73025"/>
            </a:xfrm>
            <a:custGeom>
              <a:avLst/>
              <a:gdLst/>
              <a:ahLst/>
              <a:cxnLst>
                <a:cxn ang="0">
                  <a:pos x="0" y="40"/>
                </a:cxn>
                <a:cxn ang="0">
                  <a:pos x="4" y="29"/>
                </a:cxn>
                <a:cxn ang="0">
                  <a:pos x="11" y="17"/>
                </a:cxn>
                <a:cxn ang="0">
                  <a:pos x="19" y="6"/>
                </a:cxn>
                <a:cxn ang="0">
                  <a:pos x="27" y="0"/>
                </a:cxn>
                <a:cxn ang="0">
                  <a:pos x="31" y="0"/>
                </a:cxn>
                <a:cxn ang="0">
                  <a:pos x="33" y="5"/>
                </a:cxn>
                <a:cxn ang="0">
                  <a:pos x="33" y="9"/>
                </a:cxn>
                <a:cxn ang="0">
                  <a:pos x="30" y="13"/>
                </a:cxn>
                <a:cxn ang="0">
                  <a:pos x="22" y="18"/>
                </a:cxn>
                <a:cxn ang="0">
                  <a:pos x="14" y="31"/>
                </a:cxn>
                <a:cxn ang="0">
                  <a:pos x="7" y="40"/>
                </a:cxn>
                <a:cxn ang="0">
                  <a:pos x="5" y="46"/>
                </a:cxn>
                <a:cxn ang="0">
                  <a:pos x="0" y="40"/>
                </a:cxn>
                <a:cxn ang="0">
                  <a:pos x="0" y="40"/>
                </a:cxn>
              </a:cxnLst>
              <a:rect l="0" t="0" r="r" b="b"/>
              <a:pathLst>
                <a:path w="33" h="46">
                  <a:moveTo>
                    <a:pt x="0" y="40"/>
                  </a:moveTo>
                  <a:lnTo>
                    <a:pt x="4" y="29"/>
                  </a:lnTo>
                  <a:lnTo>
                    <a:pt x="11" y="17"/>
                  </a:lnTo>
                  <a:lnTo>
                    <a:pt x="19" y="6"/>
                  </a:lnTo>
                  <a:lnTo>
                    <a:pt x="27" y="0"/>
                  </a:lnTo>
                  <a:lnTo>
                    <a:pt x="31" y="0"/>
                  </a:lnTo>
                  <a:lnTo>
                    <a:pt x="33" y="5"/>
                  </a:lnTo>
                  <a:lnTo>
                    <a:pt x="33" y="9"/>
                  </a:lnTo>
                  <a:lnTo>
                    <a:pt x="30" y="13"/>
                  </a:lnTo>
                  <a:lnTo>
                    <a:pt x="22" y="18"/>
                  </a:lnTo>
                  <a:lnTo>
                    <a:pt x="14" y="31"/>
                  </a:lnTo>
                  <a:lnTo>
                    <a:pt x="7" y="40"/>
                  </a:lnTo>
                  <a:lnTo>
                    <a:pt x="5" y="46"/>
                  </a:lnTo>
                  <a:lnTo>
                    <a:pt x="0" y="40"/>
                  </a:lnTo>
                  <a:lnTo>
                    <a:pt x="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6" name="Freeform 180"/>
            <p:cNvSpPr>
              <a:spLocks/>
            </p:cNvSpPr>
            <p:nvPr/>
          </p:nvSpPr>
          <p:spPr bwMode="auto">
            <a:xfrm>
              <a:off x="749300" y="4484688"/>
              <a:ext cx="26988" cy="68263"/>
            </a:xfrm>
            <a:custGeom>
              <a:avLst/>
              <a:gdLst/>
              <a:ahLst/>
              <a:cxnLst>
                <a:cxn ang="0">
                  <a:pos x="9" y="43"/>
                </a:cxn>
                <a:cxn ang="0">
                  <a:pos x="6" y="35"/>
                </a:cxn>
                <a:cxn ang="0">
                  <a:pos x="3" y="21"/>
                </a:cxn>
                <a:cxn ang="0">
                  <a:pos x="0" y="7"/>
                </a:cxn>
                <a:cxn ang="0">
                  <a:pos x="3" y="2"/>
                </a:cxn>
                <a:cxn ang="0">
                  <a:pos x="6" y="0"/>
                </a:cxn>
                <a:cxn ang="0">
                  <a:pos x="9" y="3"/>
                </a:cxn>
                <a:cxn ang="0">
                  <a:pos x="9" y="7"/>
                </a:cxn>
                <a:cxn ang="0">
                  <a:pos x="11" y="11"/>
                </a:cxn>
                <a:cxn ang="0">
                  <a:pos x="13" y="17"/>
                </a:cxn>
                <a:cxn ang="0">
                  <a:pos x="15" y="26"/>
                </a:cxn>
                <a:cxn ang="0">
                  <a:pos x="17" y="36"/>
                </a:cxn>
                <a:cxn ang="0">
                  <a:pos x="17" y="43"/>
                </a:cxn>
                <a:cxn ang="0">
                  <a:pos x="14" y="43"/>
                </a:cxn>
                <a:cxn ang="0">
                  <a:pos x="13" y="43"/>
                </a:cxn>
                <a:cxn ang="0">
                  <a:pos x="9" y="43"/>
                </a:cxn>
                <a:cxn ang="0">
                  <a:pos x="9" y="43"/>
                </a:cxn>
                <a:cxn ang="0">
                  <a:pos x="9" y="43"/>
                </a:cxn>
              </a:cxnLst>
              <a:rect l="0" t="0" r="r" b="b"/>
              <a:pathLst>
                <a:path w="17" h="43">
                  <a:moveTo>
                    <a:pt x="9" y="43"/>
                  </a:moveTo>
                  <a:lnTo>
                    <a:pt x="6" y="35"/>
                  </a:lnTo>
                  <a:lnTo>
                    <a:pt x="3" y="21"/>
                  </a:lnTo>
                  <a:lnTo>
                    <a:pt x="0" y="7"/>
                  </a:lnTo>
                  <a:lnTo>
                    <a:pt x="3" y="2"/>
                  </a:lnTo>
                  <a:lnTo>
                    <a:pt x="6" y="0"/>
                  </a:lnTo>
                  <a:lnTo>
                    <a:pt x="9" y="3"/>
                  </a:lnTo>
                  <a:lnTo>
                    <a:pt x="9" y="7"/>
                  </a:lnTo>
                  <a:lnTo>
                    <a:pt x="11" y="11"/>
                  </a:lnTo>
                  <a:lnTo>
                    <a:pt x="13" y="17"/>
                  </a:lnTo>
                  <a:lnTo>
                    <a:pt x="15" y="26"/>
                  </a:lnTo>
                  <a:lnTo>
                    <a:pt x="17" y="36"/>
                  </a:lnTo>
                  <a:lnTo>
                    <a:pt x="17" y="43"/>
                  </a:lnTo>
                  <a:lnTo>
                    <a:pt x="14" y="43"/>
                  </a:lnTo>
                  <a:lnTo>
                    <a:pt x="13" y="43"/>
                  </a:lnTo>
                  <a:lnTo>
                    <a:pt x="9" y="43"/>
                  </a:lnTo>
                  <a:lnTo>
                    <a:pt x="9" y="43"/>
                  </a:lnTo>
                  <a:lnTo>
                    <a:pt x="9"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7" name="Freeform 181"/>
            <p:cNvSpPr>
              <a:spLocks/>
            </p:cNvSpPr>
            <p:nvPr/>
          </p:nvSpPr>
          <p:spPr bwMode="auto">
            <a:xfrm>
              <a:off x="790575" y="4495800"/>
              <a:ext cx="25400" cy="57150"/>
            </a:xfrm>
            <a:custGeom>
              <a:avLst/>
              <a:gdLst/>
              <a:ahLst/>
              <a:cxnLst>
                <a:cxn ang="0">
                  <a:pos x="0" y="35"/>
                </a:cxn>
                <a:cxn ang="0">
                  <a:pos x="0" y="26"/>
                </a:cxn>
                <a:cxn ang="0">
                  <a:pos x="5" y="15"/>
                </a:cxn>
                <a:cxn ang="0">
                  <a:pos x="7" y="4"/>
                </a:cxn>
                <a:cxn ang="0">
                  <a:pos x="13" y="0"/>
                </a:cxn>
                <a:cxn ang="0">
                  <a:pos x="16" y="0"/>
                </a:cxn>
                <a:cxn ang="0">
                  <a:pos x="16" y="3"/>
                </a:cxn>
                <a:cxn ang="0">
                  <a:pos x="14" y="6"/>
                </a:cxn>
                <a:cxn ang="0">
                  <a:pos x="13" y="10"/>
                </a:cxn>
                <a:cxn ang="0">
                  <a:pos x="10" y="15"/>
                </a:cxn>
                <a:cxn ang="0">
                  <a:pos x="9" y="24"/>
                </a:cxn>
                <a:cxn ang="0">
                  <a:pos x="7" y="32"/>
                </a:cxn>
                <a:cxn ang="0">
                  <a:pos x="7" y="36"/>
                </a:cxn>
                <a:cxn ang="0">
                  <a:pos x="0" y="35"/>
                </a:cxn>
                <a:cxn ang="0">
                  <a:pos x="0" y="35"/>
                </a:cxn>
              </a:cxnLst>
              <a:rect l="0" t="0" r="r" b="b"/>
              <a:pathLst>
                <a:path w="16" h="36">
                  <a:moveTo>
                    <a:pt x="0" y="35"/>
                  </a:moveTo>
                  <a:lnTo>
                    <a:pt x="0" y="26"/>
                  </a:lnTo>
                  <a:lnTo>
                    <a:pt x="5" y="15"/>
                  </a:lnTo>
                  <a:lnTo>
                    <a:pt x="7" y="4"/>
                  </a:lnTo>
                  <a:lnTo>
                    <a:pt x="13" y="0"/>
                  </a:lnTo>
                  <a:lnTo>
                    <a:pt x="16" y="0"/>
                  </a:lnTo>
                  <a:lnTo>
                    <a:pt x="16" y="3"/>
                  </a:lnTo>
                  <a:lnTo>
                    <a:pt x="14" y="6"/>
                  </a:lnTo>
                  <a:lnTo>
                    <a:pt x="13" y="10"/>
                  </a:lnTo>
                  <a:lnTo>
                    <a:pt x="10" y="15"/>
                  </a:lnTo>
                  <a:lnTo>
                    <a:pt x="9" y="24"/>
                  </a:lnTo>
                  <a:lnTo>
                    <a:pt x="7" y="32"/>
                  </a:lnTo>
                  <a:lnTo>
                    <a:pt x="7" y="36"/>
                  </a:lnTo>
                  <a:lnTo>
                    <a:pt x="0" y="35"/>
                  </a:lnTo>
                  <a:lnTo>
                    <a:pt x="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8" name="Freeform 182"/>
            <p:cNvSpPr>
              <a:spLocks/>
            </p:cNvSpPr>
            <p:nvPr/>
          </p:nvSpPr>
          <p:spPr bwMode="auto">
            <a:xfrm>
              <a:off x="2589213" y="4610100"/>
              <a:ext cx="114300" cy="166688"/>
            </a:xfrm>
            <a:custGeom>
              <a:avLst/>
              <a:gdLst/>
              <a:ahLst/>
              <a:cxnLst>
                <a:cxn ang="0">
                  <a:pos x="41" y="1"/>
                </a:cxn>
                <a:cxn ang="0">
                  <a:pos x="40" y="6"/>
                </a:cxn>
                <a:cxn ang="0">
                  <a:pos x="40" y="22"/>
                </a:cxn>
                <a:cxn ang="0">
                  <a:pos x="39" y="35"/>
                </a:cxn>
                <a:cxn ang="0">
                  <a:pos x="39" y="45"/>
                </a:cxn>
                <a:cxn ang="0">
                  <a:pos x="35" y="48"/>
                </a:cxn>
                <a:cxn ang="0">
                  <a:pos x="30" y="50"/>
                </a:cxn>
                <a:cxn ang="0">
                  <a:pos x="26" y="52"/>
                </a:cxn>
                <a:cxn ang="0">
                  <a:pos x="22" y="55"/>
                </a:cxn>
                <a:cxn ang="0">
                  <a:pos x="17" y="56"/>
                </a:cxn>
                <a:cxn ang="0">
                  <a:pos x="13" y="60"/>
                </a:cxn>
                <a:cxn ang="0">
                  <a:pos x="9" y="66"/>
                </a:cxn>
                <a:cxn ang="0">
                  <a:pos x="6" y="72"/>
                </a:cxn>
                <a:cxn ang="0">
                  <a:pos x="3" y="78"/>
                </a:cxn>
                <a:cxn ang="0">
                  <a:pos x="2" y="83"/>
                </a:cxn>
                <a:cxn ang="0">
                  <a:pos x="0" y="87"/>
                </a:cxn>
                <a:cxn ang="0">
                  <a:pos x="0" y="90"/>
                </a:cxn>
                <a:cxn ang="0">
                  <a:pos x="2" y="93"/>
                </a:cxn>
                <a:cxn ang="0">
                  <a:pos x="4" y="98"/>
                </a:cxn>
                <a:cxn ang="0">
                  <a:pos x="7" y="104"/>
                </a:cxn>
                <a:cxn ang="0">
                  <a:pos x="9" y="105"/>
                </a:cxn>
                <a:cxn ang="0">
                  <a:pos x="13" y="105"/>
                </a:cxn>
                <a:cxn ang="0">
                  <a:pos x="22" y="104"/>
                </a:cxn>
                <a:cxn ang="0">
                  <a:pos x="32" y="103"/>
                </a:cxn>
                <a:cxn ang="0">
                  <a:pos x="39" y="103"/>
                </a:cxn>
                <a:cxn ang="0">
                  <a:pos x="44" y="100"/>
                </a:cxn>
                <a:cxn ang="0">
                  <a:pos x="57" y="94"/>
                </a:cxn>
                <a:cxn ang="0">
                  <a:pos x="66" y="89"/>
                </a:cxn>
                <a:cxn ang="0">
                  <a:pos x="72" y="87"/>
                </a:cxn>
                <a:cxn ang="0">
                  <a:pos x="72" y="85"/>
                </a:cxn>
                <a:cxn ang="0">
                  <a:pos x="72" y="81"/>
                </a:cxn>
                <a:cxn ang="0">
                  <a:pos x="72" y="74"/>
                </a:cxn>
                <a:cxn ang="0">
                  <a:pos x="72" y="68"/>
                </a:cxn>
                <a:cxn ang="0">
                  <a:pos x="66" y="63"/>
                </a:cxn>
                <a:cxn ang="0">
                  <a:pos x="59" y="56"/>
                </a:cxn>
                <a:cxn ang="0">
                  <a:pos x="54" y="49"/>
                </a:cxn>
                <a:cxn ang="0">
                  <a:pos x="50" y="46"/>
                </a:cxn>
                <a:cxn ang="0">
                  <a:pos x="50" y="41"/>
                </a:cxn>
                <a:cxn ang="0">
                  <a:pos x="50" y="35"/>
                </a:cxn>
                <a:cxn ang="0">
                  <a:pos x="50" y="28"/>
                </a:cxn>
                <a:cxn ang="0">
                  <a:pos x="50" y="26"/>
                </a:cxn>
                <a:cxn ang="0">
                  <a:pos x="50" y="22"/>
                </a:cxn>
                <a:cxn ang="0">
                  <a:pos x="52" y="15"/>
                </a:cxn>
                <a:cxn ang="0">
                  <a:pos x="54" y="9"/>
                </a:cxn>
                <a:cxn ang="0">
                  <a:pos x="55" y="8"/>
                </a:cxn>
                <a:cxn ang="0">
                  <a:pos x="48" y="0"/>
                </a:cxn>
                <a:cxn ang="0">
                  <a:pos x="41" y="1"/>
                </a:cxn>
                <a:cxn ang="0">
                  <a:pos x="41" y="1"/>
                </a:cxn>
              </a:cxnLst>
              <a:rect l="0" t="0" r="r" b="b"/>
              <a:pathLst>
                <a:path w="72" h="105">
                  <a:moveTo>
                    <a:pt x="41" y="1"/>
                  </a:moveTo>
                  <a:lnTo>
                    <a:pt x="40" y="6"/>
                  </a:lnTo>
                  <a:lnTo>
                    <a:pt x="40" y="22"/>
                  </a:lnTo>
                  <a:lnTo>
                    <a:pt x="39" y="35"/>
                  </a:lnTo>
                  <a:lnTo>
                    <a:pt x="39" y="45"/>
                  </a:lnTo>
                  <a:lnTo>
                    <a:pt x="35" y="48"/>
                  </a:lnTo>
                  <a:lnTo>
                    <a:pt x="30" y="50"/>
                  </a:lnTo>
                  <a:lnTo>
                    <a:pt x="26" y="52"/>
                  </a:lnTo>
                  <a:lnTo>
                    <a:pt x="22" y="55"/>
                  </a:lnTo>
                  <a:lnTo>
                    <a:pt x="17" y="56"/>
                  </a:lnTo>
                  <a:lnTo>
                    <a:pt x="13" y="60"/>
                  </a:lnTo>
                  <a:lnTo>
                    <a:pt x="9" y="66"/>
                  </a:lnTo>
                  <a:lnTo>
                    <a:pt x="6" y="72"/>
                  </a:lnTo>
                  <a:lnTo>
                    <a:pt x="3" y="78"/>
                  </a:lnTo>
                  <a:lnTo>
                    <a:pt x="2" y="83"/>
                  </a:lnTo>
                  <a:lnTo>
                    <a:pt x="0" y="87"/>
                  </a:lnTo>
                  <a:lnTo>
                    <a:pt x="0" y="90"/>
                  </a:lnTo>
                  <a:lnTo>
                    <a:pt x="2" y="93"/>
                  </a:lnTo>
                  <a:lnTo>
                    <a:pt x="4" y="98"/>
                  </a:lnTo>
                  <a:lnTo>
                    <a:pt x="7" y="104"/>
                  </a:lnTo>
                  <a:lnTo>
                    <a:pt x="9" y="105"/>
                  </a:lnTo>
                  <a:lnTo>
                    <a:pt x="13" y="105"/>
                  </a:lnTo>
                  <a:lnTo>
                    <a:pt x="22" y="104"/>
                  </a:lnTo>
                  <a:lnTo>
                    <a:pt x="32" y="103"/>
                  </a:lnTo>
                  <a:lnTo>
                    <a:pt x="39" y="103"/>
                  </a:lnTo>
                  <a:lnTo>
                    <a:pt x="44" y="100"/>
                  </a:lnTo>
                  <a:lnTo>
                    <a:pt x="57" y="94"/>
                  </a:lnTo>
                  <a:lnTo>
                    <a:pt x="66" y="89"/>
                  </a:lnTo>
                  <a:lnTo>
                    <a:pt x="72" y="87"/>
                  </a:lnTo>
                  <a:lnTo>
                    <a:pt x="72" y="85"/>
                  </a:lnTo>
                  <a:lnTo>
                    <a:pt x="72" y="81"/>
                  </a:lnTo>
                  <a:lnTo>
                    <a:pt x="72" y="74"/>
                  </a:lnTo>
                  <a:lnTo>
                    <a:pt x="72" y="68"/>
                  </a:lnTo>
                  <a:lnTo>
                    <a:pt x="66" y="63"/>
                  </a:lnTo>
                  <a:lnTo>
                    <a:pt x="59" y="56"/>
                  </a:lnTo>
                  <a:lnTo>
                    <a:pt x="54" y="49"/>
                  </a:lnTo>
                  <a:lnTo>
                    <a:pt x="50" y="46"/>
                  </a:lnTo>
                  <a:lnTo>
                    <a:pt x="50" y="41"/>
                  </a:lnTo>
                  <a:lnTo>
                    <a:pt x="50" y="35"/>
                  </a:lnTo>
                  <a:lnTo>
                    <a:pt x="50" y="28"/>
                  </a:lnTo>
                  <a:lnTo>
                    <a:pt x="50" y="26"/>
                  </a:lnTo>
                  <a:lnTo>
                    <a:pt x="50" y="22"/>
                  </a:lnTo>
                  <a:lnTo>
                    <a:pt x="52" y="15"/>
                  </a:lnTo>
                  <a:lnTo>
                    <a:pt x="54" y="9"/>
                  </a:lnTo>
                  <a:lnTo>
                    <a:pt x="55" y="8"/>
                  </a:lnTo>
                  <a:lnTo>
                    <a:pt x="48" y="0"/>
                  </a:lnTo>
                  <a:lnTo>
                    <a:pt x="41" y="1"/>
                  </a:lnTo>
                  <a:lnTo>
                    <a:pt x="41" y="1"/>
                  </a:lnTo>
                  <a:close/>
                </a:path>
              </a:pathLst>
            </a:custGeom>
            <a:solidFill>
              <a:srgbClr val="FFBF8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99" name="Freeform 183"/>
            <p:cNvSpPr>
              <a:spLocks/>
            </p:cNvSpPr>
            <p:nvPr/>
          </p:nvSpPr>
          <p:spPr bwMode="auto">
            <a:xfrm>
              <a:off x="2587625" y="4613275"/>
              <a:ext cx="71438" cy="166688"/>
            </a:xfrm>
            <a:custGeom>
              <a:avLst/>
              <a:gdLst/>
              <a:ahLst/>
              <a:cxnLst>
                <a:cxn ang="0">
                  <a:pos x="41" y="0"/>
                </a:cxn>
                <a:cxn ang="0">
                  <a:pos x="41" y="6"/>
                </a:cxn>
                <a:cxn ang="0">
                  <a:pos x="41" y="17"/>
                </a:cxn>
                <a:cxn ang="0">
                  <a:pos x="40" y="26"/>
                </a:cxn>
                <a:cxn ang="0">
                  <a:pos x="40" y="35"/>
                </a:cxn>
                <a:cxn ang="0">
                  <a:pos x="37" y="39"/>
                </a:cxn>
                <a:cxn ang="0">
                  <a:pos x="36" y="43"/>
                </a:cxn>
                <a:cxn ang="0">
                  <a:pos x="33" y="44"/>
                </a:cxn>
                <a:cxn ang="0">
                  <a:pos x="31" y="47"/>
                </a:cxn>
                <a:cxn ang="0">
                  <a:pos x="26" y="48"/>
                </a:cxn>
                <a:cxn ang="0">
                  <a:pos x="19" y="54"/>
                </a:cxn>
                <a:cxn ang="0">
                  <a:pos x="12" y="58"/>
                </a:cxn>
                <a:cxn ang="0">
                  <a:pos x="8" y="66"/>
                </a:cxn>
                <a:cxn ang="0">
                  <a:pos x="3" y="72"/>
                </a:cxn>
                <a:cxn ang="0">
                  <a:pos x="1" y="79"/>
                </a:cxn>
                <a:cxn ang="0">
                  <a:pos x="0" y="85"/>
                </a:cxn>
                <a:cxn ang="0">
                  <a:pos x="1" y="91"/>
                </a:cxn>
                <a:cxn ang="0">
                  <a:pos x="1" y="94"/>
                </a:cxn>
                <a:cxn ang="0">
                  <a:pos x="3" y="98"/>
                </a:cxn>
                <a:cxn ang="0">
                  <a:pos x="4" y="101"/>
                </a:cxn>
                <a:cxn ang="0">
                  <a:pos x="5" y="102"/>
                </a:cxn>
                <a:cxn ang="0">
                  <a:pos x="11" y="105"/>
                </a:cxn>
                <a:cxn ang="0">
                  <a:pos x="8" y="102"/>
                </a:cxn>
                <a:cxn ang="0">
                  <a:pos x="5" y="96"/>
                </a:cxn>
                <a:cxn ang="0">
                  <a:pos x="3" y="87"/>
                </a:cxn>
                <a:cxn ang="0">
                  <a:pos x="5" y="79"/>
                </a:cxn>
                <a:cxn ang="0">
                  <a:pos x="8" y="69"/>
                </a:cxn>
                <a:cxn ang="0">
                  <a:pos x="12" y="62"/>
                </a:cxn>
                <a:cxn ang="0">
                  <a:pos x="16" y="58"/>
                </a:cxn>
                <a:cxn ang="0">
                  <a:pos x="19" y="57"/>
                </a:cxn>
                <a:cxn ang="0">
                  <a:pos x="26" y="53"/>
                </a:cxn>
                <a:cxn ang="0">
                  <a:pos x="36" y="47"/>
                </a:cxn>
                <a:cxn ang="0">
                  <a:pos x="37" y="44"/>
                </a:cxn>
                <a:cxn ang="0">
                  <a:pos x="41" y="40"/>
                </a:cxn>
                <a:cxn ang="0">
                  <a:pos x="41" y="36"/>
                </a:cxn>
                <a:cxn ang="0">
                  <a:pos x="42" y="31"/>
                </a:cxn>
                <a:cxn ang="0">
                  <a:pos x="42" y="22"/>
                </a:cxn>
                <a:cxn ang="0">
                  <a:pos x="44" y="15"/>
                </a:cxn>
                <a:cxn ang="0">
                  <a:pos x="44" y="7"/>
                </a:cxn>
                <a:cxn ang="0">
                  <a:pos x="45" y="0"/>
                </a:cxn>
                <a:cxn ang="0">
                  <a:pos x="41" y="0"/>
                </a:cxn>
                <a:cxn ang="0">
                  <a:pos x="41" y="0"/>
                </a:cxn>
              </a:cxnLst>
              <a:rect l="0" t="0" r="r" b="b"/>
              <a:pathLst>
                <a:path w="45" h="105">
                  <a:moveTo>
                    <a:pt x="41" y="0"/>
                  </a:moveTo>
                  <a:lnTo>
                    <a:pt x="41" y="6"/>
                  </a:lnTo>
                  <a:lnTo>
                    <a:pt x="41" y="17"/>
                  </a:lnTo>
                  <a:lnTo>
                    <a:pt x="40" y="26"/>
                  </a:lnTo>
                  <a:lnTo>
                    <a:pt x="40" y="35"/>
                  </a:lnTo>
                  <a:lnTo>
                    <a:pt x="37" y="39"/>
                  </a:lnTo>
                  <a:lnTo>
                    <a:pt x="36" y="43"/>
                  </a:lnTo>
                  <a:lnTo>
                    <a:pt x="33" y="44"/>
                  </a:lnTo>
                  <a:lnTo>
                    <a:pt x="31" y="47"/>
                  </a:lnTo>
                  <a:lnTo>
                    <a:pt x="26" y="48"/>
                  </a:lnTo>
                  <a:lnTo>
                    <a:pt x="19" y="54"/>
                  </a:lnTo>
                  <a:lnTo>
                    <a:pt x="12" y="58"/>
                  </a:lnTo>
                  <a:lnTo>
                    <a:pt x="8" y="66"/>
                  </a:lnTo>
                  <a:lnTo>
                    <a:pt x="3" y="72"/>
                  </a:lnTo>
                  <a:lnTo>
                    <a:pt x="1" y="79"/>
                  </a:lnTo>
                  <a:lnTo>
                    <a:pt x="0" y="85"/>
                  </a:lnTo>
                  <a:lnTo>
                    <a:pt x="1" y="91"/>
                  </a:lnTo>
                  <a:lnTo>
                    <a:pt x="1" y="94"/>
                  </a:lnTo>
                  <a:lnTo>
                    <a:pt x="3" y="98"/>
                  </a:lnTo>
                  <a:lnTo>
                    <a:pt x="4" y="101"/>
                  </a:lnTo>
                  <a:lnTo>
                    <a:pt x="5" y="102"/>
                  </a:lnTo>
                  <a:lnTo>
                    <a:pt x="11" y="105"/>
                  </a:lnTo>
                  <a:lnTo>
                    <a:pt x="8" y="102"/>
                  </a:lnTo>
                  <a:lnTo>
                    <a:pt x="5" y="96"/>
                  </a:lnTo>
                  <a:lnTo>
                    <a:pt x="3" y="87"/>
                  </a:lnTo>
                  <a:lnTo>
                    <a:pt x="5" y="79"/>
                  </a:lnTo>
                  <a:lnTo>
                    <a:pt x="8" y="69"/>
                  </a:lnTo>
                  <a:lnTo>
                    <a:pt x="12" y="62"/>
                  </a:lnTo>
                  <a:lnTo>
                    <a:pt x="16" y="58"/>
                  </a:lnTo>
                  <a:lnTo>
                    <a:pt x="19" y="57"/>
                  </a:lnTo>
                  <a:lnTo>
                    <a:pt x="26" y="53"/>
                  </a:lnTo>
                  <a:lnTo>
                    <a:pt x="36" y="47"/>
                  </a:lnTo>
                  <a:lnTo>
                    <a:pt x="37" y="44"/>
                  </a:lnTo>
                  <a:lnTo>
                    <a:pt x="41" y="40"/>
                  </a:lnTo>
                  <a:lnTo>
                    <a:pt x="41" y="36"/>
                  </a:lnTo>
                  <a:lnTo>
                    <a:pt x="42" y="31"/>
                  </a:lnTo>
                  <a:lnTo>
                    <a:pt x="42" y="22"/>
                  </a:lnTo>
                  <a:lnTo>
                    <a:pt x="44" y="15"/>
                  </a:lnTo>
                  <a:lnTo>
                    <a:pt x="44" y="7"/>
                  </a:lnTo>
                  <a:lnTo>
                    <a:pt x="45" y="0"/>
                  </a:lnTo>
                  <a:lnTo>
                    <a:pt x="41" y="0"/>
                  </a:lnTo>
                  <a:lnTo>
                    <a:pt x="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0" name="Freeform 184"/>
            <p:cNvSpPr>
              <a:spLocks/>
            </p:cNvSpPr>
            <p:nvPr/>
          </p:nvSpPr>
          <p:spPr bwMode="auto">
            <a:xfrm>
              <a:off x="2663825" y="4618038"/>
              <a:ext cx="41275" cy="130175"/>
            </a:xfrm>
            <a:custGeom>
              <a:avLst/>
              <a:gdLst/>
              <a:ahLst/>
              <a:cxnLst>
                <a:cxn ang="0">
                  <a:pos x="8" y="4"/>
                </a:cxn>
                <a:cxn ang="0">
                  <a:pos x="5" y="10"/>
                </a:cxn>
                <a:cxn ang="0">
                  <a:pos x="4" y="19"/>
                </a:cxn>
                <a:cxn ang="0">
                  <a:pos x="3" y="30"/>
                </a:cxn>
                <a:cxn ang="0">
                  <a:pos x="5" y="37"/>
                </a:cxn>
                <a:cxn ang="0">
                  <a:pos x="5" y="41"/>
                </a:cxn>
                <a:cxn ang="0">
                  <a:pos x="8" y="45"/>
                </a:cxn>
                <a:cxn ang="0">
                  <a:pos x="11" y="48"/>
                </a:cxn>
                <a:cxn ang="0">
                  <a:pos x="15" y="51"/>
                </a:cxn>
                <a:cxn ang="0">
                  <a:pos x="18" y="54"/>
                </a:cxn>
                <a:cxn ang="0">
                  <a:pos x="21" y="58"/>
                </a:cxn>
                <a:cxn ang="0">
                  <a:pos x="23" y="63"/>
                </a:cxn>
                <a:cxn ang="0">
                  <a:pos x="26" y="69"/>
                </a:cxn>
                <a:cxn ang="0">
                  <a:pos x="25" y="73"/>
                </a:cxn>
                <a:cxn ang="0">
                  <a:pos x="25" y="77"/>
                </a:cxn>
                <a:cxn ang="0">
                  <a:pos x="25" y="80"/>
                </a:cxn>
                <a:cxn ang="0">
                  <a:pos x="25" y="81"/>
                </a:cxn>
                <a:cxn ang="0">
                  <a:pos x="21" y="81"/>
                </a:cxn>
                <a:cxn ang="0">
                  <a:pos x="21" y="82"/>
                </a:cxn>
                <a:cxn ang="0">
                  <a:pos x="21" y="80"/>
                </a:cxn>
                <a:cxn ang="0">
                  <a:pos x="22" y="76"/>
                </a:cxn>
                <a:cxn ang="0">
                  <a:pos x="22" y="70"/>
                </a:cxn>
                <a:cxn ang="0">
                  <a:pos x="22" y="65"/>
                </a:cxn>
                <a:cxn ang="0">
                  <a:pos x="19" y="59"/>
                </a:cxn>
                <a:cxn ang="0">
                  <a:pos x="16" y="56"/>
                </a:cxn>
                <a:cxn ang="0">
                  <a:pos x="12" y="54"/>
                </a:cxn>
                <a:cxn ang="0">
                  <a:pos x="8" y="50"/>
                </a:cxn>
                <a:cxn ang="0">
                  <a:pos x="3" y="45"/>
                </a:cxn>
                <a:cxn ang="0">
                  <a:pos x="1" y="41"/>
                </a:cxn>
                <a:cxn ang="0">
                  <a:pos x="0" y="37"/>
                </a:cxn>
                <a:cxn ang="0">
                  <a:pos x="1" y="33"/>
                </a:cxn>
                <a:cxn ang="0">
                  <a:pos x="1" y="26"/>
                </a:cxn>
                <a:cxn ang="0">
                  <a:pos x="1" y="19"/>
                </a:cxn>
                <a:cxn ang="0">
                  <a:pos x="3" y="14"/>
                </a:cxn>
                <a:cxn ang="0">
                  <a:pos x="3" y="10"/>
                </a:cxn>
                <a:cxn ang="0">
                  <a:pos x="5" y="3"/>
                </a:cxn>
                <a:cxn ang="0">
                  <a:pos x="5" y="0"/>
                </a:cxn>
                <a:cxn ang="0">
                  <a:pos x="8" y="4"/>
                </a:cxn>
                <a:cxn ang="0">
                  <a:pos x="8" y="4"/>
                </a:cxn>
              </a:cxnLst>
              <a:rect l="0" t="0" r="r" b="b"/>
              <a:pathLst>
                <a:path w="26" h="82">
                  <a:moveTo>
                    <a:pt x="8" y="4"/>
                  </a:moveTo>
                  <a:lnTo>
                    <a:pt x="5" y="10"/>
                  </a:lnTo>
                  <a:lnTo>
                    <a:pt x="4" y="19"/>
                  </a:lnTo>
                  <a:lnTo>
                    <a:pt x="3" y="30"/>
                  </a:lnTo>
                  <a:lnTo>
                    <a:pt x="5" y="37"/>
                  </a:lnTo>
                  <a:lnTo>
                    <a:pt x="5" y="41"/>
                  </a:lnTo>
                  <a:lnTo>
                    <a:pt x="8" y="45"/>
                  </a:lnTo>
                  <a:lnTo>
                    <a:pt x="11" y="48"/>
                  </a:lnTo>
                  <a:lnTo>
                    <a:pt x="15" y="51"/>
                  </a:lnTo>
                  <a:lnTo>
                    <a:pt x="18" y="54"/>
                  </a:lnTo>
                  <a:lnTo>
                    <a:pt x="21" y="58"/>
                  </a:lnTo>
                  <a:lnTo>
                    <a:pt x="23" y="63"/>
                  </a:lnTo>
                  <a:lnTo>
                    <a:pt x="26" y="69"/>
                  </a:lnTo>
                  <a:lnTo>
                    <a:pt x="25" y="73"/>
                  </a:lnTo>
                  <a:lnTo>
                    <a:pt x="25" y="77"/>
                  </a:lnTo>
                  <a:lnTo>
                    <a:pt x="25" y="80"/>
                  </a:lnTo>
                  <a:lnTo>
                    <a:pt x="25" y="81"/>
                  </a:lnTo>
                  <a:lnTo>
                    <a:pt x="21" y="81"/>
                  </a:lnTo>
                  <a:lnTo>
                    <a:pt x="21" y="82"/>
                  </a:lnTo>
                  <a:lnTo>
                    <a:pt x="21" y="80"/>
                  </a:lnTo>
                  <a:lnTo>
                    <a:pt x="22" y="76"/>
                  </a:lnTo>
                  <a:lnTo>
                    <a:pt x="22" y="70"/>
                  </a:lnTo>
                  <a:lnTo>
                    <a:pt x="22" y="65"/>
                  </a:lnTo>
                  <a:lnTo>
                    <a:pt x="19" y="59"/>
                  </a:lnTo>
                  <a:lnTo>
                    <a:pt x="16" y="56"/>
                  </a:lnTo>
                  <a:lnTo>
                    <a:pt x="12" y="54"/>
                  </a:lnTo>
                  <a:lnTo>
                    <a:pt x="8" y="50"/>
                  </a:lnTo>
                  <a:lnTo>
                    <a:pt x="3" y="45"/>
                  </a:lnTo>
                  <a:lnTo>
                    <a:pt x="1" y="41"/>
                  </a:lnTo>
                  <a:lnTo>
                    <a:pt x="0" y="37"/>
                  </a:lnTo>
                  <a:lnTo>
                    <a:pt x="1" y="33"/>
                  </a:lnTo>
                  <a:lnTo>
                    <a:pt x="1" y="26"/>
                  </a:lnTo>
                  <a:lnTo>
                    <a:pt x="1" y="19"/>
                  </a:lnTo>
                  <a:lnTo>
                    <a:pt x="3" y="14"/>
                  </a:lnTo>
                  <a:lnTo>
                    <a:pt x="3" y="10"/>
                  </a:lnTo>
                  <a:lnTo>
                    <a:pt x="5" y="3"/>
                  </a:lnTo>
                  <a:lnTo>
                    <a:pt x="5" y="0"/>
                  </a:lnTo>
                  <a:lnTo>
                    <a:pt x="8" y="4"/>
                  </a:lnTo>
                  <a:lnTo>
                    <a:pt x="8"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1" name="Freeform 185"/>
            <p:cNvSpPr>
              <a:spLocks/>
            </p:cNvSpPr>
            <p:nvPr/>
          </p:nvSpPr>
          <p:spPr bwMode="auto">
            <a:xfrm>
              <a:off x="2613025" y="4508500"/>
              <a:ext cx="111125" cy="107950"/>
            </a:xfrm>
            <a:custGeom>
              <a:avLst/>
              <a:gdLst/>
              <a:ahLst/>
              <a:cxnLst>
                <a:cxn ang="0">
                  <a:pos x="20" y="7"/>
                </a:cxn>
                <a:cxn ang="0">
                  <a:pos x="6" y="18"/>
                </a:cxn>
                <a:cxn ang="0">
                  <a:pos x="0" y="36"/>
                </a:cxn>
                <a:cxn ang="0">
                  <a:pos x="3" y="51"/>
                </a:cxn>
                <a:cxn ang="0">
                  <a:pos x="11" y="62"/>
                </a:cxn>
                <a:cxn ang="0">
                  <a:pos x="17" y="66"/>
                </a:cxn>
                <a:cxn ang="0">
                  <a:pos x="26" y="68"/>
                </a:cxn>
                <a:cxn ang="0">
                  <a:pos x="32" y="64"/>
                </a:cxn>
                <a:cxn ang="0">
                  <a:pos x="39" y="64"/>
                </a:cxn>
                <a:cxn ang="0">
                  <a:pos x="46" y="62"/>
                </a:cxn>
                <a:cxn ang="0">
                  <a:pos x="59" y="57"/>
                </a:cxn>
                <a:cxn ang="0">
                  <a:pos x="66" y="46"/>
                </a:cxn>
                <a:cxn ang="0">
                  <a:pos x="70" y="27"/>
                </a:cxn>
                <a:cxn ang="0">
                  <a:pos x="62" y="10"/>
                </a:cxn>
                <a:cxn ang="0">
                  <a:pos x="53" y="2"/>
                </a:cxn>
                <a:cxn ang="0">
                  <a:pos x="43" y="0"/>
                </a:cxn>
                <a:cxn ang="0">
                  <a:pos x="35" y="2"/>
                </a:cxn>
                <a:cxn ang="0">
                  <a:pos x="33" y="5"/>
                </a:cxn>
                <a:cxn ang="0">
                  <a:pos x="37" y="5"/>
                </a:cxn>
                <a:cxn ang="0">
                  <a:pos x="47" y="5"/>
                </a:cxn>
                <a:cxn ang="0">
                  <a:pos x="59" y="10"/>
                </a:cxn>
                <a:cxn ang="0">
                  <a:pos x="66" y="21"/>
                </a:cxn>
                <a:cxn ang="0">
                  <a:pos x="68" y="33"/>
                </a:cxn>
                <a:cxn ang="0">
                  <a:pos x="62" y="49"/>
                </a:cxn>
                <a:cxn ang="0">
                  <a:pos x="55" y="55"/>
                </a:cxn>
                <a:cxn ang="0">
                  <a:pos x="48" y="58"/>
                </a:cxn>
                <a:cxn ang="0">
                  <a:pos x="39" y="61"/>
                </a:cxn>
                <a:cxn ang="0">
                  <a:pos x="31" y="62"/>
                </a:cxn>
                <a:cxn ang="0">
                  <a:pos x="22" y="64"/>
                </a:cxn>
                <a:cxn ang="0">
                  <a:pos x="10" y="55"/>
                </a:cxn>
                <a:cxn ang="0">
                  <a:pos x="3" y="38"/>
                </a:cxn>
                <a:cxn ang="0">
                  <a:pos x="6" y="21"/>
                </a:cxn>
                <a:cxn ang="0">
                  <a:pos x="14" y="13"/>
                </a:cxn>
                <a:cxn ang="0">
                  <a:pos x="18" y="10"/>
                </a:cxn>
                <a:cxn ang="0">
                  <a:pos x="25" y="7"/>
                </a:cxn>
                <a:cxn ang="0">
                  <a:pos x="28" y="5"/>
                </a:cxn>
                <a:cxn ang="0">
                  <a:pos x="28" y="5"/>
                </a:cxn>
              </a:cxnLst>
              <a:rect l="0" t="0" r="r" b="b"/>
              <a:pathLst>
                <a:path w="70" h="68">
                  <a:moveTo>
                    <a:pt x="28" y="5"/>
                  </a:moveTo>
                  <a:lnTo>
                    <a:pt x="20" y="7"/>
                  </a:lnTo>
                  <a:lnTo>
                    <a:pt x="11" y="11"/>
                  </a:lnTo>
                  <a:lnTo>
                    <a:pt x="6" y="18"/>
                  </a:lnTo>
                  <a:lnTo>
                    <a:pt x="2" y="28"/>
                  </a:lnTo>
                  <a:lnTo>
                    <a:pt x="0" y="36"/>
                  </a:lnTo>
                  <a:lnTo>
                    <a:pt x="2" y="44"/>
                  </a:lnTo>
                  <a:lnTo>
                    <a:pt x="3" y="51"/>
                  </a:lnTo>
                  <a:lnTo>
                    <a:pt x="9" y="58"/>
                  </a:lnTo>
                  <a:lnTo>
                    <a:pt x="11" y="62"/>
                  </a:lnTo>
                  <a:lnTo>
                    <a:pt x="15" y="65"/>
                  </a:lnTo>
                  <a:lnTo>
                    <a:pt x="17" y="66"/>
                  </a:lnTo>
                  <a:lnTo>
                    <a:pt x="24" y="68"/>
                  </a:lnTo>
                  <a:lnTo>
                    <a:pt x="26" y="68"/>
                  </a:lnTo>
                  <a:lnTo>
                    <a:pt x="29" y="66"/>
                  </a:lnTo>
                  <a:lnTo>
                    <a:pt x="32" y="64"/>
                  </a:lnTo>
                  <a:lnTo>
                    <a:pt x="35" y="64"/>
                  </a:lnTo>
                  <a:lnTo>
                    <a:pt x="39" y="64"/>
                  </a:lnTo>
                  <a:lnTo>
                    <a:pt x="42" y="64"/>
                  </a:lnTo>
                  <a:lnTo>
                    <a:pt x="46" y="62"/>
                  </a:lnTo>
                  <a:lnTo>
                    <a:pt x="51" y="61"/>
                  </a:lnTo>
                  <a:lnTo>
                    <a:pt x="59" y="57"/>
                  </a:lnTo>
                  <a:lnTo>
                    <a:pt x="65" y="51"/>
                  </a:lnTo>
                  <a:lnTo>
                    <a:pt x="66" y="46"/>
                  </a:lnTo>
                  <a:lnTo>
                    <a:pt x="69" y="36"/>
                  </a:lnTo>
                  <a:lnTo>
                    <a:pt x="70" y="27"/>
                  </a:lnTo>
                  <a:lnTo>
                    <a:pt x="69" y="18"/>
                  </a:lnTo>
                  <a:lnTo>
                    <a:pt x="62" y="10"/>
                  </a:lnTo>
                  <a:lnTo>
                    <a:pt x="58" y="6"/>
                  </a:lnTo>
                  <a:lnTo>
                    <a:pt x="53" y="2"/>
                  </a:lnTo>
                  <a:lnTo>
                    <a:pt x="48" y="2"/>
                  </a:lnTo>
                  <a:lnTo>
                    <a:pt x="43" y="0"/>
                  </a:lnTo>
                  <a:lnTo>
                    <a:pt x="39" y="0"/>
                  </a:lnTo>
                  <a:lnTo>
                    <a:pt x="35" y="2"/>
                  </a:lnTo>
                  <a:lnTo>
                    <a:pt x="35" y="2"/>
                  </a:lnTo>
                  <a:lnTo>
                    <a:pt x="33" y="5"/>
                  </a:lnTo>
                  <a:lnTo>
                    <a:pt x="35" y="6"/>
                  </a:lnTo>
                  <a:lnTo>
                    <a:pt x="37" y="5"/>
                  </a:lnTo>
                  <a:lnTo>
                    <a:pt x="42" y="5"/>
                  </a:lnTo>
                  <a:lnTo>
                    <a:pt x="47" y="5"/>
                  </a:lnTo>
                  <a:lnTo>
                    <a:pt x="54" y="6"/>
                  </a:lnTo>
                  <a:lnTo>
                    <a:pt x="59" y="10"/>
                  </a:lnTo>
                  <a:lnTo>
                    <a:pt x="64" y="16"/>
                  </a:lnTo>
                  <a:lnTo>
                    <a:pt x="66" y="21"/>
                  </a:lnTo>
                  <a:lnTo>
                    <a:pt x="69" y="28"/>
                  </a:lnTo>
                  <a:lnTo>
                    <a:pt x="68" y="33"/>
                  </a:lnTo>
                  <a:lnTo>
                    <a:pt x="66" y="42"/>
                  </a:lnTo>
                  <a:lnTo>
                    <a:pt x="62" y="49"/>
                  </a:lnTo>
                  <a:lnTo>
                    <a:pt x="59" y="54"/>
                  </a:lnTo>
                  <a:lnTo>
                    <a:pt x="55" y="55"/>
                  </a:lnTo>
                  <a:lnTo>
                    <a:pt x="53" y="57"/>
                  </a:lnTo>
                  <a:lnTo>
                    <a:pt x="48" y="58"/>
                  </a:lnTo>
                  <a:lnTo>
                    <a:pt x="44" y="61"/>
                  </a:lnTo>
                  <a:lnTo>
                    <a:pt x="39" y="61"/>
                  </a:lnTo>
                  <a:lnTo>
                    <a:pt x="35" y="62"/>
                  </a:lnTo>
                  <a:lnTo>
                    <a:pt x="31" y="62"/>
                  </a:lnTo>
                  <a:lnTo>
                    <a:pt x="29" y="64"/>
                  </a:lnTo>
                  <a:lnTo>
                    <a:pt x="22" y="64"/>
                  </a:lnTo>
                  <a:lnTo>
                    <a:pt x="15" y="61"/>
                  </a:lnTo>
                  <a:lnTo>
                    <a:pt x="10" y="55"/>
                  </a:lnTo>
                  <a:lnTo>
                    <a:pt x="6" y="47"/>
                  </a:lnTo>
                  <a:lnTo>
                    <a:pt x="3" y="38"/>
                  </a:lnTo>
                  <a:lnTo>
                    <a:pt x="3" y="29"/>
                  </a:lnTo>
                  <a:lnTo>
                    <a:pt x="6" y="21"/>
                  </a:lnTo>
                  <a:lnTo>
                    <a:pt x="11" y="16"/>
                  </a:lnTo>
                  <a:lnTo>
                    <a:pt x="14" y="13"/>
                  </a:lnTo>
                  <a:lnTo>
                    <a:pt x="15" y="11"/>
                  </a:lnTo>
                  <a:lnTo>
                    <a:pt x="18" y="10"/>
                  </a:lnTo>
                  <a:lnTo>
                    <a:pt x="24" y="7"/>
                  </a:lnTo>
                  <a:lnTo>
                    <a:pt x="25" y="7"/>
                  </a:lnTo>
                  <a:lnTo>
                    <a:pt x="28" y="6"/>
                  </a:lnTo>
                  <a:lnTo>
                    <a:pt x="28" y="5"/>
                  </a:lnTo>
                  <a:lnTo>
                    <a:pt x="28" y="5"/>
                  </a:lnTo>
                  <a:lnTo>
                    <a:pt x="28"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2" name="Freeform 186"/>
            <p:cNvSpPr>
              <a:spLocks/>
            </p:cNvSpPr>
            <p:nvPr/>
          </p:nvSpPr>
          <p:spPr bwMode="auto">
            <a:xfrm>
              <a:off x="2659063" y="4598988"/>
              <a:ext cx="38100" cy="47625"/>
            </a:xfrm>
            <a:custGeom>
              <a:avLst/>
              <a:gdLst/>
              <a:ahLst/>
              <a:cxnLst>
                <a:cxn ang="0">
                  <a:pos x="0" y="8"/>
                </a:cxn>
                <a:cxn ang="0">
                  <a:pos x="6" y="13"/>
                </a:cxn>
                <a:cxn ang="0">
                  <a:pos x="13" y="22"/>
                </a:cxn>
                <a:cxn ang="0">
                  <a:pos x="18" y="27"/>
                </a:cxn>
                <a:cxn ang="0">
                  <a:pos x="19" y="30"/>
                </a:cxn>
                <a:cxn ang="0">
                  <a:pos x="21" y="23"/>
                </a:cxn>
                <a:cxn ang="0">
                  <a:pos x="22" y="13"/>
                </a:cxn>
                <a:cxn ang="0">
                  <a:pos x="24" y="5"/>
                </a:cxn>
                <a:cxn ang="0">
                  <a:pos x="24" y="0"/>
                </a:cxn>
                <a:cxn ang="0">
                  <a:pos x="19" y="3"/>
                </a:cxn>
                <a:cxn ang="0">
                  <a:pos x="19" y="5"/>
                </a:cxn>
                <a:cxn ang="0">
                  <a:pos x="19" y="11"/>
                </a:cxn>
                <a:cxn ang="0">
                  <a:pos x="19" y="18"/>
                </a:cxn>
                <a:cxn ang="0">
                  <a:pos x="19" y="22"/>
                </a:cxn>
                <a:cxn ang="0">
                  <a:pos x="15" y="20"/>
                </a:cxn>
                <a:cxn ang="0">
                  <a:pos x="13" y="13"/>
                </a:cxn>
                <a:cxn ang="0">
                  <a:pos x="7" y="8"/>
                </a:cxn>
                <a:cxn ang="0">
                  <a:pos x="6" y="7"/>
                </a:cxn>
                <a:cxn ang="0">
                  <a:pos x="0" y="8"/>
                </a:cxn>
                <a:cxn ang="0">
                  <a:pos x="0" y="8"/>
                </a:cxn>
              </a:cxnLst>
              <a:rect l="0" t="0" r="r" b="b"/>
              <a:pathLst>
                <a:path w="24" h="30">
                  <a:moveTo>
                    <a:pt x="0" y="8"/>
                  </a:moveTo>
                  <a:lnTo>
                    <a:pt x="6" y="13"/>
                  </a:lnTo>
                  <a:lnTo>
                    <a:pt x="13" y="22"/>
                  </a:lnTo>
                  <a:lnTo>
                    <a:pt x="18" y="27"/>
                  </a:lnTo>
                  <a:lnTo>
                    <a:pt x="19" y="30"/>
                  </a:lnTo>
                  <a:lnTo>
                    <a:pt x="21" y="23"/>
                  </a:lnTo>
                  <a:lnTo>
                    <a:pt x="22" y="13"/>
                  </a:lnTo>
                  <a:lnTo>
                    <a:pt x="24" y="5"/>
                  </a:lnTo>
                  <a:lnTo>
                    <a:pt x="24" y="0"/>
                  </a:lnTo>
                  <a:lnTo>
                    <a:pt x="19" y="3"/>
                  </a:lnTo>
                  <a:lnTo>
                    <a:pt x="19" y="5"/>
                  </a:lnTo>
                  <a:lnTo>
                    <a:pt x="19" y="11"/>
                  </a:lnTo>
                  <a:lnTo>
                    <a:pt x="19" y="18"/>
                  </a:lnTo>
                  <a:lnTo>
                    <a:pt x="19" y="22"/>
                  </a:lnTo>
                  <a:lnTo>
                    <a:pt x="15" y="20"/>
                  </a:lnTo>
                  <a:lnTo>
                    <a:pt x="13" y="13"/>
                  </a:lnTo>
                  <a:lnTo>
                    <a:pt x="7" y="8"/>
                  </a:lnTo>
                  <a:lnTo>
                    <a:pt x="6" y="7"/>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3" name="Freeform 187"/>
            <p:cNvSpPr>
              <a:spLocks/>
            </p:cNvSpPr>
            <p:nvPr/>
          </p:nvSpPr>
          <p:spPr bwMode="auto">
            <a:xfrm>
              <a:off x="2609850" y="4430713"/>
              <a:ext cx="66675" cy="77788"/>
            </a:xfrm>
            <a:custGeom>
              <a:avLst/>
              <a:gdLst/>
              <a:ahLst/>
              <a:cxnLst>
                <a:cxn ang="0">
                  <a:pos x="37" y="49"/>
                </a:cxn>
                <a:cxn ang="0">
                  <a:pos x="37" y="45"/>
                </a:cxn>
                <a:cxn ang="0">
                  <a:pos x="39" y="37"/>
                </a:cxn>
                <a:cxn ang="0">
                  <a:pos x="41" y="29"/>
                </a:cxn>
                <a:cxn ang="0">
                  <a:pos x="42" y="26"/>
                </a:cxn>
                <a:cxn ang="0">
                  <a:pos x="41" y="22"/>
                </a:cxn>
                <a:cxn ang="0">
                  <a:pos x="39" y="18"/>
                </a:cxn>
                <a:cxn ang="0">
                  <a:pos x="35" y="15"/>
                </a:cxn>
                <a:cxn ang="0">
                  <a:pos x="34" y="14"/>
                </a:cxn>
                <a:cxn ang="0">
                  <a:pos x="28" y="10"/>
                </a:cxn>
                <a:cxn ang="0">
                  <a:pos x="26" y="6"/>
                </a:cxn>
                <a:cxn ang="0">
                  <a:pos x="27" y="1"/>
                </a:cxn>
                <a:cxn ang="0">
                  <a:pos x="27" y="0"/>
                </a:cxn>
                <a:cxn ang="0">
                  <a:pos x="23" y="0"/>
                </a:cxn>
                <a:cxn ang="0">
                  <a:pos x="22" y="4"/>
                </a:cxn>
                <a:cxn ang="0">
                  <a:pos x="17" y="4"/>
                </a:cxn>
                <a:cxn ang="0">
                  <a:pos x="13" y="4"/>
                </a:cxn>
                <a:cxn ang="0">
                  <a:pos x="11" y="6"/>
                </a:cxn>
                <a:cxn ang="0">
                  <a:pos x="9" y="8"/>
                </a:cxn>
                <a:cxn ang="0">
                  <a:pos x="5" y="10"/>
                </a:cxn>
                <a:cxn ang="0">
                  <a:pos x="2" y="11"/>
                </a:cxn>
                <a:cxn ang="0">
                  <a:pos x="0" y="12"/>
                </a:cxn>
                <a:cxn ang="0">
                  <a:pos x="0" y="14"/>
                </a:cxn>
                <a:cxn ang="0">
                  <a:pos x="2" y="17"/>
                </a:cxn>
                <a:cxn ang="0">
                  <a:pos x="8" y="15"/>
                </a:cxn>
                <a:cxn ang="0">
                  <a:pos x="16" y="15"/>
                </a:cxn>
                <a:cxn ang="0">
                  <a:pos x="23" y="19"/>
                </a:cxn>
                <a:cxn ang="0">
                  <a:pos x="27" y="25"/>
                </a:cxn>
                <a:cxn ang="0">
                  <a:pos x="33" y="32"/>
                </a:cxn>
                <a:cxn ang="0">
                  <a:pos x="34" y="37"/>
                </a:cxn>
                <a:cxn ang="0">
                  <a:pos x="34" y="43"/>
                </a:cxn>
                <a:cxn ang="0">
                  <a:pos x="34" y="47"/>
                </a:cxn>
                <a:cxn ang="0">
                  <a:pos x="34" y="49"/>
                </a:cxn>
                <a:cxn ang="0">
                  <a:pos x="37" y="49"/>
                </a:cxn>
                <a:cxn ang="0">
                  <a:pos x="37" y="49"/>
                </a:cxn>
              </a:cxnLst>
              <a:rect l="0" t="0" r="r" b="b"/>
              <a:pathLst>
                <a:path w="42" h="49">
                  <a:moveTo>
                    <a:pt x="37" y="49"/>
                  </a:moveTo>
                  <a:lnTo>
                    <a:pt x="37" y="45"/>
                  </a:lnTo>
                  <a:lnTo>
                    <a:pt x="39" y="37"/>
                  </a:lnTo>
                  <a:lnTo>
                    <a:pt x="41" y="29"/>
                  </a:lnTo>
                  <a:lnTo>
                    <a:pt x="42" y="26"/>
                  </a:lnTo>
                  <a:lnTo>
                    <a:pt x="41" y="22"/>
                  </a:lnTo>
                  <a:lnTo>
                    <a:pt x="39" y="18"/>
                  </a:lnTo>
                  <a:lnTo>
                    <a:pt x="35" y="15"/>
                  </a:lnTo>
                  <a:lnTo>
                    <a:pt x="34" y="14"/>
                  </a:lnTo>
                  <a:lnTo>
                    <a:pt x="28" y="10"/>
                  </a:lnTo>
                  <a:lnTo>
                    <a:pt x="26" y="6"/>
                  </a:lnTo>
                  <a:lnTo>
                    <a:pt x="27" y="1"/>
                  </a:lnTo>
                  <a:lnTo>
                    <a:pt x="27" y="0"/>
                  </a:lnTo>
                  <a:lnTo>
                    <a:pt x="23" y="0"/>
                  </a:lnTo>
                  <a:lnTo>
                    <a:pt x="22" y="4"/>
                  </a:lnTo>
                  <a:lnTo>
                    <a:pt x="17" y="4"/>
                  </a:lnTo>
                  <a:lnTo>
                    <a:pt x="13" y="4"/>
                  </a:lnTo>
                  <a:lnTo>
                    <a:pt x="11" y="6"/>
                  </a:lnTo>
                  <a:lnTo>
                    <a:pt x="9" y="8"/>
                  </a:lnTo>
                  <a:lnTo>
                    <a:pt x="5" y="10"/>
                  </a:lnTo>
                  <a:lnTo>
                    <a:pt x="2" y="11"/>
                  </a:lnTo>
                  <a:lnTo>
                    <a:pt x="0" y="12"/>
                  </a:lnTo>
                  <a:lnTo>
                    <a:pt x="0" y="14"/>
                  </a:lnTo>
                  <a:lnTo>
                    <a:pt x="2" y="17"/>
                  </a:lnTo>
                  <a:lnTo>
                    <a:pt x="8" y="15"/>
                  </a:lnTo>
                  <a:lnTo>
                    <a:pt x="16" y="15"/>
                  </a:lnTo>
                  <a:lnTo>
                    <a:pt x="23" y="19"/>
                  </a:lnTo>
                  <a:lnTo>
                    <a:pt x="27" y="25"/>
                  </a:lnTo>
                  <a:lnTo>
                    <a:pt x="33" y="32"/>
                  </a:lnTo>
                  <a:lnTo>
                    <a:pt x="34" y="37"/>
                  </a:lnTo>
                  <a:lnTo>
                    <a:pt x="34" y="43"/>
                  </a:lnTo>
                  <a:lnTo>
                    <a:pt x="34" y="47"/>
                  </a:lnTo>
                  <a:lnTo>
                    <a:pt x="34" y="49"/>
                  </a:lnTo>
                  <a:lnTo>
                    <a:pt x="37" y="49"/>
                  </a:lnTo>
                  <a:lnTo>
                    <a:pt x="37" y="49"/>
                  </a:lnTo>
                  <a:close/>
                </a:path>
              </a:pathLst>
            </a:custGeom>
            <a:solidFill>
              <a:srgbClr val="C7EDF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4" name="Freeform 188"/>
            <p:cNvSpPr>
              <a:spLocks/>
            </p:cNvSpPr>
            <p:nvPr/>
          </p:nvSpPr>
          <p:spPr bwMode="auto">
            <a:xfrm>
              <a:off x="2528888" y="4724400"/>
              <a:ext cx="244475" cy="79375"/>
            </a:xfrm>
            <a:custGeom>
              <a:avLst/>
              <a:gdLst/>
              <a:ahLst/>
              <a:cxnLst>
                <a:cxn ang="0">
                  <a:pos x="0" y="44"/>
                </a:cxn>
                <a:cxn ang="0">
                  <a:pos x="11" y="36"/>
                </a:cxn>
                <a:cxn ang="0">
                  <a:pos x="23" y="33"/>
                </a:cxn>
                <a:cxn ang="0">
                  <a:pos x="37" y="31"/>
                </a:cxn>
                <a:cxn ang="0">
                  <a:pos x="49" y="31"/>
                </a:cxn>
                <a:cxn ang="0">
                  <a:pos x="62" y="29"/>
                </a:cxn>
                <a:cxn ang="0">
                  <a:pos x="74" y="26"/>
                </a:cxn>
                <a:cxn ang="0">
                  <a:pos x="85" y="22"/>
                </a:cxn>
                <a:cxn ang="0">
                  <a:pos x="96" y="18"/>
                </a:cxn>
                <a:cxn ang="0">
                  <a:pos x="106" y="14"/>
                </a:cxn>
                <a:cxn ang="0">
                  <a:pos x="118" y="11"/>
                </a:cxn>
                <a:cxn ang="0">
                  <a:pos x="128" y="11"/>
                </a:cxn>
                <a:cxn ang="0">
                  <a:pos x="136" y="10"/>
                </a:cxn>
                <a:cxn ang="0">
                  <a:pos x="141" y="5"/>
                </a:cxn>
                <a:cxn ang="0">
                  <a:pos x="148" y="2"/>
                </a:cxn>
                <a:cxn ang="0">
                  <a:pos x="152" y="0"/>
                </a:cxn>
                <a:cxn ang="0">
                  <a:pos x="154" y="0"/>
                </a:cxn>
                <a:cxn ang="0">
                  <a:pos x="154" y="9"/>
                </a:cxn>
                <a:cxn ang="0">
                  <a:pos x="147" y="10"/>
                </a:cxn>
                <a:cxn ang="0">
                  <a:pos x="139" y="14"/>
                </a:cxn>
                <a:cxn ang="0">
                  <a:pos x="128" y="17"/>
                </a:cxn>
                <a:cxn ang="0">
                  <a:pos x="118" y="18"/>
                </a:cxn>
                <a:cxn ang="0">
                  <a:pos x="104" y="18"/>
                </a:cxn>
                <a:cxn ang="0">
                  <a:pos x="92" y="25"/>
                </a:cxn>
                <a:cxn ang="0">
                  <a:pos x="78" y="31"/>
                </a:cxn>
                <a:cxn ang="0">
                  <a:pos x="70" y="35"/>
                </a:cxn>
                <a:cxn ang="0">
                  <a:pos x="63" y="36"/>
                </a:cxn>
                <a:cxn ang="0">
                  <a:pos x="55" y="37"/>
                </a:cxn>
                <a:cxn ang="0">
                  <a:pos x="45" y="39"/>
                </a:cxn>
                <a:cxn ang="0">
                  <a:pos x="34" y="37"/>
                </a:cxn>
                <a:cxn ang="0">
                  <a:pos x="23" y="37"/>
                </a:cxn>
                <a:cxn ang="0">
                  <a:pos x="14" y="42"/>
                </a:cxn>
                <a:cxn ang="0">
                  <a:pos x="8" y="47"/>
                </a:cxn>
                <a:cxn ang="0">
                  <a:pos x="5" y="50"/>
                </a:cxn>
                <a:cxn ang="0">
                  <a:pos x="1" y="48"/>
                </a:cxn>
                <a:cxn ang="0">
                  <a:pos x="1" y="47"/>
                </a:cxn>
                <a:cxn ang="0">
                  <a:pos x="0" y="46"/>
                </a:cxn>
                <a:cxn ang="0">
                  <a:pos x="0" y="44"/>
                </a:cxn>
                <a:cxn ang="0">
                  <a:pos x="0" y="44"/>
                </a:cxn>
              </a:cxnLst>
              <a:rect l="0" t="0" r="r" b="b"/>
              <a:pathLst>
                <a:path w="154" h="50">
                  <a:moveTo>
                    <a:pt x="0" y="44"/>
                  </a:moveTo>
                  <a:lnTo>
                    <a:pt x="11" y="36"/>
                  </a:lnTo>
                  <a:lnTo>
                    <a:pt x="23" y="33"/>
                  </a:lnTo>
                  <a:lnTo>
                    <a:pt x="37" y="31"/>
                  </a:lnTo>
                  <a:lnTo>
                    <a:pt x="49" y="31"/>
                  </a:lnTo>
                  <a:lnTo>
                    <a:pt x="62" y="29"/>
                  </a:lnTo>
                  <a:lnTo>
                    <a:pt x="74" y="26"/>
                  </a:lnTo>
                  <a:lnTo>
                    <a:pt x="85" y="22"/>
                  </a:lnTo>
                  <a:lnTo>
                    <a:pt x="96" y="18"/>
                  </a:lnTo>
                  <a:lnTo>
                    <a:pt x="106" y="14"/>
                  </a:lnTo>
                  <a:lnTo>
                    <a:pt x="118" y="11"/>
                  </a:lnTo>
                  <a:lnTo>
                    <a:pt x="128" y="11"/>
                  </a:lnTo>
                  <a:lnTo>
                    <a:pt x="136" y="10"/>
                  </a:lnTo>
                  <a:lnTo>
                    <a:pt x="141" y="5"/>
                  </a:lnTo>
                  <a:lnTo>
                    <a:pt x="148" y="2"/>
                  </a:lnTo>
                  <a:lnTo>
                    <a:pt x="152" y="0"/>
                  </a:lnTo>
                  <a:lnTo>
                    <a:pt x="154" y="0"/>
                  </a:lnTo>
                  <a:lnTo>
                    <a:pt x="154" y="9"/>
                  </a:lnTo>
                  <a:lnTo>
                    <a:pt x="147" y="10"/>
                  </a:lnTo>
                  <a:lnTo>
                    <a:pt x="139" y="14"/>
                  </a:lnTo>
                  <a:lnTo>
                    <a:pt x="128" y="17"/>
                  </a:lnTo>
                  <a:lnTo>
                    <a:pt x="118" y="18"/>
                  </a:lnTo>
                  <a:lnTo>
                    <a:pt x="104" y="18"/>
                  </a:lnTo>
                  <a:lnTo>
                    <a:pt x="92" y="25"/>
                  </a:lnTo>
                  <a:lnTo>
                    <a:pt x="78" y="31"/>
                  </a:lnTo>
                  <a:lnTo>
                    <a:pt x="70" y="35"/>
                  </a:lnTo>
                  <a:lnTo>
                    <a:pt x="63" y="36"/>
                  </a:lnTo>
                  <a:lnTo>
                    <a:pt x="55" y="37"/>
                  </a:lnTo>
                  <a:lnTo>
                    <a:pt x="45" y="39"/>
                  </a:lnTo>
                  <a:lnTo>
                    <a:pt x="34" y="37"/>
                  </a:lnTo>
                  <a:lnTo>
                    <a:pt x="23" y="37"/>
                  </a:lnTo>
                  <a:lnTo>
                    <a:pt x="14" y="42"/>
                  </a:lnTo>
                  <a:lnTo>
                    <a:pt x="8" y="47"/>
                  </a:lnTo>
                  <a:lnTo>
                    <a:pt x="5" y="50"/>
                  </a:lnTo>
                  <a:lnTo>
                    <a:pt x="1" y="48"/>
                  </a:lnTo>
                  <a:lnTo>
                    <a:pt x="1" y="47"/>
                  </a:lnTo>
                  <a:lnTo>
                    <a:pt x="0" y="46"/>
                  </a:lnTo>
                  <a:lnTo>
                    <a:pt x="0" y="44"/>
                  </a:lnTo>
                  <a:lnTo>
                    <a:pt x="0"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5" name="Freeform 189"/>
            <p:cNvSpPr>
              <a:spLocks/>
            </p:cNvSpPr>
            <p:nvPr/>
          </p:nvSpPr>
          <p:spPr bwMode="auto">
            <a:xfrm>
              <a:off x="2528888" y="4735513"/>
              <a:ext cx="49213" cy="46038"/>
            </a:xfrm>
            <a:custGeom>
              <a:avLst/>
              <a:gdLst/>
              <a:ahLst/>
              <a:cxnLst>
                <a:cxn ang="0">
                  <a:pos x="0" y="0"/>
                </a:cxn>
                <a:cxn ang="0">
                  <a:pos x="5" y="11"/>
                </a:cxn>
                <a:cxn ang="0">
                  <a:pos x="16" y="19"/>
                </a:cxn>
                <a:cxn ang="0">
                  <a:pos x="26" y="22"/>
                </a:cxn>
                <a:cxn ang="0">
                  <a:pos x="31" y="25"/>
                </a:cxn>
                <a:cxn ang="0">
                  <a:pos x="27" y="28"/>
                </a:cxn>
                <a:cxn ang="0">
                  <a:pos x="26" y="29"/>
                </a:cxn>
                <a:cxn ang="0">
                  <a:pos x="23" y="26"/>
                </a:cxn>
                <a:cxn ang="0">
                  <a:pos x="19" y="25"/>
                </a:cxn>
                <a:cxn ang="0">
                  <a:pos x="15" y="22"/>
                </a:cxn>
                <a:cxn ang="0">
                  <a:pos x="11" y="19"/>
                </a:cxn>
                <a:cxn ang="0">
                  <a:pos x="5" y="17"/>
                </a:cxn>
                <a:cxn ang="0">
                  <a:pos x="1" y="13"/>
                </a:cxn>
                <a:cxn ang="0">
                  <a:pos x="0" y="11"/>
                </a:cxn>
                <a:cxn ang="0">
                  <a:pos x="0" y="8"/>
                </a:cxn>
                <a:cxn ang="0">
                  <a:pos x="0" y="3"/>
                </a:cxn>
                <a:cxn ang="0">
                  <a:pos x="0" y="0"/>
                </a:cxn>
                <a:cxn ang="0">
                  <a:pos x="0" y="0"/>
                </a:cxn>
              </a:cxnLst>
              <a:rect l="0" t="0" r="r" b="b"/>
              <a:pathLst>
                <a:path w="31" h="29">
                  <a:moveTo>
                    <a:pt x="0" y="0"/>
                  </a:moveTo>
                  <a:lnTo>
                    <a:pt x="5" y="11"/>
                  </a:lnTo>
                  <a:lnTo>
                    <a:pt x="16" y="19"/>
                  </a:lnTo>
                  <a:lnTo>
                    <a:pt x="26" y="22"/>
                  </a:lnTo>
                  <a:lnTo>
                    <a:pt x="31" y="25"/>
                  </a:lnTo>
                  <a:lnTo>
                    <a:pt x="27" y="28"/>
                  </a:lnTo>
                  <a:lnTo>
                    <a:pt x="26" y="29"/>
                  </a:lnTo>
                  <a:lnTo>
                    <a:pt x="23" y="26"/>
                  </a:lnTo>
                  <a:lnTo>
                    <a:pt x="19" y="25"/>
                  </a:lnTo>
                  <a:lnTo>
                    <a:pt x="15" y="22"/>
                  </a:lnTo>
                  <a:lnTo>
                    <a:pt x="11" y="19"/>
                  </a:lnTo>
                  <a:lnTo>
                    <a:pt x="5" y="17"/>
                  </a:lnTo>
                  <a:lnTo>
                    <a:pt x="1" y="13"/>
                  </a:lnTo>
                  <a:lnTo>
                    <a:pt x="0" y="11"/>
                  </a:lnTo>
                  <a:lnTo>
                    <a:pt x="0" y="8"/>
                  </a:lnTo>
                  <a:lnTo>
                    <a:pt x="0" y="3"/>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6" name="Freeform 190"/>
            <p:cNvSpPr>
              <a:spLocks/>
            </p:cNvSpPr>
            <p:nvPr/>
          </p:nvSpPr>
          <p:spPr bwMode="auto">
            <a:xfrm>
              <a:off x="2393950" y="4097338"/>
              <a:ext cx="88900" cy="179388"/>
            </a:xfrm>
            <a:custGeom>
              <a:avLst/>
              <a:gdLst/>
              <a:ahLst/>
              <a:cxnLst>
                <a:cxn ang="0">
                  <a:pos x="56" y="4"/>
                </a:cxn>
                <a:cxn ang="0">
                  <a:pos x="45" y="15"/>
                </a:cxn>
                <a:cxn ang="0">
                  <a:pos x="41" y="28"/>
                </a:cxn>
                <a:cxn ang="0">
                  <a:pos x="40" y="38"/>
                </a:cxn>
                <a:cxn ang="0">
                  <a:pos x="40" y="51"/>
                </a:cxn>
                <a:cxn ang="0">
                  <a:pos x="38" y="60"/>
                </a:cxn>
                <a:cxn ang="0">
                  <a:pos x="35" y="66"/>
                </a:cxn>
                <a:cxn ang="0">
                  <a:pos x="30" y="70"/>
                </a:cxn>
                <a:cxn ang="0">
                  <a:pos x="23" y="76"/>
                </a:cxn>
                <a:cxn ang="0">
                  <a:pos x="15" y="85"/>
                </a:cxn>
                <a:cxn ang="0">
                  <a:pos x="9" y="96"/>
                </a:cxn>
                <a:cxn ang="0">
                  <a:pos x="7" y="107"/>
                </a:cxn>
                <a:cxn ang="0">
                  <a:pos x="5" y="111"/>
                </a:cxn>
                <a:cxn ang="0">
                  <a:pos x="4" y="111"/>
                </a:cxn>
                <a:cxn ang="0">
                  <a:pos x="1" y="113"/>
                </a:cxn>
                <a:cxn ang="0">
                  <a:pos x="0" y="111"/>
                </a:cxn>
                <a:cxn ang="0">
                  <a:pos x="0" y="106"/>
                </a:cxn>
                <a:cxn ang="0">
                  <a:pos x="2" y="98"/>
                </a:cxn>
                <a:cxn ang="0">
                  <a:pos x="4" y="89"/>
                </a:cxn>
                <a:cxn ang="0">
                  <a:pos x="7" y="80"/>
                </a:cxn>
                <a:cxn ang="0">
                  <a:pos x="12" y="74"/>
                </a:cxn>
                <a:cxn ang="0">
                  <a:pos x="16" y="69"/>
                </a:cxn>
                <a:cxn ang="0">
                  <a:pos x="22" y="65"/>
                </a:cxn>
                <a:cxn ang="0">
                  <a:pos x="26" y="59"/>
                </a:cxn>
                <a:cxn ang="0">
                  <a:pos x="29" y="52"/>
                </a:cxn>
                <a:cxn ang="0">
                  <a:pos x="29" y="43"/>
                </a:cxn>
                <a:cxn ang="0">
                  <a:pos x="30" y="33"/>
                </a:cxn>
                <a:cxn ang="0">
                  <a:pos x="31" y="23"/>
                </a:cxn>
                <a:cxn ang="0">
                  <a:pos x="35" y="18"/>
                </a:cxn>
                <a:cxn ang="0">
                  <a:pos x="40" y="12"/>
                </a:cxn>
                <a:cxn ang="0">
                  <a:pos x="44" y="11"/>
                </a:cxn>
                <a:cxn ang="0">
                  <a:pos x="46" y="7"/>
                </a:cxn>
                <a:cxn ang="0">
                  <a:pos x="49" y="3"/>
                </a:cxn>
                <a:cxn ang="0">
                  <a:pos x="51" y="0"/>
                </a:cxn>
                <a:cxn ang="0">
                  <a:pos x="53" y="1"/>
                </a:cxn>
                <a:cxn ang="0">
                  <a:pos x="55" y="3"/>
                </a:cxn>
                <a:cxn ang="0">
                  <a:pos x="56" y="4"/>
                </a:cxn>
                <a:cxn ang="0">
                  <a:pos x="56" y="4"/>
                </a:cxn>
              </a:cxnLst>
              <a:rect l="0" t="0" r="r" b="b"/>
              <a:pathLst>
                <a:path w="56" h="113">
                  <a:moveTo>
                    <a:pt x="56" y="4"/>
                  </a:moveTo>
                  <a:lnTo>
                    <a:pt x="45" y="15"/>
                  </a:lnTo>
                  <a:lnTo>
                    <a:pt x="41" y="28"/>
                  </a:lnTo>
                  <a:lnTo>
                    <a:pt x="40" y="38"/>
                  </a:lnTo>
                  <a:lnTo>
                    <a:pt x="40" y="51"/>
                  </a:lnTo>
                  <a:lnTo>
                    <a:pt x="38" y="60"/>
                  </a:lnTo>
                  <a:lnTo>
                    <a:pt x="35" y="66"/>
                  </a:lnTo>
                  <a:lnTo>
                    <a:pt x="30" y="70"/>
                  </a:lnTo>
                  <a:lnTo>
                    <a:pt x="23" y="76"/>
                  </a:lnTo>
                  <a:lnTo>
                    <a:pt x="15" y="85"/>
                  </a:lnTo>
                  <a:lnTo>
                    <a:pt x="9" y="96"/>
                  </a:lnTo>
                  <a:lnTo>
                    <a:pt x="7" y="107"/>
                  </a:lnTo>
                  <a:lnTo>
                    <a:pt x="5" y="111"/>
                  </a:lnTo>
                  <a:lnTo>
                    <a:pt x="4" y="111"/>
                  </a:lnTo>
                  <a:lnTo>
                    <a:pt x="1" y="113"/>
                  </a:lnTo>
                  <a:lnTo>
                    <a:pt x="0" y="111"/>
                  </a:lnTo>
                  <a:lnTo>
                    <a:pt x="0" y="106"/>
                  </a:lnTo>
                  <a:lnTo>
                    <a:pt x="2" y="98"/>
                  </a:lnTo>
                  <a:lnTo>
                    <a:pt x="4" y="89"/>
                  </a:lnTo>
                  <a:lnTo>
                    <a:pt x="7" y="80"/>
                  </a:lnTo>
                  <a:lnTo>
                    <a:pt x="12" y="74"/>
                  </a:lnTo>
                  <a:lnTo>
                    <a:pt x="16" y="69"/>
                  </a:lnTo>
                  <a:lnTo>
                    <a:pt x="22" y="65"/>
                  </a:lnTo>
                  <a:lnTo>
                    <a:pt x="26" y="59"/>
                  </a:lnTo>
                  <a:lnTo>
                    <a:pt x="29" y="52"/>
                  </a:lnTo>
                  <a:lnTo>
                    <a:pt x="29" y="43"/>
                  </a:lnTo>
                  <a:lnTo>
                    <a:pt x="30" y="33"/>
                  </a:lnTo>
                  <a:lnTo>
                    <a:pt x="31" y="23"/>
                  </a:lnTo>
                  <a:lnTo>
                    <a:pt x="35" y="18"/>
                  </a:lnTo>
                  <a:lnTo>
                    <a:pt x="40" y="12"/>
                  </a:lnTo>
                  <a:lnTo>
                    <a:pt x="44" y="11"/>
                  </a:lnTo>
                  <a:lnTo>
                    <a:pt x="46" y="7"/>
                  </a:lnTo>
                  <a:lnTo>
                    <a:pt x="49" y="3"/>
                  </a:lnTo>
                  <a:lnTo>
                    <a:pt x="51" y="0"/>
                  </a:lnTo>
                  <a:lnTo>
                    <a:pt x="53" y="1"/>
                  </a:lnTo>
                  <a:lnTo>
                    <a:pt x="55" y="3"/>
                  </a:lnTo>
                  <a:lnTo>
                    <a:pt x="56" y="4"/>
                  </a:lnTo>
                  <a:lnTo>
                    <a:pt x="56" y="4"/>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7" name="Freeform 191"/>
            <p:cNvSpPr>
              <a:spLocks/>
            </p:cNvSpPr>
            <p:nvPr/>
          </p:nvSpPr>
          <p:spPr bwMode="auto">
            <a:xfrm>
              <a:off x="2957513" y="5149850"/>
              <a:ext cx="85725" cy="188913"/>
            </a:xfrm>
            <a:custGeom>
              <a:avLst/>
              <a:gdLst/>
              <a:ahLst/>
              <a:cxnLst>
                <a:cxn ang="0">
                  <a:pos x="54" y="7"/>
                </a:cxn>
                <a:cxn ang="0">
                  <a:pos x="40" y="15"/>
                </a:cxn>
                <a:cxn ang="0">
                  <a:pos x="32" y="28"/>
                </a:cxn>
                <a:cxn ang="0">
                  <a:pos x="29" y="37"/>
                </a:cxn>
                <a:cxn ang="0">
                  <a:pos x="31" y="45"/>
                </a:cxn>
                <a:cxn ang="0">
                  <a:pos x="32" y="52"/>
                </a:cxn>
                <a:cxn ang="0">
                  <a:pos x="32" y="62"/>
                </a:cxn>
                <a:cxn ang="0">
                  <a:pos x="31" y="69"/>
                </a:cxn>
                <a:cxn ang="0">
                  <a:pos x="24" y="77"/>
                </a:cxn>
                <a:cxn ang="0">
                  <a:pos x="15" y="87"/>
                </a:cxn>
                <a:cxn ang="0">
                  <a:pos x="11" y="99"/>
                </a:cxn>
                <a:cxn ang="0">
                  <a:pos x="9" y="108"/>
                </a:cxn>
                <a:cxn ang="0">
                  <a:pos x="9" y="113"/>
                </a:cxn>
                <a:cxn ang="0">
                  <a:pos x="7" y="114"/>
                </a:cxn>
                <a:cxn ang="0">
                  <a:pos x="4" y="118"/>
                </a:cxn>
                <a:cxn ang="0">
                  <a:pos x="2" y="119"/>
                </a:cxn>
                <a:cxn ang="0">
                  <a:pos x="2" y="117"/>
                </a:cxn>
                <a:cxn ang="0">
                  <a:pos x="0" y="107"/>
                </a:cxn>
                <a:cxn ang="0">
                  <a:pos x="4" y="95"/>
                </a:cxn>
                <a:cxn ang="0">
                  <a:pos x="9" y="85"/>
                </a:cxn>
                <a:cxn ang="0">
                  <a:pos x="15" y="77"/>
                </a:cxn>
                <a:cxn ang="0">
                  <a:pos x="21" y="71"/>
                </a:cxn>
                <a:cxn ang="0">
                  <a:pos x="25" y="67"/>
                </a:cxn>
                <a:cxn ang="0">
                  <a:pos x="26" y="62"/>
                </a:cxn>
                <a:cxn ang="0">
                  <a:pos x="26" y="58"/>
                </a:cxn>
                <a:cxn ang="0">
                  <a:pos x="22" y="49"/>
                </a:cxn>
                <a:cxn ang="0">
                  <a:pos x="18" y="41"/>
                </a:cxn>
                <a:cxn ang="0">
                  <a:pos x="15" y="34"/>
                </a:cxn>
                <a:cxn ang="0">
                  <a:pos x="18" y="28"/>
                </a:cxn>
                <a:cxn ang="0">
                  <a:pos x="25" y="19"/>
                </a:cxn>
                <a:cxn ang="0">
                  <a:pos x="33" y="14"/>
                </a:cxn>
                <a:cxn ang="0">
                  <a:pos x="40" y="10"/>
                </a:cxn>
                <a:cxn ang="0">
                  <a:pos x="44" y="4"/>
                </a:cxn>
                <a:cxn ang="0">
                  <a:pos x="46" y="0"/>
                </a:cxn>
                <a:cxn ang="0">
                  <a:pos x="50" y="1"/>
                </a:cxn>
                <a:cxn ang="0">
                  <a:pos x="53" y="4"/>
                </a:cxn>
                <a:cxn ang="0">
                  <a:pos x="54" y="7"/>
                </a:cxn>
                <a:cxn ang="0">
                  <a:pos x="54" y="7"/>
                </a:cxn>
              </a:cxnLst>
              <a:rect l="0" t="0" r="r" b="b"/>
              <a:pathLst>
                <a:path w="54" h="119">
                  <a:moveTo>
                    <a:pt x="54" y="7"/>
                  </a:moveTo>
                  <a:lnTo>
                    <a:pt x="40" y="15"/>
                  </a:lnTo>
                  <a:lnTo>
                    <a:pt x="32" y="28"/>
                  </a:lnTo>
                  <a:lnTo>
                    <a:pt x="29" y="37"/>
                  </a:lnTo>
                  <a:lnTo>
                    <a:pt x="31" y="45"/>
                  </a:lnTo>
                  <a:lnTo>
                    <a:pt x="32" y="52"/>
                  </a:lnTo>
                  <a:lnTo>
                    <a:pt x="32" y="62"/>
                  </a:lnTo>
                  <a:lnTo>
                    <a:pt x="31" y="69"/>
                  </a:lnTo>
                  <a:lnTo>
                    <a:pt x="24" y="77"/>
                  </a:lnTo>
                  <a:lnTo>
                    <a:pt x="15" y="87"/>
                  </a:lnTo>
                  <a:lnTo>
                    <a:pt x="11" y="99"/>
                  </a:lnTo>
                  <a:lnTo>
                    <a:pt x="9" y="108"/>
                  </a:lnTo>
                  <a:lnTo>
                    <a:pt x="9" y="113"/>
                  </a:lnTo>
                  <a:lnTo>
                    <a:pt x="7" y="114"/>
                  </a:lnTo>
                  <a:lnTo>
                    <a:pt x="4" y="118"/>
                  </a:lnTo>
                  <a:lnTo>
                    <a:pt x="2" y="119"/>
                  </a:lnTo>
                  <a:lnTo>
                    <a:pt x="2" y="117"/>
                  </a:lnTo>
                  <a:lnTo>
                    <a:pt x="0" y="107"/>
                  </a:lnTo>
                  <a:lnTo>
                    <a:pt x="4" y="95"/>
                  </a:lnTo>
                  <a:lnTo>
                    <a:pt x="9" y="85"/>
                  </a:lnTo>
                  <a:lnTo>
                    <a:pt x="15" y="77"/>
                  </a:lnTo>
                  <a:lnTo>
                    <a:pt x="21" y="71"/>
                  </a:lnTo>
                  <a:lnTo>
                    <a:pt x="25" y="67"/>
                  </a:lnTo>
                  <a:lnTo>
                    <a:pt x="26" y="62"/>
                  </a:lnTo>
                  <a:lnTo>
                    <a:pt x="26" y="58"/>
                  </a:lnTo>
                  <a:lnTo>
                    <a:pt x="22" y="49"/>
                  </a:lnTo>
                  <a:lnTo>
                    <a:pt x="18" y="41"/>
                  </a:lnTo>
                  <a:lnTo>
                    <a:pt x="15" y="34"/>
                  </a:lnTo>
                  <a:lnTo>
                    <a:pt x="18" y="28"/>
                  </a:lnTo>
                  <a:lnTo>
                    <a:pt x="25" y="19"/>
                  </a:lnTo>
                  <a:lnTo>
                    <a:pt x="33" y="14"/>
                  </a:lnTo>
                  <a:lnTo>
                    <a:pt x="40" y="10"/>
                  </a:lnTo>
                  <a:lnTo>
                    <a:pt x="44" y="4"/>
                  </a:lnTo>
                  <a:lnTo>
                    <a:pt x="46" y="0"/>
                  </a:lnTo>
                  <a:lnTo>
                    <a:pt x="50" y="1"/>
                  </a:lnTo>
                  <a:lnTo>
                    <a:pt x="53" y="4"/>
                  </a:lnTo>
                  <a:lnTo>
                    <a:pt x="54" y="7"/>
                  </a:lnTo>
                  <a:lnTo>
                    <a:pt x="54" y="7"/>
                  </a:lnTo>
                  <a:close/>
                </a:path>
              </a:pathLst>
            </a:custGeom>
            <a:solidFill>
              <a:srgbClr val="FFFFD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8" name="Freeform 192"/>
            <p:cNvSpPr>
              <a:spLocks/>
            </p:cNvSpPr>
            <p:nvPr/>
          </p:nvSpPr>
          <p:spPr bwMode="auto">
            <a:xfrm>
              <a:off x="969963" y="5588000"/>
              <a:ext cx="200025" cy="128588"/>
            </a:xfrm>
            <a:custGeom>
              <a:avLst/>
              <a:gdLst/>
              <a:ahLst/>
              <a:cxnLst>
                <a:cxn ang="0">
                  <a:pos x="0" y="4"/>
                </a:cxn>
                <a:cxn ang="0">
                  <a:pos x="8" y="4"/>
                </a:cxn>
                <a:cxn ang="0">
                  <a:pos x="14" y="8"/>
                </a:cxn>
                <a:cxn ang="0">
                  <a:pos x="17" y="14"/>
                </a:cxn>
                <a:cxn ang="0">
                  <a:pos x="19" y="26"/>
                </a:cxn>
                <a:cxn ang="0">
                  <a:pos x="23" y="37"/>
                </a:cxn>
                <a:cxn ang="0">
                  <a:pos x="29" y="48"/>
                </a:cxn>
                <a:cxn ang="0">
                  <a:pos x="38" y="53"/>
                </a:cxn>
                <a:cxn ang="0">
                  <a:pos x="49" y="55"/>
                </a:cxn>
                <a:cxn ang="0">
                  <a:pos x="60" y="58"/>
                </a:cxn>
                <a:cxn ang="0">
                  <a:pos x="71" y="67"/>
                </a:cxn>
                <a:cxn ang="0">
                  <a:pos x="81" y="75"/>
                </a:cxn>
                <a:cxn ang="0">
                  <a:pos x="91" y="81"/>
                </a:cxn>
                <a:cxn ang="0">
                  <a:pos x="99" y="81"/>
                </a:cxn>
                <a:cxn ang="0">
                  <a:pos x="111" y="81"/>
                </a:cxn>
                <a:cxn ang="0">
                  <a:pos x="121" y="81"/>
                </a:cxn>
                <a:cxn ang="0">
                  <a:pos x="126" y="81"/>
                </a:cxn>
                <a:cxn ang="0">
                  <a:pos x="126" y="80"/>
                </a:cxn>
                <a:cxn ang="0">
                  <a:pos x="126" y="77"/>
                </a:cxn>
                <a:cxn ang="0">
                  <a:pos x="124" y="73"/>
                </a:cxn>
                <a:cxn ang="0">
                  <a:pos x="120" y="73"/>
                </a:cxn>
                <a:cxn ang="0">
                  <a:pos x="110" y="73"/>
                </a:cxn>
                <a:cxn ang="0">
                  <a:pos x="99" y="74"/>
                </a:cxn>
                <a:cxn ang="0">
                  <a:pos x="89" y="73"/>
                </a:cxn>
                <a:cxn ang="0">
                  <a:pos x="84" y="67"/>
                </a:cxn>
                <a:cxn ang="0">
                  <a:pos x="78" y="59"/>
                </a:cxn>
                <a:cxn ang="0">
                  <a:pos x="74" y="53"/>
                </a:cxn>
                <a:cxn ang="0">
                  <a:pos x="67" y="47"/>
                </a:cxn>
                <a:cxn ang="0">
                  <a:pos x="59" y="45"/>
                </a:cxn>
                <a:cxn ang="0">
                  <a:pos x="51" y="44"/>
                </a:cxn>
                <a:cxn ang="0">
                  <a:pos x="47" y="45"/>
                </a:cxn>
                <a:cxn ang="0">
                  <a:pos x="41" y="44"/>
                </a:cxn>
                <a:cxn ang="0">
                  <a:pos x="38" y="38"/>
                </a:cxn>
                <a:cxn ang="0">
                  <a:pos x="33" y="29"/>
                </a:cxn>
                <a:cxn ang="0">
                  <a:pos x="29" y="19"/>
                </a:cxn>
                <a:cxn ang="0">
                  <a:pos x="23" y="12"/>
                </a:cxn>
                <a:cxn ang="0">
                  <a:pos x="18" y="4"/>
                </a:cxn>
                <a:cxn ang="0">
                  <a:pos x="12" y="0"/>
                </a:cxn>
                <a:cxn ang="0">
                  <a:pos x="7" y="1"/>
                </a:cxn>
                <a:cxn ang="0">
                  <a:pos x="1" y="1"/>
                </a:cxn>
                <a:cxn ang="0">
                  <a:pos x="0" y="4"/>
                </a:cxn>
                <a:cxn ang="0">
                  <a:pos x="0" y="4"/>
                </a:cxn>
              </a:cxnLst>
              <a:rect l="0" t="0" r="r" b="b"/>
              <a:pathLst>
                <a:path w="126" h="81">
                  <a:moveTo>
                    <a:pt x="0" y="4"/>
                  </a:moveTo>
                  <a:lnTo>
                    <a:pt x="8" y="4"/>
                  </a:lnTo>
                  <a:lnTo>
                    <a:pt x="14" y="8"/>
                  </a:lnTo>
                  <a:lnTo>
                    <a:pt x="17" y="14"/>
                  </a:lnTo>
                  <a:lnTo>
                    <a:pt x="19" y="26"/>
                  </a:lnTo>
                  <a:lnTo>
                    <a:pt x="23" y="37"/>
                  </a:lnTo>
                  <a:lnTo>
                    <a:pt x="29" y="48"/>
                  </a:lnTo>
                  <a:lnTo>
                    <a:pt x="38" y="53"/>
                  </a:lnTo>
                  <a:lnTo>
                    <a:pt x="49" y="55"/>
                  </a:lnTo>
                  <a:lnTo>
                    <a:pt x="60" y="58"/>
                  </a:lnTo>
                  <a:lnTo>
                    <a:pt x="71" y="67"/>
                  </a:lnTo>
                  <a:lnTo>
                    <a:pt x="81" y="75"/>
                  </a:lnTo>
                  <a:lnTo>
                    <a:pt x="91" y="81"/>
                  </a:lnTo>
                  <a:lnTo>
                    <a:pt x="99" y="81"/>
                  </a:lnTo>
                  <a:lnTo>
                    <a:pt x="111" y="81"/>
                  </a:lnTo>
                  <a:lnTo>
                    <a:pt x="121" y="81"/>
                  </a:lnTo>
                  <a:lnTo>
                    <a:pt x="126" y="81"/>
                  </a:lnTo>
                  <a:lnTo>
                    <a:pt x="126" y="80"/>
                  </a:lnTo>
                  <a:lnTo>
                    <a:pt x="126" y="77"/>
                  </a:lnTo>
                  <a:lnTo>
                    <a:pt x="124" y="73"/>
                  </a:lnTo>
                  <a:lnTo>
                    <a:pt x="120" y="73"/>
                  </a:lnTo>
                  <a:lnTo>
                    <a:pt x="110" y="73"/>
                  </a:lnTo>
                  <a:lnTo>
                    <a:pt x="99" y="74"/>
                  </a:lnTo>
                  <a:lnTo>
                    <a:pt x="89" y="73"/>
                  </a:lnTo>
                  <a:lnTo>
                    <a:pt x="84" y="67"/>
                  </a:lnTo>
                  <a:lnTo>
                    <a:pt x="78" y="59"/>
                  </a:lnTo>
                  <a:lnTo>
                    <a:pt x="74" y="53"/>
                  </a:lnTo>
                  <a:lnTo>
                    <a:pt x="67" y="47"/>
                  </a:lnTo>
                  <a:lnTo>
                    <a:pt x="59" y="45"/>
                  </a:lnTo>
                  <a:lnTo>
                    <a:pt x="51" y="44"/>
                  </a:lnTo>
                  <a:lnTo>
                    <a:pt x="47" y="45"/>
                  </a:lnTo>
                  <a:lnTo>
                    <a:pt x="41" y="44"/>
                  </a:lnTo>
                  <a:lnTo>
                    <a:pt x="38" y="38"/>
                  </a:lnTo>
                  <a:lnTo>
                    <a:pt x="33" y="29"/>
                  </a:lnTo>
                  <a:lnTo>
                    <a:pt x="29" y="19"/>
                  </a:lnTo>
                  <a:lnTo>
                    <a:pt x="23" y="12"/>
                  </a:lnTo>
                  <a:lnTo>
                    <a:pt x="18" y="4"/>
                  </a:lnTo>
                  <a:lnTo>
                    <a:pt x="12" y="0"/>
                  </a:lnTo>
                  <a:lnTo>
                    <a:pt x="7" y="1"/>
                  </a:lnTo>
                  <a:lnTo>
                    <a:pt x="1" y="1"/>
                  </a:lnTo>
                  <a:lnTo>
                    <a:pt x="0" y="4"/>
                  </a:lnTo>
                  <a:lnTo>
                    <a:pt x="0" y="4"/>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9" name="Freeform 193"/>
            <p:cNvSpPr>
              <a:spLocks/>
            </p:cNvSpPr>
            <p:nvPr/>
          </p:nvSpPr>
          <p:spPr bwMode="auto">
            <a:xfrm>
              <a:off x="2681288" y="5578475"/>
              <a:ext cx="174625" cy="146050"/>
            </a:xfrm>
            <a:custGeom>
              <a:avLst/>
              <a:gdLst/>
              <a:ahLst/>
              <a:cxnLst>
                <a:cxn ang="0">
                  <a:pos x="110" y="7"/>
                </a:cxn>
                <a:cxn ang="0">
                  <a:pos x="100" y="16"/>
                </a:cxn>
                <a:cxn ang="0">
                  <a:pos x="96" y="27"/>
                </a:cxn>
                <a:cxn ang="0">
                  <a:pos x="93" y="38"/>
                </a:cxn>
                <a:cxn ang="0">
                  <a:pos x="91" y="48"/>
                </a:cxn>
                <a:cxn ang="0">
                  <a:pos x="85" y="55"/>
                </a:cxn>
                <a:cxn ang="0">
                  <a:pos x="78" y="57"/>
                </a:cxn>
                <a:cxn ang="0">
                  <a:pos x="71" y="57"/>
                </a:cxn>
                <a:cxn ang="0">
                  <a:pos x="64" y="61"/>
                </a:cxn>
                <a:cxn ang="0">
                  <a:pos x="59" y="68"/>
                </a:cxn>
                <a:cxn ang="0">
                  <a:pos x="55" y="77"/>
                </a:cxn>
                <a:cxn ang="0">
                  <a:pos x="49" y="83"/>
                </a:cxn>
                <a:cxn ang="0">
                  <a:pos x="40" y="90"/>
                </a:cxn>
                <a:cxn ang="0">
                  <a:pos x="25" y="92"/>
                </a:cxn>
                <a:cxn ang="0">
                  <a:pos x="12" y="92"/>
                </a:cxn>
                <a:cxn ang="0">
                  <a:pos x="1" y="90"/>
                </a:cxn>
                <a:cxn ang="0">
                  <a:pos x="0" y="86"/>
                </a:cxn>
                <a:cxn ang="0">
                  <a:pos x="3" y="83"/>
                </a:cxn>
                <a:cxn ang="0">
                  <a:pos x="8" y="83"/>
                </a:cxn>
                <a:cxn ang="0">
                  <a:pos x="14" y="84"/>
                </a:cxn>
                <a:cxn ang="0">
                  <a:pos x="19" y="83"/>
                </a:cxn>
                <a:cxn ang="0">
                  <a:pos x="26" y="79"/>
                </a:cxn>
                <a:cxn ang="0">
                  <a:pos x="36" y="76"/>
                </a:cxn>
                <a:cxn ang="0">
                  <a:pos x="45" y="69"/>
                </a:cxn>
                <a:cxn ang="0">
                  <a:pos x="54" y="61"/>
                </a:cxn>
                <a:cxn ang="0">
                  <a:pos x="59" y="53"/>
                </a:cxn>
                <a:cxn ang="0">
                  <a:pos x="66" y="51"/>
                </a:cxn>
                <a:cxn ang="0">
                  <a:pos x="73" y="50"/>
                </a:cxn>
                <a:cxn ang="0">
                  <a:pos x="80" y="48"/>
                </a:cxn>
                <a:cxn ang="0">
                  <a:pos x="84" y="46"/>
                </a:cxn>
                <a:cxn ang="0">
                  <a:pos x="86" y="39"/>
                </a:cxn>
                <a:cxn ang="0">
                  <a:pos x="86" y="32"/>
                </a:cxn>
                <a:cxn ang="0">
                  <a:pos x="89" y="24"/>
                </a:cxn>
                <a:cxn ang="0">
                  <a:pos x="91" y="16"/>
                </a:cxn>
                <a:cxn ang="0">
                  <a:pos x="95" y="9"/>
                </a:cxn>
                <a:cxn ang="0">
                  <a:pos x="100" y="3"/>
                </a:cxn>
                <a:cxn ang="0">
                  <a:pos x="106" y="0"/>
                </a:cxn>
                <a:cxn ang="0">
                  <a:pos x="108" y="0"/>
                </a:cxn>
                <a:cxn ang="0">
                  <a:pos x="110" y="2"/>
                </a:cxn>
                <a:cxn ang="0">
                  <a:pos x="110" y="6"/>
                </a:cxn>
                <a:cxn ang="0">
                  <a:pos x="110" y="7"/>
                </a:cxn>
                <a:cxn ang="0">
                  <a:pos x="110" y="7"/>
                </a:cxn>
              </a:cxnLst>
              <a:rect l="0" t="0" r="r" b="b"/>
              <a:pathLst>
                <a:path w="110" h="92">
                  <a:moveTo>
                    <a:pt x="110" y="7"/>
                  </a:moveTo>
                  <a:lnTo>
                    <a:pt x="100" y="16"/>
                  </a:lnTo>
                  <a:lnTo>
                    <a:pt x="96" y="27"/>
                  </a:lnTo>
                  <a:lnTo>
                    <a:pt x="93" y="38"/>
                  </a:lnTo>
                  <a:lnTo>
                    <a:pt x="91" y="48"/>
                  </a:lnTo>
                  <a:lnTo>
                    <a:pt x="85" y="55"/>
                  </a:lnTo>
                  <a:lnTo>
                    <a:pt x="78" y="57"/>
                  </a:lnTo>
                  <a:lnTo>
                    <a:pt x="71" y="57"/>
                  </a:lnTo>
                  <a:lnTo>
                    <a:pt x="64" y="61"/>
                  </a:lnTo>
                  <a:lnTo>
                    <a:pt x="59" y="68"/>
                  </a:lnTo>
                  <a:lnTo>
                    <a:pt x="55" y="77"/>
                  </a:lnTo>
                  <a:lnTo>
                    <a:pt x="49" y="83"/>
                  </a:lnTo>
                  <a:lnTo>
                    <a:pt x="40" y="90"/>
                  </a:lnTo>
                  <a:lnTo>
                    <a:pt x="25" y="92"/>
                  </a:lnTo>
                  <a:lnTo>
                    <a:pt x="12" y="92"/>
                  </a:lnTo>
                  <a:lnTo>
                    <a:pt x="1" y="90"/>
                  </a:lnTo>
                  <a:lnTo>
                    <a:pt x="0" y="86"/>
                  </a:lnTo>
                  <a:lnTo>
                    <a:pt x="3" y="83"/>
                  </a:lnTo>
                  <a:lnTo>
                    <a:pt x="8" y="83"/>
                  </a:lnTo>
                  <a:lnTo>
                    <a:pt x="14" y="84"/>
                  </a:lnTo>
                  <a:lnTo>
                    <a:pt x="19" y="83"/>
                  </a:lnTo>
                  <a:lnTo>
                    <a:pt x="26" y="79"/>
                  </a:lnTo>
                  <a:lnTo>
                    <a:pt x="36" y="76"/>
                  </a:lnTo>
                  <a:lnTo>
                    <a:pt x="45" y="69"/>
                  </a:lnTo>
                  <a:lnTo>
                    <a:pt x="54" y="61"/>
                  </a:lnTo>
                  <a:lnTo>
                    <a:pt x="59" y="53"/>
                  </a:lnTo>
                  <a:lnTo>
                    <a:pt x="66" y="51"/>
                  </a:lnTo>
                  <a:lnTo>
                    <a:pt x="73" y="50"/>
                  </a:lnTo>
                  <a:lnTo>
                    <a:pt x="80" y="48"/>
                  </a:lnTo>
                  <a:lnTo>
                    <a:pt x="84" y="46"/>
                  </a:lnTo>
                  <a:lnTo>
                    <a:pt x="86" y="39"/>
                  </a:lnTo>
                  <a:lnTo>
                    <a:pt x="86" y="32"/>
                  </a:lnTo>
                  <a:lnTo>
                    <a:pt x="89" y="24"/>
                  </a:lnTo>
                  <a:lnTo>
                    <a:pt x="91" y="16"/>
                  </a:lnTo>
                  <a:lnTo>
                    <a:pt x="95" y="9"/>
                  </a:lnTo>
                  <a:lnTo>
                    <a:pt x="100" y="3"/>
                  </a:lnTo>
                  <a:lnTo>
                    <a:pt x="106" y="0"/>
                  </a:lnTo>
                  <a:lnTo>
                    <a:pt x="108" y="0"/>
                  </a:lnTo>
                  <a:lnTo>
                    <a:pt x="110" y="2"/>
                  </a:lnTo>
                  <a:lnTo>
                    <a:pt x="110" y="6"/>
                  </a:lnTo>
                  <a:lnTo>
                    <a:pt x="110" y="7"/>
                  </a:lnTo>
                  <a:lnTo>
                    <a:pt x="110" y="7"/>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10" name="Freeform 194"/>
            <p:cNvSpPr>
              <a:spLocks/>
            </p:cNvSpPr>
            <p:nvPr/>
          </p:nvSpPr>
          <p:spPr bwMode="auto">
            <a:xfrm>
              <a:off x="2436813" y="5502275"/>
              <a:ext cx="220663" cy="63500"/>
            </a:xfrm>
            <a:custGeom>
              <a:avLst/>
              <a:gdLst/>
              <a:ahLst/>
              <a:cxnLst>
                <a:cxn ang="0">
                  <a:pos x="3" y="31"/>
                </a:cxn>
                <a:cxn ang="0">
                  <a:pos x="14" y="25"/>
                </a:cxn>
                <a:cxn ang="0">
                  <a:pos x="24" y="25"/>
                </a:cxn>
                <a:cxn ang="0">
                  <a:pos x="32" y="25"/>
                </a:cxn>
                <a:cxn ang="0">
                  <a:pos x="43" y="29"/>
                </a:cxn>
                <a:cxn ang="0">
                  <a:pos x="51" y="31"/>
                </a:cxn>
                <a:cxn ang="0">
                  <a:pos x="59" y="31"/>
                </a:cxn>
                <a:cxn ang="0">
                  <a:pos x="67" y="26"/>
                </a:cxn>
                <a:cxn ang="0">
                  <a:pos x="78" y="18"/>
                </a:cxn>
                <a:cxn ang="0">
                  <a:pos x="89" y="11"/>
                </a:cxn>
                <a:cxn ang="0">
                  <a:pos x="103" y="10"/>
                </a:cxn>
                <a:cxn ang="0">
                  <a:pos x="114" y="11"/>
                </a:cxn>
                <a:cxn ang="0">
                  <a:pos x="124" y="9"/>
                </a:cxn>
                <a:cxn ang="0">
                  <a:pos x="128" y="5"/>
                </a:cxn>
                <a:cxn ang="0">
                  <a:pos x="132" y="2"/>
                </a:cxn>
                <a:cxn ang="0">
                  <a:pos x="135" y="0"/>
                </a:cxn>
                <a:cxn ang="0">
                  <a:pos x="136" y="0"/>
                </a:cxn>
                <a:cxn ang="0">
                  <a:pos x="136" y="0"/>
                </a:cxn>
                <a:cxn ang="0">
                  <a:pos x="139" y="2"/>
                </a:cxn>
                <a:cxn ang="0">
                  <a:pos x="139" y="3"/>
                </a:cxn>
                <a:cxn ang="0">
                  <a:pos x="135" y="7"/>
                </a:cxn>
                <a:cxn ang="0">
                  <a:pos x="129" y="11"/>
                </a:cxn>
                <a:cxn ang="0">
                  <a:pos x="126" y="17"/>
                </a:cxn>
                <a:cxn ang="0">
                  <a:pos x="124" y="21"/>
                </a:cxn>
                <a:cxn ang="0">
                  <a:pos x="118" y="21"/>
                </a:cxn>
                <a:cxn ang="0">
                  <a:pos x="110" y="18"/>
                </a:cxn>
                <a:cxn ang="0">
                  <a:pos x="100" y="17"/>
                </a:cxn>
                <a:cxn ang="0">
                  <a:pos x="92" y="17"/>
                </a:cxn>
                <a:cxn ang="0">
                  <a:pos x="85" y="20"/>
                </a:cxn>
                <a:cxn ang="0">
                  <a:pos x="81" y="24"/>
                </a:cxn>
                <a:cxn ang="0">
                  <a:pos x="77" y="31"/>
                </a:cxn>
                <a:cxn ang="0">
                  <a:pos x="72" y="36"/>
                </a:cxn>
                <a:cxn ang="0">
                  <a:pos x="63" y="40"/>
                </a:cxn>
                <a:cxn ang="0">
                  <a:pos x="52" y="40"/>
                </a:cxn>
                <a:cxn ang="0">
                  <a:pos x="44" y="37"/>
                </a:cxn>
                <a:cxn ang="0">
                  <a:pos x="36" y="33"/>
                </a:cxn>
                <a:cxn ang="0">
                  <a:pos x="28" y="31"/>
                </a:cxn>
                <a:cxn ang="0">
                  <a:pos x="21" y="29"/>
                </a:cxn>
                <a:cxn ang="0">
                  <a:pos x="14" y="32"/>
                </a:cxn>
                <a:cxn ang="0">
                  <a:pos x="8" y="35"/>
                </a:cxn>
                <a:cxn ang="0">
                  <a:pos x="4" y="39"/>
                </a:cxn>
                <a:cxn ang="0">
                  <a:pos x="0" y="37"/>
                </a:cxn>
                <a:cxn ang="0">
                  <a:pos x="0" y="35"/>
                </a:cxn>
                <a:cxn ang="0">
                  <a:pos x="2" y="31"/>
                </a:cxn>
                <a:cxn ang="0">
                  <a:pos x="3" y="31"/>
                </a:cxn>
                <a:cxn ang="0">
                  <a:pos x="3" y="31"/>
                </a:cxn>
              </a:cxnLst>
              <a:rect l="0" t="0" r="r" b="b"/>
              <a:pathLst>
                <a:path w="139" h="40">
                  <a:moveTo>
                    <a:pt x="3" y="31"/>
                  </a:moveTo>
                  <a:lnTo>
                    <a:pt x="14" y="25"/>
                  </a:lnTo>
                  <a:lnTo>
                    <a:pt x="24" y="25"/>
                  </a:lnTo>
                  <a:lnTo>
                    <a:pt x="32" y="25"/>
                  </a:lnTo>
                  <a:lnTo>
                    <a:pt x="43" y="29"/>
                  </a:lnTo>
                  <a:lnTo>
                    <a:pt x="51" y="31"/>
                  </a:lnTo>
                  <a:lnTo>
                    <a:pt x="59" y="31"/>
                  </a:lnTo>
                  <a:lnTo>
                    <a:pt x="67" y="26"/>
                  </a:lnTo>
                  <a:lnTo>
                    <a:pt x="78" y="18"/>
                  </a:lnTo>
                  <a:lnTo>
                    <a:pt x="89" y="11"/>
                  </a:lnTo>
                  <a:lnTo>
                    <a:pt x="103" y="10"/>
                  </a:lnTo>
                  <a:lnTo>
                    <a:pt x="114" y="11"/>
                  </a:lnTo>
                  <a:lnTo>
                    <a:pt x="124" y="9"/>
                  </a:lnTo>
                  <a:lnTo>
                    <a:pt x="128" y="5"/>
                  </a:lnTo>
                  <a:lnTo>
                    <a:pt x="132" y="2"/>
                  </a:lnTo>
                  <a:lnTo>
                    <a:pt x="135" y="0"/>
                  </a:lnTo>
                  <a:lnTo>
                    <a:pt x="136" y="0"/>
                  </a:lnTo>
                  <a:lnTo>
                    <a:pt x="136" y="0"/>
                  </a:lnTo>
                  <a:lnTo>
                    <a:pt x="139" y="2"/>
                  </a:lnTo>
                  <a:lnTo>
                    <a:pt x="139" y="3"/>
                  </a:lnTo>
                  <a:lnTo>
                    <a:pt x="135" y="7"/>
                  </a:lnTo>
                  <a:lnTo>
                    <a:pt x="129" y="11"/>
                  </a:lnTo>
                  <a:lnTo>
                    <a:pt x="126" y="17"/>
                  </a:lnTo>
                  <a:lnTo>
                    <a:pt x="124" y="21"/>
                  </a:lnTo>
                  <a:lnTo>
                    <a:pt x="118" y="21"/>
                  </a:lnTo>
                  <a:lnTo>
                    <a:pt x="110" y="18"/>
                  </a:lnTo>
                  <a:lnTo>
                    <a:pt x="100" y="17"/>
                  </a:lnTo>
                  <a:lnTo>
                    <a:pt x="92" y="17"/>
                  </a:lnTo>
                  <a:lnTo>
                    <a:pt x="85" y="20"/>
                  </a:lnTo>
                  <a:lnTo>
                    <a:pt x="81" y="24"/>
                  </a:lnTo>
                  <a:lnTo>
                    <a:pt x="77" y="31"/>
                  </a:lnTo>
                  <a:lnTo>
                    <a:pt x="72" y="36"/>
                  </a:lnTo>
                  <a:lnTo>
                    <a:pt x="63" y="40"/>
                  </a:lnTo>
                  <a:lnTo>
                    <a:pt x="52" y="40"/>
                  </a:lnTo>
                  <a:lnTo>
                    <a:pt x="44" y="37"/>
                  </a:lnTo>
                  <a:lnTo>
                    <a:pt x="36" y="33"/>
                  </a:lnTo>
                  <a:lnTo>
                    <a:pt x="28" y="31"/>
                  </a:lnTo>
                  <a:lnTo>
                    <a:pt x="21" y="29"/>
                  </a:lnTo>
                  <a:lnTo>
                    <a:pt x="14" y="32"/>
                  </a:lnTo>
                  <a:lnTo>
                    <a:pt x="8" y="35"/>
                  </a:lnTo>
                  <a:lnTo>
                    <a:pt x="4" y="39"/>
                  </a:lnTo>
                  <a:lnTo>
                    <a:pt x="0" y="37"/>
                  </a:lnTo>
                  <a:lnTo>
                    <a:pt x="0" y="35"/>
                  </a:lnTo>
                  <a:lnTo>
                    <a:pt x="2" y="31"/>
                  </a:lnTo>
                  <a:lnTo>
                    <a:pt x="3" y="31"/>
                  </a:lnTo>
                  <a:lnTo>
                    <a:pt x="3" y="31"/>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11" name="Freeform 195"/>
            <p:cNvSpPr>
              <a:spLocks/>
            </p:cNvSpPr>
            <p:nvPr/>
          </p:nvSpPr>
          <p:spPr bwMode="auto">
            <a:xfrm>
              <a:off x="1452563" y="5510213"/>
              <a:ext cx="282575" cy="61913"/>
            </a:xfrm>
            <a:custGeom>
              <a:avLst/>
              <a:gdLst/>
              <a:ahLst/>
              <a:cxnLst>
                <a:cxn ang="0">
                  <a:pos x="1" y="4"/>
                </a:cxn>
                <a:cxn ang="0">
                  <a:pos x="16" y="0"/>
                </a:cxn>
                <a:cxn ang="0">
                  <a:pos x="31" y="1"/>
                </a:cxn>
                <a:cxn ang="0">
                  <a:pos x="46" y="5"/>
                </a:cxn>
                <a:cxn ang="0">
                  <a:pos x="59" y="15"/>
                </a:cxn>
                <a:cxn ang="0">
                  <a:pos x="68" y="21"/>
                </a:cxn>
                <a:cxn ang="0">
                  <a:pos x="79" y="23"/>
                </a:cxn>
                <a:cxn ang="0">
                  <a:pos x="90" y="20"/>
                </a:cxn>
                <a:cxn ang="0">
                  <a:pos x="102" y="17"/>
                </a:cxn>
                <a:cxn ang="0">
                  <a:pos x="115" y="17"/>
                </a:cxn>
                <a:cxn ang="0">
                  <a:pos x="127" y="23"/>
                </a:cxn>
                <a:cxn ang="0">
                  <a:pos x="138" y="28"/>
                </a:cxn>
                <a:cxn ang="0">
                  <a:pos x="146" y="28"/>
                </a:cxn>
                <a:cxn ang="0">
                  <a:pos x="153" y="24"/>
                </a:cxn>
                <a:cxn ang="0">
                  <a:pos x="162" y="23"/>
                </a:cxn>
                <a:cxn ang="0">
                  <a:pos x="167" y="23"/>
                </a:cxn>
                <a:cxn ang="0">
                  <a:pos x="168" y="23"/>
                </a:cxn>
                <a:cxn ang="0">
                  <a:pos x="171" y="26"/>
                </a:cxn>
                <a:cxn ang="0">
                  <a:pos x="175" y="30"/>
                </a:cxn>
                <a:cxn ang="0">
                  <a:pos x="178" y="34"/>
                </a:cxn>
                <a:cxn ang="0">
                  <a:pos x="173" y="34"/>
                </a:cxn>
                <a:cxn ang="0">
                  <a:pos x="162" y="32"/>
                </a:cxn>
                <a:cxn ang="0">
                  <a:pos x="151" y="37"/>
                </a:cxn>
                <a:cxn ang="0">
                  <a:pos x="141" y="39"/>
                </a:cxn>
                <a:cxn ang="0">
                  <a:pos x="134" y="38"/>
                </a:cxn>
                <a:cxn ang="0">
                  <a:pos x="126" y="30"/>
                </a:cxn>
                <a:cxn ang="0">
                  <a:pos x="116" y="26"/>
                </a:cxn>
                <a:cxn ang="0">
                  <a:pos x="105" y="21"/>
                </a:cxn>
                <a:cxn ang="0">
                  <a:pos x="97" y="24"/>
                </a:cxn>
                <a:cxn ang="0">
                  <a:pos x="86" y="27"/>
                </a:cxn>
                <a:cxn ang="0">
                  <a:pos x="75" y="31"/>
                </a:cxn>
                <a:cxn ang="0">
                  <a:pos x="64" y="30"/>
                </a:cxn>
                <a:cxn ang="0">
                  <a:pos x="54" y="24"/>
                </a:cxn>
                <a:cxn ang="0">
                  <a:pos x="45" y="16"/>
                </a:cxn>
                <a:cxn ang="0">
                  <a:pos x="38" y="12"/>
                </a:cxn>
                <a:cxn ang="0">
                  <a:pos x="31" y="11"/>
                </a:cxn>
                <a:cxn ang="0">
                  <a:pos x="26" y="12"/>
                </a:cxn>
                <a:cxn ang="0">
                  <a:pos x="20" y="13"/>
                </a:cxn>
                <a:cxn ang="0">
                  <a:pos x="13" y="16"/>
                </a:cxn>
                <a:cxn ang="0">
                  <a:pos x="8" y="17"/>
                </a:cxn>
                <a:cxn ang="0">
                  <a:pos x="4" y="17"/>
                </a:cxn>
                <a:cxn ang="0">
                  <a:pos x="1" y="12"/>
                </a:cxn>
                <a:cxn ang="0">
                  <a:pos x="0" y="8"/>
                </a:cxn>
                <a:cxn ang="0">
                  <a:pos x="0" y="4"/>
                </a:cxn>
                <a:cxn ang="0">
                  <a:pos x="1" y="4"/>
                </a:cxn>
                <a:cxn ang="0">
                  <a:pos x="1" y="4"/>
                </a:cxn>
              </a:cxnLst>
              <a:rect l="0" t="0" r="r" b="b"/>
              <a:pathLst>
                <a:path w="178" h="39">
                  <a:moveTo>
                    <a:pt x="1" y="4"/>
                  </a:moveTo>
                  <a:lnTo>
                    <a:pt x="16" y="0"/>
                  </a:lnTo>
                  <a:lnTo>
                    <a:pt x="31" y="1"/>
                  </a:lnTo>
                  <a:lnTo>
                    <a:pt x="46" y="5"/>
                  </a:lnTo>
                  <a:lnTo>
                    <a:pt x="59" y="15"/>
                  </a:lnTo>
                  <a:lnTo>
                    <a:pt x="68" y="21"/>
                  </a:lnTo>
                  <a:lnTo>
                    <a:pt x="79" y="23"/>
                  </a:lnTo>
                  <a:lnTo>
                    <a:pt x="90" y="20"/>
                  </a:lnTo>
                  <a:lnTo>
                    <a:pt x="102" y="17"/>
                  </a:lnTo>
                  <a:lnTo>
                    <a:pt x="115" y="17"/>
                  </a:lnTo>
                  <a:lnTo>
                    <a:pt x="127" y="23"/>
                  </a:lnTo>
                  <a:lnTo>
                    <a:pt x="138" y="28"/>
                  </a:lnTo>
                  <a:lnTo>
                    <a:pt x="146" y="28"/>
                  </a:lnTo>
                  <a:lnTo>
                    <a:pt x="153" y="24"/>
                  </a:lnTo>
                  <a:lnTo>
                    <a:pt x="162" y="23"/>
                  </a:lnTo>
                  <a:lnTo>
                    <a:pt x="167" y="23"/>
                  </a:lnTo>
                  <a:lnTo>
                    <a:pt x="168" y="23"/>
                  </a:lnTo>
                  <a:lnTo>
                    <a:pt x="171" y="26"/>
                  </a:lnTo>
                  <a:lnTo>
                    <a:pt x="175" y="30"/>
                  </a:lnTo>
                  <a:lnTo>
                    <a:pt x="178" y="34"/>
                  </a:lnTo>
                  <a:lnTo>
                    <a:pt x="173" y="34"/>
                  </a:lnTo>
                  <a:lnTo>
                    <a:pt x="162" y="32"/>
                  </a:lnTo>
                  <a:lnTo>
                    <a:pt x="151" y="37"/>
                  </a:lnTo>
                  <a:lnTo>
                    <a:pt x="141" y="39"/>
                  </a:lnTo>
                  <a:lnTo>
                    <a:pt x="134" y="38"/>
                  </a:lnTo>
                  <a:lnTo>
                    <a:pt x="126" y="30"/>
                  </a:lnTo>
                  <a:lnTo>
                    <a:pt x="116" y="26"/>
                  </a:lnTo>
                  <a:lnTo>
                    <a:pt x="105" y="21"/>
                  </a:lnTo>
                  <a:lnTo>
                    <a:pt x="97" y="24"/>
                  </a:lnTo>
                  <a:lnTo>
                    <a:pt x="86" y="27"/>
                  </a:lnTo>
                  <a:lnTo>
                    <a:pt x="75" y="31"/>
                  </a:lnTo>
                  <a:lnTo>
                    <a:pt x="64" y="30"/>
                  </a:lnTo>
                  <a:lnTo>
                    <a:pt x="54" y="24"/>
                  </a:lnTo>
                  <a:lnTo>
                    <a:pt x="45" y="16"/>
                  </a:lnTo>
                  <a:lnTo>
                    <a:pt x="38" y="12"/>
                  </a:lnTo>
                  <a:lnTo>
                    <a:pt x="31" y="11"/>
                  </a:lnTo>
                  <a:lnTo>
                    <a:pt x="26" y="12"/>
                  </a:lnTo>
                  <a:lnTo>
                    <a:pt x="20" y="13"/>
                  </a:lnTo>
                  <a:lnTo>
                    <a:pt x="13" y="16"/>
                  </a:lnTo>
                  <a:lnTo>
                    <a:pt x="8" y="17"/>
                  </a:lnTo>
                  <a:lnTo>
                    <a:pt x="4" y="17"/>
                  </a:lnTo>
                  <a:lnTo>
                    <a:pt x="1" y="12"/>
                  </a:lnTo>
                  <a:lnTo>
                    <a:pt x="0" y="8"/>
                  </a:lnTo>
                  <a:lnTo>
                    <a:pt x="0" y="4"/>
                  </a:lnTo>
                  <a:lnTo>
                    <a:pt x="1" y="4"/>
                  </a:lnTo>
                  <a:lnTo>
                    <a:pt x="1" y="4"/>
                  </a:lnTo>
                  <a:close/>
                </a:path>
              </a:pathLst>
            </a:custGeom>
            <a:solidFill>
              <a:srgbClr val="FFFFC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12" name="Freeform 196"/>
            <p:cNvSpPr>
              <a:spLocks/>
            </p:cNvSpPr>
            <p:nvPr/>
          </p:nvSpPr>
          <p:spPr bwMode="auto">
            <a:xfrm>
              <a:off x="1152525" y="4068763"/>
              <a:ext cx="192088" cy="82550"/>
            </a:xfrm>
            <a:custGeom>
              <a:avLst/>
              <a:gdLst/>
              <a:ahLst/>
              <a:cxnLst>
                <a:cxn ang="0">
                  <a:pos x="0" y="41"/>
                </a:cxn>
                <a:cxn ang="0">
                  <a:pos x="7" y="30"/>
                </a:cxn>
                <a:cxn ang="0">
                  <a:pos x="10" y="22"/>
                </a:cxn>
                <a:cxn ang="0">
                  <a:pos x="11" y="14"/>
                </a:cxn>
                <a:cxn ang="0">
                  <a:pos x="17" y="8"/>
                </a:cxn>
                <a:cxn ang="0">
                  <a:pos x="22" y="6"/>
                </a:cxn>
                <a:cxn ang="0">
                  <a:pos x="28" y="7"/>
                </a:cxn>
                <a:cxn ang="0">
                  <a:pos x="36" y="10"/>
                </a:cxn>
                <a:cxn ang="0">
                  <a:pos x="48" y="11"/>
                </a:cxn>
                <a:cxn ang="0">
                  <a:pos x="61" y="11"/>
                </a:cxn>
                <a:cxn ang="0">
                  <a:pos x="70" y="7"/>
                </a:cxn>
                <a:cxn ang="0">
                  <a:pos x="79" y="3"/>
                </a:cxn>
                <a:cxn ang="0">
                  <a:pos x="91" y="2"/>
                </a:cxn>
                <a:cxn ang="0">
                  <a:pos x="103" y="0"/>
                </a:cxn>
                <a:cxn ang="0">
                  <a:pos x="113" y="3"/>
                </a:cxn>
                <a:cxn ang="0">
                  <a:pos x="118" y="6"/>
                </a:cxn>
                <a:cxn ang="0">
                  <a:pos x="121" y="8"/>
                </a:cxn>
                <a:cxn ang="0">
                  <a:pos x="120" y="10"/>
                </a:cxn>
                <a:cxn ang="0">
                  <a:pos x="120" y="15"/>
                </a:cxn>
                <a:cxn ang="0">
                  <a:pos x="117" y="17"/>
                </a:cxn>
                <a:cxn ang="0">
                  <a:pos x="113" y="15"/>
                </a:cxn>
                <a:cxn ang="0">
                  <a:pos x="105" y="11"/>
                </a:cxn>
                <a:cxn ang="0">
                  <a:pos x="92" y="11"/>
                </a:cxn>
                <a:cxn ang="0">
                  <a:pos x="81" y="13"/>
                </a:cxn>
                <a:cxn ang="0">
                  <a:pos x="73" y="15"/>
                </a:cxn>
                <a:cxn ang="0">
                  <a:pos x="64" y="17"/>
                </a:cxn>
                <a:cxn ang="0">
                  <a:pos x="53" y="18"/>
                </a:cxn>
                <a:cxn ang="0">
                  <a:pos x="40" y="17"/>
                </a:cxn>
                <a:cxn ang="0">
                  <a:pos x="32" y="15"/>
                </a:cxn>
                <a:cxn ang="0">
                  <a:pos x="24" y="17"/>
                </a:cxn>
                <a:cxn ang="0">
                  <a:pos x="20" y="24"/>
                </a:cxn>
                <a:cxn ang="0">
                  <a:pos x="15" y="29"/>
                </a:cxn>
                <a:cxn ang="0">
                  <a:pos x="14" y="33"/>
                </a:cxn>
                <a:cxn ang="0">
                  <a:pos x="13" y="37"/>
                </a:cxn>
                <a:cxn ang="0">
                  <a:pos x="10" y="44"/>
                </a:cxn>
                <a:cxn ang="0">
                  <a:pos x="6" y="51"/>
                </a:cxn>
                <a:cxn ang="0">
                  <a:pos x="3" y="52"/>
                </a:cxn>
                <a:cxn ang="0">
                  <a:pos x="0" y="44"/>
                </a:cxn>
                <a:cxn ang="0">
                  <a:pos x="0" y="41"/>
                </a:cxn>
                <a:cxn ang="0">
                  <a:pos x="0" y="41"/>
                </a:cxn>
              </a:cxnLst>
              <a:rect l="0" t="0" r="r" b="b"/>
              <a:pathLst>
                <a:path w="121" h="52">
                  <a:moveTo>
                    <a:pt x="0" y="41"/>
                  </a:moveTo>
                  <a:lnTo>
                    <a:pt x="7" y="30"/>
                  </a:lnTo>
                  <a:lnTo>
                    <a:pt x="10" y="22"/>
                  </a:lnTo>
                  <a:lnTo>
                    <a:pt x="11" y="14"/>
                  </a:lnTo>
                  <a:lnTo>
                    <a:pt x="17" y="8"/>
                  </a:lnTo>
                  <a:lnTo>
                    <a:pt x="22" y="6"/>
                  </a:lnTo>
                  <a:lnTo>
                    <a:pt x="28" y="7"/>
                  </a:lnTo>
                  <a:lnTo>
                    <a:pt x="36" y="10"/>
                  </a:lnTo>
                  <a:lnTo>
                    <a:pt x="48" y="11"/>
                  </a:lnTo>
                  <a:lnTo>
                    <a:pt x="61" y="11"/>
                  </a:lnTo>
                  <a:lnTo>
                    <a:pt x="70" y="7"/>
                  </a:lnTo>
                  <a:lnTo>
                    <a:pt x="79" y="3"/>
                  </a:lnTo>
                  <a:lnTo>
                    <a:pt x="91" y="2"/>
                  </a:lnTo>
                  <a:lnTo>
                    <a:pt x="103" y="0"/>
                  </a:lnTo>
                  <a:lnTo>
                    <a:pt x="113" y="3"/>
                  </a:lnTo>
                  <a:lnTo>
                    <a:pt x="118" y="6"/>
                  </a:lnTo>
                  <a:lnTo>
                    <a:pt x="121" y="8"/>
                  </a:lnTo>
                  <a:lnTo>
                    <a:pt x="120" y="10"/>
                  </a:lnTo>
                  <a:lnTo>
                    <a:pt x="120" y="15"/>
                  </a:lnTo>
                  <a:lnTo>
                    <a:pt x="117" y="17"/>
                  </a:lnTo>
                  <a:lnTo>
                    <a:pt x="113" y="15"/>
                  </a:lnTo>
                  <a:lnTo>
                    <a:pt x="105" y="11"/>
                  </a:lnTo>
                  <a:lnTo>
                    <a:pt x="92" y="11"/>
                  </a:lnTo>
                  <a:lnTo>
                    <a:pt x="81" y="13"/>
                  </a:lnTo>
                  <a:lnTo>
                    <a:pt x="73" y="15"/>
                  </a:lnTo>
                  <a:lnTo>
                    <a:pt x="64" y="17"/>
                  </a:lnTo>
                  <a:lnTo>
                    <a:pt x="53" y="18"/>
                  </a:lnTo>
                  <a:lnTo>
                    <a:pt x="40" y="17"/>
                  </a:lnTo>
                  <a:lnTo>
                    <a:pt x="32" y="15"/>
                  </a:lnTo>
                  <a:lnTo>
                    <a:pt x="24" y="17"/>
                  </a:lnTo>
                  <a:lnTo>
                    <a:pt x="20" y="24"/>
                  </a:lnTo>
                  <a:lnTo>
                    <a:pt x="15" y="29"/>
                  </a:lnTo>
                  <a:lnTo>
                    <a:pt x="14" y="33"/>
                  </a:lnTo>
                  <a:lnTo>
                    <a:pt x="13" y="37"/>
                  </a:lnTo>
                  <a:lnTo>
                    <a:pt x="10" y="44"/>
                  </a:lnTo>
                  <a:lnTo>
                    <a:pt x="6" y="51"/>
                  </a:lnTo>
                  <a:lnTo>
                    <a:pt x="3" y="52"/>
                  </a:lnTo>
                  <a:lnTo>
                    <a:pt x="0" y="44"/>
                  </a:lnTo>
                  <a:lnTo>
                    <a:pt x="0" y="41"/>
                  </a:lnTo>
                  <a:lnTo>
                    <a:pt x="0" y="41"/>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13" name="Freeform 197"/>
            <p:cNvSpPr>
              <a:spLocks/>
            </p:cNvSpPr>
            <p:nvPr/>
          </p:nvSpPr>
          <p:spPr bwMode="auto">
            <a:xfrm>
              <a:off x="2160588" y="4043363"/>
              <a:ext cx="212725" cy="41275"/>
            </a:xfrm>
            <a:custGeom>
              <a:avLst/>
              <a:gdLst/>
              <a:ahLst/>
              <a:cxnLst>
                <a:cxn ang="0">
                  <a:pos x="3" y="12"/>
                </a:cxn>
                <a:cxn ang="0">
                  <a:pos x="9" y="7"/>
                </a:cxn>
                <a:cxn ang="0">
                  <a:pos x="23" y="4"/>
                </a:cxn>
                <a:cxn ang="0">
                  <a:pos x="37" y="4"/>
                </a:cxn>
                <a:cxn ang="0">
                  <a:pos x="46" y="9"/>
                </a:cxn>
                <a:cxn ang="0">
                  <a:pos x="52" y="15"/>
                </a:cxn>
                <a:cxn ang="0">
                  <a:pos x="62" y="16"/>
                </a:cxn>
                <a:cxn ang="0">
                  <a:pos x="71" y="13"/>
                </a:cxn>
                <a:cxn ang="0">
                  <a:pos x="79" y="8"/>
                </a:cxn>
                <a:cxn ang="0">
                  <a:pos x="86" y="1"/>
                </a:cxn>
                <a:cxn ang="0">
                  <a:pos x="96" y="1"/>
                </a:cxn>
                <a:cxn ang="0">
                  <a:pos x="106" y="2"/>
                </a:cxn>
                <a:cxn ang="0">
                  <a:pos x="114" y="5"/>
                </a:cxn>
                <a:cxn ang="0">
                  <a:pos x="119" y="5"/>
                </a:cxn>
                <a:cxn ang="0">
                  <a:pos x="125" y="4"/>
                </a:cxn>
                <a:cxn ang="0">
                  <a:pos x="129" y="0"/>
                </a:cxn>
                <a:cxn ang="0">
                  <a:pos x="130" y="0"/>
                </a:cxn>
                <a:cxn ang="0">
                  <a:pos x="132" y="0"/>
                </a:cxn>
                <a:cxn ang="0">
                  <a:pos x="133" y="4"/>
                </a:cxn>
                <a:cxn ang="0">
                  <a:pos x="134" y="7"/>
                </a:cxn>
                <a:cxn ang="0">
                  <a:pos x="133" y="8"/>
                </a:cxn>
                <a:cxn ang="0">
                  <a:pos x="130" y="9"/>
                </a:cxn>
                <a:cxn ang="0">
                  <a:pos x="125" y="13"/>
                </a:cxn>
                <a:cxn ang="0">
                  <a:pos x="118" y="13"/>
                </a:cxn>
                <a:cxn ang="0">
                  <a:pos x="108" y="12"/>
                </a:cxn>
                <a:cxn ang="0">
                  <a:pos x="97" y="8"/>
                </a:cxn>
                <a:cxn ang="0">
                  <a:pos x="89" y="9"/>
                </a:cxn>
                <a:cxn ang="0">
                  <a:pos x="81" y="13"/>
                </a:cxn>
                <a:cxn ang="0">
                  <a:pos x="77" y="22"/>
                </a:cxn>
                <a:cxn ang="0">
                  <a:pos x="70" y="26"/>
                </a:cxn>
                <a:cxn ang="0">
                  <a:pos x="62" y="26"/>
                </a:cxn>
                <a:cxn ang="0">
                  <a:pos x="53" y="23"/>
                </a:cxn>
                <a:cxn ang="0">
                  <a:pos x="49" y="22"/>
                </a:cxn>
                <a:cxn ang="0">
                  <a:pos x="44" y="18"/>
                </a:cxn>
                <a:cxn ang="0">
                  <a:pos x="40" y="13"/>
                </a:cxn>
                <a:cxn ang="0">
                  <a:pos x="34" y="11"/>
                </a:cxn>
                <a:cxn ang="0">
                  <a:pos x="30" y="9"/>
                </a:cxn>
                <a:cxn ang="0">
                  <a:pos x="22" y="9"/>
                </a:cxn>
                <a:cxn ang="0">
                  <a:pos x="14" y="12"/>
                </a:cxn>
                <a:cxn ang="0">
                  <a:pos x="7" y="15"/>
                </a:cxn>
                <a:cxn ang="0">
                  <a:pos x="3" y="18"/>
                </a:cxn>
                <a:cxn ang="0">
                  <a:pos x="0" y="18"/>
                </a:cxn>
                <a:cxn ang="0">
                  <a:pos x="1" y="15"/>
                </a:cxn>
                <a:cxn ang="0">
                  <a:pos x="1" y="12"/>
                </a:cxn>
                <a:cxn ang="0">
                  <a:pos x="3" y="12"/>
                </a:cxn>
                <a:cxn ang="0">
                  <a:pos x="3" y="12"/>
                </a:cxn>
              </a:cxnLst>
              <a:rect l="0" t="0" r="r" b="b"/>
              <a:pathLst>
                <a:path w="134" h="26">
                  <a:moveTo>
                    <a:pt x="3" y="12"/>
                  </a:moveTo>
                  <a:lnTo>
                    <a:pt x="9" y="7"/>
                  </a:lnTo>
                  <a:lnTo>
                    <a:pt x="23" y="4"/>
                  </a:lnTo>
                  <a:lnTo>
                    <a:pt x="37" y="4"/>
                  </a:lnTo>
                  <a:lnTo>
                    <a:pt x="46" y="9"/>
                  </a:lnTo>
                  <a:lnTo>
                    <a:pt x="52" y="15"/>
                  </a:lnTo>
                  <a:lnTo>
                    <a:pt x="62" y="16"/>
                  </a:lnTo>
                  <a:lnTo>
                    <a:pt x="71" y="13"/>
                  </a:lnTo>
                  <a:lnTo>
                    <a:pt x="79" y="8"/>
                  </a:lnTo>
                  <a:lnTo>
                    <a:pt x="86" y="1"/>
                  </a:lnTo>
                  <a:lnTo>
                    <a:pt x="96" y="1"/>
                  </a:lnTo>
                  <a:lnTo>
                    <a:pt x="106" y="2"/>
                  </a:lnTo>
                  <a:lnTo>
                    <a:pt x="114" y="5"/>
                  </a:lnTo>
                  <a:lnTo>
                    <a:pt x="119" y="5"/>
                  </a:lnTo>
                  <a:lnTo>
                    <a:pt x="125" y="4"/>
                  </a:lnTo>
                  <a:lnTo>
                    <a:pt x="129" y="0"/>
                  </a:lnTo>
                  <a:lnTo>
                    <a:pt x="130" y="0"/>
                  </a:lnTo>
                  <a:lnTo>
                    <a:pt x="132" y="0"/>
                  </a:lnTo>
                  <a:lnTo>
                    <a:pt x="133" y="4"/>
                  </a:lnTo>
                  <a:lnTo>
                    <a:pt x="134" y="7"/>
                  </a:lnTo>
                  <a:lnTo>
                    <a:pt x="133" y="8"/>
                  </a:lnTo>
                  <a:lnTo>
                    <a:pt x="130" y="9"/>
                  </a:lnTo>
                  <a:lnTo>
                    <a:pt x="125" y="13"/>
                  </a:lnTo>
                  <a:lnTo>
                    <a:pt x="118" y="13"/>
                  </a:lnTo>
                  <a:lnTo>
                    <a:pt x="108" y="12"/>
                  </a:lnTo>
                  <a:lnTo>
                    <a:pt x="97" y="8"/>
                  </a:lnTo>
                  <a:lnTo>
                    <a:pt x="89" y="9"/>
                  </a:lnTo>
                  <a:lnTo>
                    <a:pt x="81" y="13"/>
                  </a:lnTo>
                  <a:lnTo>
                    <a:pt x="77" y="22"/>
                  </a:lnTo>
                  <a:lnTo>
                    <a:pt x="70" y="26"/>
                  </a:lnTo>
                  <a:lnTo>
                    <a:pt x="62" y="26"/>
                  </a:lnTo>
                  <a:lnTo>
                    <a:pt x="53" y="23"/>
                  </a:lnTo>
                  <a:lnTo>
                    <a:pt x="49" y="22"/>
                  </a:lnTo>
                  <a:lnTo>
                    <a:pt x="44" y="18"/>
                  </a:lnTo>
                  <a:lnTo>
                    <a:pt x="40" y="13"/>
                  </a:lnTo>
                  <a:lnTo>
                    <a:pt x="34" y="11"/>
                  </a:lnTo>
                  <a:lnTo>
                    <a:pt x="30" y="9"/>
                  </a:lnTo>
                  <a:lnTo>
                    <a:pt x="22" y="9"/>
                  </a:lnTo>
                  <a:lnTo>
                    <a:pt x="14" y="12"/>
                  </a:lnTo>
                  <a:lnTo>
                    <a:pt x="7" y="15"/>
                  </a:lnTo>
                  <a:lnTo>
                    <a:pt x="3" y="18"/>
                  </a:lnTo>
                  <a:lnTo>
                    <a:pt x="0" y="18"/>
                  </a:lnTo>
                  <a:lnTo>
                    <a:pt x="1" y="15"/>
                  </a:lnTo>
                  <a:lnTo>
                    <a:pt x="1" y="12"/>
                  </a:lnTo>
                  <a:lnTo>
                    <a:pt x="3" y="12"/>
                  </a:lnTo>
                  <a:lnTo>
                    <a:pt x="3" y="12"/>
                  </a:lnTo>
                  <a:close/>
                </a:path>
              </a:pathLst>
            </a:custGeom>
            <a:solidFill>
              <a:srgbClr val="F7D47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14" name="Freeform 198"/>
            <p:cNvSpPr>
              <a:spLocks/>
            </p:cNvSpPr>
            <p:nvPr/>
          </p:nvSpPr>
          <p:spPr bwMode="auto">
            <a:xfrm>
              <a:off x="1506538" y="4746625"/>
              <a:ext cx="22225" cy="44450"/>
            </a:xfrm>
            <a:custGeom>
              <a:avLst/>
              <a:gdLst/>
              <a:ahLst/>
              <a:cxnLst>
                <a:cxn ang="0">
                  <a:pos x="1" y="0"/>
                </a:cxn>
                <a:cxn ang="0">
                  <a:pos x="5" y="1"/>
                </a:cxn>
                <a:cxn ang="0">
                  <a:pos x="7" y="1"/>
                </a:cxn>
                <a:cxn ang="0">
                  <a:pos x="5" y="4"/>
                </a:cxn>
                <a:cxn ang="0">
                  <a:pos x="5" y="10"/>
                </a:cxn>
                <a:cxn ang="0">
                  <a:pos x="5" y="15"/>
                </a:cxn>
                <a:cxn ang="0">
                  <a:pos x="8" y="19"/>
                </a:cxn>
                <a:cxn ang="0">
                  <a:pos x="11" y="22"/>
                </a:cxn>
                <a:cxn ang="0">
                  <a:pos x="14" y="23"/>
                </a:cxn>
                <a:cxn ang="0">
                  <a:pos x="14" y="26"/>
                </a:cxn>
                <a:cxn ang="0">
                  <a:pos x="11" y="28"/>
                </a:cxn>
                <a:cxn ang="0">
                  <a:pos x="7" y="26"/>
                </a:cxn>
                <a:cxn ang="0">
                  <a:pos x="4" y="22"/>
                </a:cxn>
                <a:cxn ang="0">
                  <a:pos x="1" y="18"/>
                </a:cxn>
                <a:cxn ang="0">
                  <a:pos x="1" y="15"/>
                </a:cxn>
                <a:cxn ang="0">
                  <a:pos x="1" y="10"/>
                </a:cxn>
                <a:cxn ang="0">
                  <a:pos x="1" y="7"/>
                </a:cxn>
                <a:cxn ang="0">
                  <a:pos x="0" y="4"/>
                </a:cxn>
                <a:cxn ang="0">
                  <a:pos x="1" y="0"/>
                </a:cxn>
                <a:cxn ang="0">
                  <a:pos x="1" y="0"/>
                </a:cxn>
              </a:cxnLst>
              <a:rect l="0" t="0" r="r" b="b"/>
              <a:pathLst>
                <a:path w="14" h="28">
                  <a:moveTo>
                    <a:pt x="1" y="0"/>
                  </a:moveTo>
                  <a:lnTo>
                    <a:pt x="5" y="1"/>
                  </a:lnTo>
                  <a:lnTo>
                    <a:pt x="7" y="1"/>
                  </a:lnTo>
                  <a:lnTo>
                    <a:pt x="5" y="4"/>
                  </a:lnTo>
                  <a:lnTo>
                    <a:pt x="5" y="10"/>
                  </a:lnTo>
                  <a:lnTo>
                    <a:pt x="5" y="15"/>
                  </a:lnTo>
                  <a:lnTo>
                    <a:pt x="8" y="19"/>
                  </a:lnTo>
                  <a:lnTo>
                    <a:pt x="11" y="22"/>
                  </a:lnTo>
                  <a:lnTo>
                    <a:pt x="14" y="23"/>
                  </a:lnTo>
                  <a:lnTo>
                    <a:pt x="14" y="26"/>
                  </a:lnTo>
                  <a:lnTo>
                    <a:pt x="11" y="28"/>
                  </a:lnTo>
                  <a:lnTo>
                    <a:pt x="7" y="26"/>
                  </a:lnTo>
                  <a:lnTo>
                    <a:pt x="4" y="22"/>
                  </a:lnTo>
                  <a:lnTo>
                    <a:pt x="1" y="18"/>
                  </a:lnTo>
                  <a:lnTo>
                    <a:pt x="1" y="15"/>
                  </a:lnTo>
                  <a:lnTo>
                    <a:pt x="1" y="10"/>
                  </a:lnTo>
                  <a:lnTo>
                    <a:pt x="1" y="7"/>
                  </a:lnTo>
                  <a:lnTo>
                    <a:pt x="0" y="4"/>
                  </a:lnTo>
                  <a:lnTo>
                    <a:pt x="1" y="0"/>
                  </a:lnTo>
                  <a:lnTo>
                    <a:pt x="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205" name="Straight Arrow Connector 204"/>
          <p:cNvCxnSpPr/>
          <p:nvPr/>
        </p:nvCxnSpPr>
        <p:spPr>
          <a:xfrm rot="10800000">
            <a:off x="2633625" y="5525459"/>
            <a:ext cx="667516" cy="2456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Noahs Ark.jpg">
            <a:hlinkClick r:id="rId2"/>
          </p:cNvPr>
          <p:cNvPicPr>
            <a:picLocks noChangeAspect="1" noChangeArrowheads="1"/>
          </p:cNvPicPr>
          <p:nvPr/>
        </p:nvPicPr>
        <p:blipFill>
          <a:blip r:embed="rId3" cstate="print"/>
          <a:srcRect t="26305"/>
          <a:stretch>
            <a:fillRect/>
          </a:stretch>
        </p:blipFill>
        <p:spPr bwMode="auto">
          <a:xfrm>
            <a:off x="3208475" y="2367420"/>
            <a:ext cx="5512170" cy="3532340"/>
          </a:xfrm>
          <a:prstGeom prst="rect">
            <a:avLst/>
          </a:prstGeom>
          <a:noFill/>
        </p:spPr>
      </p:pic>
      <p:sp>
        <p:nvSpPr>
          <p:cNvPr id="5" name="Rectangle 4"/>
          <p:cNvSpPr/>
          <p:nvPr/>
        </p:nvSpPr>
        <p:spPr>
          <a:xfrm>
            <a:off x="284064" y="229326"/>
            <a:ext cx="6116736" cy="2031325"/>
          </a:xfrm>
          <a:prstGeom prst="rect">
            <a:avLst/>
          </a:prstGeom>
        </p:spPr>
        <p:txBody>
          <a:bodyPr wrap="square">
            <a:spAutoFit/>
          </a:bodyPr>
          <a:lstStyle/>
          <a:p>
            <a:r>
              <a:rPr lang="en-GB" sz="1800" b="0" dirty="0" smtClean="0">
                <a:latin typeface="+mn-lt"/>
              </a:rPr>
              <a:t>There is disagreement about how many animals boarded the ark. The idea was that contained two of each of the animals that live on the land. </a:t>
            </a:r>
          </a:p>
          <a:p>
            <a:endParaRPr lang="en-GB" sz="1800" b="0" dirty="0" smtClean="0">
              <a:latin typeface="+mn-lt"/>
            </a:endParaRPr>
          </a:p>
          <a:p>
            <a:r>
              <a:rPr lang="en-GB" sz="1800" b="0" dirty="0" smtClean="0">
                <a:latin typeface="+mn-lt"/>
              </a:rPr>
              <a:t>Some say that means it needed to carry an impossible two million pairs of animals. Others say that the ark only needed to carry 50,000 animals, and that there was plenty of space for all.</a:t>
            </a:r>
            <a:endParaRPr lang="en-GB" sz="1800" b="0" dirty="0">
              <a:latin typeface="+mn-lt"/>
            </a:endParaRPr>
          </a:p>
        </p:txBody>
      </p:sp>
      <p:sp>
        <p:nvSpPr>
          <p:cNvPr id="6" name="Rectangle 5"/>
          <p:cNvSpPr/>
          <p:nvPr/>
        </p:nvSpPr>
        <p:spPr>
          <a:xfrm>
            <a:off x="3092869" y="5899760"/>
            <a:ext cx="5725454" cy="400110"/>
          </a:xfrm>
          <a:prstGeom prst="rect">
            <a:avLst/>
          </a:prstGeom>
        </p:spPr>
        <p:txBody>
          <a:bodyPr wrap="square">
            <a:spAutoFit/>
          </a:bodyPr>
          <a:lstStyle/>
          <a:p>
            <a:r>
              <a:rPr lang="en-GB" sz="1000" dirty="0" smtClean="0"/>
              <a:t>A painting by the American Edward Hicks (1780 - 1849), showing the animals boarding Noah's Ark two by two from http://en.wikipedia.org/wiki/File:Noahs_Ark.jpg</a:t>
            </a:r>
            <a:endParaRPr lang="en-GB" sz="1000" dirty="0"/>
          </a:p>
        </p:txBody>
      </p:sp>
      <p:pic>
        <p:nvPicPr>
          <p:cNvPr id="1026" name="Picture 2" descr="C:\Users\Berry\AppData\Local\Microsoft\Windows\Temporary Internet Files\Content.IE5\D7PGQ84X\MPj04384810000[1].jpg"/>
          <p:cNvPicPr>
            <a:picLocks noChangeAspect="1" noChangeArrowheads="1"/>
          </p:cNvPicPr>
          <p:nvPr/>
        </p:nvPicPr>
        <p:blipFill>
          <a:blip r:embed="rId4" cstate="print"/>
          <a:srcRect l="32571"/>
          <a:stretch>
            <a:fillRect/>
          </a:stretch>
        </p:blipFill>
        <p:spPr bwMode="auto">
          <a:xfrm>
            <a:off x="901874" y="2617938"/>
            <a:ext cx="1867039" cy="2455103"/>
          </a:xfrm>
          <a:prstGeom prst="rect">
            <a:avLst/>
          </a:prstGeom>
          <a:noFill/>
        </p:spPr>
      </p:pic>
      <p:sp>
        <p:nvSpPr>
          <p:cNvPr id="9" name="Rectangle 8"/>
          <p:cNvSpPr/>
          <p:nvPr/>
        </p:nvSpPr>
        <p:spPr>
          <a:xfrm>
            <a:off x="336255" y="5141617"/>
            <a:ext cx="2432657" cy="1077218"/>
          </a:xfrm>
          <a:prstGeom prst="rect">
            <a:avLst/>
          </a:prstGeom>
        </p:spPr>
        <p:txBody>
          <a:bodyPr wrap="square">
            <a:spAutoFit/>
          </a:bodyPr>
          <a:lstStyle/>
          <a:p>
            <a:r>
              <a:rPr lang="en-GB" sz="1600" i="1" dirty="0" smtClean="0">
                <a:solidFill>
                  <a:schemeClr val="tx2"/>
                </a:solidFill>
              </a:rPr>
              <a:t>Giraffes, elephants, cats and dogs ... But no need for any fish, because they could swim!</a:t>
            </a:r>
            <a:endParaRPr lang="en-GB" sz="1600" i="1" dirty="0">
              <a:solidFill>
                <a:schemeClr val="tx2"/>
              </a:solidFill>
            </a:endParaRPr>
          </a:p>
        </p:txBody>
      </p:sp>
      <p:pic>
        <p:nvPicPr>
          <p:cNvPr id="10" name="Picture 2" descr="C:\Users\Berry\AppData\Local\Microsoft\Windows\Temporary Internet Files\Content.IE5\D7PGQ84X\MPj04384810000[1].jpg"/>
          <p:cNvPicPr>
            <a:picLocks noChangeAspect="1" noChangeArrowheads="1"/>
          </p:cNvPicPr>
          <p:nvPr/>
        </p:nvPicPr>
        <p:blipFill>
          <a:blip r:embed="rId4" cstate="print"/>
          <a:srcRect r="59814"/>
          <a:stretch>
            <a:fillRect/>
          </a:stretch>
        </p:blipFill>
        <p:spPr bwMode="auto">
          <a:xfrm>
            <a:off x="227556" y="2620026"/>
            <a:ext cx="1112729" cy="2455103"/>
          </a:xfrm>
          <a:prstGeom prst="rect">
            <a:avLst/>
          </a:prstGeom>
          <a:noFill/>
        </p:spPr>
      </p:pic>
      <p:sp>
        <p:nvSpPr>
          <p:cNvPr id="11" name="Rectangle 10"/>
          <p:cNvSpPr/>
          <p:nvPr/>
        </p:nvSpPr>
        <p:spPr>
          <a:xfrm>
            <a:off x="6753094" y="663972"/>
            <a:ext cx="2065229" cy="1446550"/>
          </a:xfrm>
          <a:prstGeom prst="rect">
            <a:avLst/>
          </a:prstGeom>
        </p:spPr>
        <p:txBody>
          <a:bodyPr wrap="square">
            <a:spAutoFit/>
          </a:bodyPr>
          <a:lstStyle/>
          <a:p>
            <a:pPr algn="ctr"/>
            <a:r>
              <a:rPr lang="en-GB" sz="4400" i="1" dirty="0" smtClean="0">
                <a:solidFill>
                  <a:srgbClr val="FF0000"/>
                </a:solidFill>
              </a:rPr>
              <a:t>All aboard!</a:t>
            </a:r>
            <a:endParaRPr lang="en-GB" sz="4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83" y="4752109"/>
            <a:ext cx="8755693" cy="1200329"/>
          </a:xfrm>
          <a:prstGeom prst="rect">
            <a:avLst/>
          </a:prstGeom>
          <a:noFill/>
        </p:spPr>
        <p:txBody>
          <a:bodyPr wrap="square" rtlCol="0">
            <a:spAutoFit/>
          </a:bodyPr>
          <a:lstStyle/>
          <a:p>
            <a:r>
              <a:rPr lang="en-GB" sz="1800" b="0" dirty="0" smtClean="0">
                <a:latin typeface="+mn-lt"/>
              </a:rPr>
              <a:t>Genesis 8:4 says the Ark came to rest on a mountain, thought to be Ararat in Turkey. Archaeologists and geologists have hunted for evidence that the flood took place.  Most think a local flood may well have happened, but not a flood that covered the Earth. Mind you, a local flood back then may have seemed to cover the Earth.</a:t>
            </a:r>
          </a:p>
        </p:txBody>
      </p:sp>
      <p:pic>
        <p:nvPicPr>
          <p:cNvPr id="1026" name="Picture 2" descr="File:Kohrvirab.jpg">
            <a:hlinkClick r:id="rId2"/>
          </p:cNvPr>
          <p:cNvPicPr>
            <a:picLocks noChangeAspect="1" noChangeArrowheads="1"/>
          </p:cNvPicPr>
          <p:nvPr/>
        </p:nvPicPr>
        <p:blipFill>
          <a:blip r:embed="rId3" cstate="print"/>
          <a:srcRect/>
          <a:stretch>
            <a:fillRect/>
          </a:stretch>
        </p:blipFill>
        <p:spPr bwMode="auto">
          <a:xfrm>
            <a:off x="87683" y="75156"/>
            <a:ext cx="5048974" cy="44194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2" name="Group 9"/>
          <p:cNvGrpSpPr/>
          <p:nvPr/>
        </p:nvGrpSpPr>
        <p:grpSpPr>
          <a:xfrm>
            <a:off x="5136657" y="337465"/>
            <a:ext cx="3656616" cy="2441133"/>
            <a:chOff x="5824532" y="2469070"/>
            <a:chExt cx="2554396" cy="1991182"/>
          </a:xfrm>
        </p:grpSpPr>
        <p:pic>
          <p:nvPicPr>
            <p:cNvPr id="8" name="Picture 28"/>
            <p:cNvPicPr>
              <a:picLocks noChangeAspect="1" noChangeArrowheads="1"/>
            </p:cNvPicPr>
            <p:nvPr/>
          </p:nvPicPr>
          <p:blipFill>
            <a:blip r:embed="rId4" cstate="print"/>
            <a:srcRect l="9411" t="25409" r="40170" b="25841"/>
            <a:stretch>
              <a:fillRect/>
            </a:stretch>
          </p:blipFill>
          <p:spPr bwMode="auto">
            <a:xfrm>
              <a:off x="5824532" y="2469070"/>
              <a:ext cx="2554396" cy="1991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Oval 8"/>
            <p:cNvSpPr/>
            <p:nvPr/>
          </p:nvSpPr>
          <p:spPr>
            <a:xfrm>
              <a:off x="7408257" y="3610083"/>
              <a:ext cx="672658" cy="357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5471447" y="3081505"/>
            <a:ext cx="2895220" cy="1077218"/>
          </a:xfrm>
          <a:prstGeom prst="rect">
            <a:avLst/>
          </a:prstGeom>
        </p:spPr>
        <p:txBody>
          <a:bodyPr wrap="square">
            <a:spAutoFit/>
          </a:bodyPr>
          <a:lstStyle/>
          <a:p>
            <a:pPr algn="ctr"/>
            <a:r>
              <a:rPr lang="en-GB" sz="3200" i="1" dirty="0" smtClean="0">
                <a:solidFill>
                  <a:srgbClr val="FF0000"/>
                </a:solidFill>
              </a:rPr>
              <a:t>Hunting for evidence</a:t>
            </a:r>
            <a:endParaRPr lang="en-GB" sz="3200" i="1" dirty="0"/>
          </a:p>
        </p:txBody>
      </p:sp>
      <p:sp>
        <p:nvSpPr>
          <p:cNvPr id="10" name="Rectangle 9"/>
          <p:cNvSpPr/>
          <p:nvPr/>
        </p:nvSpPr>
        <p:spPr>
          <a:xfrm>
            <a:off x="87683" y="4156013"/>
            <a:ext cx="3976255" cy="261610"/>
          </a:xfrm>
          <a:prstGeom prst="rect">
            <a:avLst/>
          </a:prstGeom>
        </p:spPr>
        <p:txBody>
          <a:bodyPr wrap="square">
            <a:spAutoFit/>
          </a:bodyPr>
          <a:lstStyle/>
          <a:p>
            <a:pPr lvl="0"/>
            <a:r>
              <a:rPr lang="en-GB" sz="1100" b="0" dirty="0" smtClean="0">
                <a:solidFill>
                  <a:schemeClr val="bg1"/>
                </a:solidFill>
                <a:latin typeface="Calibri"/>
              </a:rPr>
              <a:t>This </a:t>
            </a:r>
            <a:r>
              <a:rPr lang="en-GB" sz="1100" b="0" dirty="0" err="1" smtClean="0">
                <a:solidFill>
                  <a:schemeClr val="bg1"/>
                </a:solidFill>
                <a:latin typeface="Calibri"/>
              </a:rPr>
              <a:t>pic</a:t>
            </a:r>
            <a:r>
              <a:rPr lang="en-GB" sz="1100" b="0" dirty="0" smtClean="0">
                <a:solidFill>
                  <a:schemeClr val="bg1"/>
                </a:solidFill>
                <a:latin typeface="Calibri"/>
              </a:rPr>
              <a:t> from  http://en.wikipedia.org/wiki/File:Kohrvirab.jpg</a:t>
            </a:r>
            <a:endParaRPr lang="en-GB" sz="1100" b="0" dirty="0">
              <a:solidFill>
                <a:schemeClr val="bg1"/>
              </a:solidFill>
              <a:latin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2473" y="325465"/>
            <a:ext cx="6555784" cy="1631216"/>
          </a:xfrm>
          <a:prstGeom prst="rect">
            <a:avLst/>
          </a:prstGeom>
          <a:noFill/>
        </p:spPr>
        <p:txBody>
          <a:bodyPr wrap="square" rtlCol="0">
            <a:spAutoFit/>
          </a:bodyPr>
          <a:lstStyle/>
          <a:p>
            <a:r>
              <a:rPr lang="en-GB" sz="2000" b="0" dirty="0" smtClean="0">
                <a:latin typeface="+mn-lt"/>
              </a:rPr>
              <a:t>But if the text isn’t meant to be read literally, why is it there? What does the story of Noah’s ark say about God and his relationship with the people in His world? Why did the writers of this story think it needed to be shared? On the next page is a version of the story, see what it tells us.</a:t>
            </a:r>
            <a:endParaRPr lang="en-GB" b="0" dirty="0">
              <a:latin typeface="+mn-lt"/>
            </a:endParaRPr>
          </a:p>
        </p:txBody>
      </p:sp>
      <p:pic>
        <p:nvPicPr>
          <p:cNvPr id="10" name="Picture 2" descr="File:Nuremberg chronicles f 11r 1.png">
            <a:hlinkClick r:id="rId2"/>
          </p:cNvPr>
          <p:cNvPicPr>
            <a:picLocks noChangeAspect="1" noChangeArrowheads="1"/>
          </p:cNvPicPr>
          <p:nvPr/>
        </p:nvPicPr>
        <p:blipFill>
          <a:blip r:embed="rId3" cstate="print"/>
          <a:srcRect/>
          <a:stretch>
            <a:fillRect/>
          </a:stretch>
        </p:blipFill>
        <p:spPr bwMode="auto">
          <a:xfrm>
            <a:off x="362193" y="2008410"/>
            <a:ext cx="5074102" cy="4298993"/>
          </a:xfrm>
          <a:prstGeom prst="rect">
            <a:avLst/>
          </a:prstGeom>
          <a:noFill/>
        </p:spPr>
      </p:pic>
      <p:sp>
        <p:nvSpPr>
          <p:cNvPr id="11" name="Rectangle 10"/>
          <p:cNvSpPr/>
          <p:nvPr/>
        </p:nvSpPr>
        <p:spPr>
          <a:xfrm>
            <a:off x="5641383" y="5153891"/>
            <a:ext cx="1828800" cy="861774"/>
          </a:xfrm>
          <a:prstGeom prst="rect">
            <a:avLst/>
          </a:prstGeom>
        </p:spPr>
        <p:txBody>
          <a:bodyPr wrap="square">
            <a:spAutoFit/>
          </a:bodyPr>
          <a:lstStyle/>
          <a:p>
            <a:r>
              <a:rPr lang="en-GB" sz="1000" dirty="0" smtClean="0"/>
              <a:t>Painting showing construction of the Ark (1493) from http://en.wikipedia.org/wiki/File:Nuremberg_chronicles_f_11r_1.png</a:t>
            </a:r>
            <a:endParaRPr lang="en-GB" sz="1000" dirty="0"/>
          </a:p>
        </p:txBody>
      </p:sp>
      <p:pic>
        <p:nvPicPr>
          <p:cNvPr id="17" name="Picture 3" descr="C:\Users\Berry\AppData\Local\Microsoft\Windows\Temporary Internet Files\Content.IE5\JVNQVQCM\MCj04109370000[1].wmf"/>
          <p:cNvPicPr>
            <a:picLocks noChangeAspect="1" noChangeArrowheads="1"/>
          </p:cNvPicPr>
          <p:nvPr/>
        </p:nvPicPr>
        <p:blipFill>
          <a:blip r:embed="rId4" cstate="print"/>
          <a:srcRect/>
          <a:stretch>
            <a:fillRect/>
          </a:stretch>
        </p:blipFill>
        <p:spPr bwMode="auto">
          <a:xfrm>
            <a:off x="6408241" y="2514643"/>
            <a:ext cx="2332166" cy="208124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NoahsSacrifice.JPG">
            <a:hlinkClick r:id="rId2"/>
          </p:cNvPr>
          <p:cNvPicPr>
            <a:picLocks noChangeAspect="1" noChangeArrowheads="1"/>
          </p:cNvPicPr>
          <p:nvPr/>
        </p:nvPicPr>
        <p:blipFill>
          <a:blip r:embed="rId3" cstate="print"/>
          <a:srcRect/>
          <a:stretch>
            <a:fillRect/>
          </a:stretch>
        </p:blipFill>
        <p:spPr bwMode="auto">
          <a:xfrm>
            <a:off x="4887376" y="449450"/>
            <a:ext cx="4008653" cy="5218813"/>
          </a:xfrm>
          <a:prstGeom prst="rect">
            <a:avLst/>
          </a:prstGeom>
          <a:noFill/>
        </p:spPr>
      </p:pic>
      <p:sp>
        <p:nvSpPr>
          <p:cNvPr id="5" name="Rectangle 4"/>
          <p:cNvSpPr/>
          <p:nvPr/>
        </p:nvSpPr>
        <p:spPr>
          <a:xfrm>
            <a:off x="5362414" y="5810684"/>
            <a:ext cx="3171986" cy="400110"/>
          </a:xfrm>
          <a:prstGeom prst="rect">
            <a:avLst/>
          </a:prstGeom>
        </p:spPr>
        <p:txBody>
          <a:bodyPr wrap="square">
            <a:spAutoFit/>
          </a:bodyPr>
          <a:lstStyle/>
          <a:p>
            <a:r>
              <a:rPr lang="en-GB" sz="1000" i="1" dirty="0" smtClean="0"/>
              <a:t>Noah's sacrifice</a:t>
            </a:r>
            <a:r>
              <a:rPr lang="en-GB" sz="1000" dirty="0" smtClean="0"/>
              <a:t> from http://en.wikipedia.org/wiki/File:NoahsSacrifice.JPG</a:t>
            </a:r>
            <a:endParaRPr lang="en-GB" sz="1000" dirty="0"/>
          </a:p>
        </p:txBody>
      </p:sp>
      <p:sp>
        <p:nvSpPr>
          <p:cNvPr id="6" name="Rectangle 5"/>
          <p:cNvSpPr/>
          <p:nvPr/>
        </p:nvSpPr>
        <p:spPr>
          <a:xfrm>
            <a:off x="255722" y="1143707"/>
            <a:ext cx="4455764" cy="5293757"/>
          </a:xfrm>
          <a:prstGeom prst="rect">
            <a:avLst/>
          </a:prstGeom>
        </p:spPr>
        <p:txBody>
          <a:bodyPr wrap="square">
            <a:spAutoFit/>
          </a:bodyPr>
          <a:lstStyle/>
          <a:p>
            <a:r>
              <a:rPr lang="en-GB" sz="1600" b="0" i="1" dirty="0" smtClean="0">
                <a:latin typeface="+mn-lt"/>
              </a:rPr>
              <a:t>The Noah’s ark story</a:t>
            </a:r>
          </a:p>
          <a:p>
            <a:r>
              <a:rPr lang="en-GB" sz="1400" b="0" dirty="0" smtClean="0">
                <a:latin typeface="+mn-lt"/>
              </a:rPr>
              <a:t>A few generations after Adam and Eve,  God despaired of the people of Earth. They were violent and corrupt. God announced He would wipe out the entire population and begin afresh. One man, however, was honest and blameless and that man was Noah.  God told Noah that he and his family would be saved. He instructed Noah to build an ark, a huge vessel that can hold two of every kind of animal. </a:t>
            </a:r>
          </a:p>
          <a:p>
            <a:endParaRPr lang="en-GB" sz="1400" b="0" dirty="0" smtClean="0">
              <a:latin typeface="+mn-lt"/>
            </a:endParaRPr>
          </a:p>
          <a:p>
            <a:r>
              <a:rPr lang="en-GB" sz="1400" b="0" dirty="0" smtClean="0">
                <a:latin typeface="+mn-lt"/>
              </a:rPr>
              <a:t>It took months of hard work, but at last the ark was finished. The animals were still climbing aboard as the rains began to fall.  Never before and never again has so much rain fallen from the sky. By the time it stopped, even the mountain tops were covered. It took almost a year for the flood water to drain away, but at last, Noah removed the covering of the ark and saw that the land was dry.</a:t>
            </a:r>
          </a:p>
          <a:p>
            <a:endParaRPr lang="en-GB" sz="1400" b="0" dirty="0" smtClean="0">
              <a:latin typeface="+mn-lt"/>
            </a:endParaRPr>
          </a:p>
          <a:p>
            <a:r>
              <a:rPr lang="en-GB" sz="1400" b="0" dirty="0" smtClean="0">
                <a:latin typeface="+mn-lt"/>
              </a:rPr>
              <a:t>Noah presented a sacrifice to God and God told him that from then on, he and his descendants could kill animals to eat meat but must drain the meat of blood. God promised that He would never again destroy the Earth by water.  The promise was marked across the sky with a rainbow.</a:t>
            </a:r>
          </a:p>
          <a:p>
            <a:endParaRPr lang="en-GB" sz="1400" b="0" dirty="0" smtClean="0">
              <a:latin typeface="+mn-lt"/>
            </a:endParaRPr>
          </a:p>
        </p:txBody>
      </p:sp>
      <p:pic>
        <p:nvPicPr>
          <p:cNvPr id="11269" name="Picture 5" descr="C:\Users\Berry\AppData\Local\Microsoft\Windows\Temporary Internet Files\Content.IE5\D7PGQ84X\MCj04123480000[1].wmf"/>
          <p:cNvPicPr>
            <a:picLocks noChangeAspect="1" noChangeArrowheads="1"/>
          </p:cNvPicPr>
          <p:nvPr/>
        </p:nvPicPr>
        <p:blipFill>
          <a:blip r:embed="rId4" cstate="print"/>
          <a:srcRect/>
          <a:stretch>
            <a:fillRect/>
          </a:stretch>
        </p:blipFill>
        <p:spPr bwMode="auto">
          <a:xfrm>
            <a:off x="0" y="1"/>
            <a:ext cx="1357745" cy="114370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32337" y="179952"/>
            <a:ext cx="5235879" cy="1200329"/>
          </a:xfrm>
          <a:prstGeom prst="rect">
            <a:avLst/>
          </a:prstGeom>
          <a:noFill/>
        </p:spPr>
        <p:txBody>
          <a:bodyPr wrap="square" rtlCol="0">
            <a:spAutoFit/>
          </a:bodyPr>
          <a:lstStyle/>
          <a:p>
            <a:r>
              <a:rPr lang="en-GB" b="0" dirty="0" smtClean="0">
                <a:latin typeface="+mn-lt"/>
              </a:rPr>
              <a:t>Here are some ideas about what the story might be telling us. Which do you think about these ideas?</a:t>
            </a:r>
          </a:p>
        </p:txBody>
      </p:sp>
      <p:sp>
        <p:nvSpPr>
          <p:cNvPr id="294" name="Action Button: Beginning 293">
            <a:hlinkClick r:id="" action="ppaction://hlinkshowjump?jump=firstslide" highlightClick="1"/>
          </p:cNvPr>
          <p:cNvSpPr/>
          <p:nvPr/>
        </p:nvSpPr>
        <p:spPr>
          <a:xfrm>
            <a:off x="7702659" y="6183822"/>
            <a:ext cx="1146875" cy="565688"/>
          </a:xfrm>
          <a:prstGeom prst="actionButtonBeginn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1" name="TextBox 10"/>
          <p:cNvSpPr txBox="1"/>
          <p:nvPr/>
        </p:nvSpPr>
        <p:spPr>
          <a:xfrm>
            <a:off x="7252569" y="2705622"/>
            <a:ext cx="1891431" cy="2246769"/>
          </a:xfrm>
          <a:prstGeom prst="rect">
            <a:avLst/>
          </a:prstGeom>
          <a:solidFill>
            <a:srgbClr val="FFCC99"/>
          </a:solidFill>
        </p:spPr>
        <p:txBody>
          <a:bodyPr wrap="square" rtlCol="0">
            <a:spAutoFit/>
          </a:bodyPr>
          <a:lstStyle/>
          <a:p>
            <a:r>
              <a:rPr lang="en-GB" sz="2000" i="1" dirty="0" smtClean="0"/>
              <a:t>What does Noah’s ark mean for people today?</a:t>
            </a:r>
          </a:p>
          <a:p>
            <a:endParaRPr lang="en-GB" sz="2000" i="1" dirty="0" smtClean="0"/>
          </a:p>
          <a:p>
            <a:r>
              <a:rPr lang="en-GB" sz="2000" i="1" dirty="0" smtClean="0"/>
              <a:t>What does it mean for you?</a:t>
            </a:r>
          </a:p>
        </p:txBody>
      </p:sp>
      <p:pic>
        <p:nvPicPr>
          <p:cNvPr id="2050" name="Picture 2" descr="File:Regenbogen Pfaffengrund.jpg">
            <a:hlinkClick r:id="rId2"/>
          </p:cNvPr>
          <p:cNvPicPr>
            <a:picLocks noChangeAspect="1" noChangeArrowheads="1"/>
          </p:cNvPicPr>
          <p:nvPr/>
        </p:nvPicPr>
        <p:blipFill>
          <a:blip r:embed="rId3" cstate="print"/>
          <a:srcRect t="15657" r="33295"/>
          <a:stretch>
            <a:fillRect/>
          </a:stretch>
        </p:blipFill>
        <p:spPr bwMode="auto">
          <a:xfrm>
            <a:off x="225469" y="3920647"/>
            <a:ext cx="3068877" cy="2417522"/>
          </a:xfrm>
          <a:prstGeom prst="rect">
            <a:avLst/>
          </a:prstGeom>
          <a:noFill/>
        </p:spPr>
      </p:pic>
      <p:sp>
        <p:nvSpPr>
          <p:cNvPr id="12" name="Rectangle 11"/>
          <p:cNvSpPr/>
          <p:nvPr/>
        </p:nvSpPr>
        <p:spPr>
          <a:xfrm>
            <a:off x="331940" y="6558812"/>
            <a:ext cx="2473890" cy="261610"/>
          </a:xfrm>
          <a:prstGeom prst="rect">
            <a:avLst/>
          </a:prstGeom>
        </p:spPr>
        <p:txBody>
          <a:bodyPr wrap="square">
            <a:spAutoFit/>
          </a:bodyPr>
          <a:lstStyle/>
          <a:p>
            <a:r>
              <a:rPr lang="en-GB" sz="1100" dirty="0" smtClean="0"/>
              <a:t>Photos from </a:t>
            </a:r>
            <a:r>
              <a:rPr lang="en-GB" sz="1100" dirty="0" err="1" smtClean="0"/>
              <a:t>wikimedia</a:t>
            </a:r>
            <a:r>
              <a:rPr lang="en-GB" sz="1100" dirty="0" smtClean="0"/>
              <a:t>.</a:t>
            </a:r>
            <a:endParaRPr lang="en-GB" sz="1100" dirty="0"/>
          </a:p>
        </p:txBody>
      </p:sp>
      <p:pic>
        <p:nvPicPr>
          <p:cNvPr id="2053" name="Picture 5" descr="File:Frankfurt-eurotower-rainbow.jpg">
            <a:hlinkClick r:id="rId4"/>
          </p:cNvPr>
          <p:cNvPicPr>
            <a:picLocks noChangeAspect="1" noChangeArrowheads="1"/>
          </p:cNvPicPr>
          <p:nvPr/>
        </p:nvPicPr>
        <p:blipFill>
          <a:blip r:embed="rId5" cstate="print"/>
          <a:srcRect l="13082" t="23233" r="31685" b="4438"/>
          <a:stretch>
            <a:fillRect/>
          </a:stretch>
        </p:blipFill>
        <p:spPr bwMode="auto">
          <a:xfrm>
            <a:off x="225468" y="542644"/>
            <a:ext cx="3031299" cy="2977169"/>
          </a:xfrm>
          <a:prstGeom prst="rect">
            <a:avLst/>
          </a:prstGeom>
          <a:noFill/>
        </p:spPr>
      </p:pic>
      <p:sp>
        <p:nvSpPr>
          <p:cNvPr id="10" name="Rectangle 9"/>
          <p:cNvSpPr/>
          <p:nvPr/>
        </p:nvSpPr>
        <p:spPr>
          <a:xfrm>
            <a:off x="3532337" y="1380281"/>
            <a:ext cx="3720232" cy="4801314"/>
          </a:xfrm>
          <a:prstGeom prst="rect">
            <a:avLst/>
          </a:prstGeom>
          <a:solidFill>
            <a:schemeClr val="bg1"/>
          </a:solidFill>
        </p:spPr>
        <p:txBody>
          <a:bodyPr wrap="square">
            <a:spAutoFit/>
          </a:bodyPr>
          <a:lstStyle/>
          <a:p>
            <a:pPr marL="263525" lvl="0" indent="-263525">
              <a:buFont typeface="Arial" pitchFamily="34" charset="0"/>
              <a:buChar char="•"/>
            </a:pPr>
            <a:r>
              <a:rPr lang="en-GB" sz="1800" b="0" dirty="0" smtClean="0">
                <a:solidFill>
                  <a:prstClr val="black"/>
                </a:solidFill>
                <a:latin typeface="+mn-lt"/>
              </a:rPr>
              <a:t> Noah was a good man. God notices the good people among us and values their efforts.</a:t>
            </a:r>
          </a:p>
          <a:p>
            <a:pPr marL="263525" lvl="0" indent="-263525"/>
            <a:r>
              <a:rPr lang="en-GB" sz="1800" b="0" dirty="0" smtClean="0">
                <a:solidFill>
                  <a:prstClr val="black"/>
                </a:solidFill>
                <a:latin typeface="+mn-lt"/>
              </a:rPr>
              <a:t> </a:t>
            </a:r>
          </a:p>
          <a:p>
            <a:pPr marL="263525" lvl="0" indent="-263525">
              <a:buFont typeface="Arial" pitchFamily="34" charset="0"/>
              <a:buChar char="•"/>
            </a:pPr>
            <a:r>
              <a:rPr lang="en-GB" sz="1800" b="0" dirty="0" smtClean="0">
                <a:solidFill>
                  <a:prstClr val="black"/>
                </a:solidFill>
                <a:latin typeface="+mn-lt"/>
              </a:rPr>
              <a:t> Until this time, God was very direct with the Hebrew people - punishing them when they disobeyed Him. But from this time on, the relationship changes. God tells us that from here on we must take responsibility for maintaining standards of good behaviour.</a:t>
            </a:r>
          </a:p>
          <a:p>
            <a:pPr marL="263525" lvl="0" indent="-263525"/>
            <a:r>
              <a:rPr lang="en-GB" sz="1800" b="0" dirty="0" smtClean="0">
                <a:solidFill>
                  <a:prstClr val="black"/>
                </a:solidFill>
                <a:latin typeface="+mn-lt"/>
              </a:rPr>
              <a:t> </a:t>
            </a:r>
          </a:p>
          <a:p>
            <a:pPr marL="263525" lvl="0" indent="-263525">
              <a:buFont typeface="Arial" pitchFamily="34" charset="0"/>
              <a:buChar char="•"/>
            </a:pPr>
            <a:r>
              <a:rPr lang="en-GB" sz="1800" b="0" dirty="0" smtClean="0">
                <a:solidFill>
                  <a:prstClr val="black"/>
                </a:solidFill>
                <a:latin typeface="+mn-lt"/>
              </a:rPr>
              <a:t> The ark represents a place of worship. Those who come to God and worship him can expect to be saved and have eternal life.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901</Words>
  <Application>Microsoft Office PowerPoint</Application>
  <PresentationFormat>On-screen Show (4:3)</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Is this too unbelievable to be true? </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232</cp:revision>
  <dcterms:created xsi:type="dcterms:W3CDTF">2007-02-10T11:24:55Z</dcterms:created>
  <dcterms:modified xsi:type="dcterms:W3CDTF">2011-08-06T22:36:47Z</dcterms:modified>
</cp:coreProperties>
</file>